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F74FA-28CC-4088-8AF8-148C99386B04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0F5EA-6293-465C-8050-F34F8D0A5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7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0F5EA-6293-465C-8050-F34F8D0A58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42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988E2-D06E-4D51-972A-1177D5E4E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4BE329-6E3C-4F3C-AF6D-0DB93C9EC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90A80-A1ED-4F31-A3F2-A2B4504E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5F42-BB4E-4A49-A4AD-761D84E1D04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8CE8C8-CB7D-4019-82A9-9E7F4807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33871-0B5D-4FC9-B4AD-09430578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368C-8B40-4038-BF26-2D6DB7B7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23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A444C-7A05-4D87-8F95-8187919A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A2D5D5-A84C-49A0-AB60-83DE14C9A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B1604-FA8A-45C7-AD5D-0B70774D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5F42-BB4E-4A49-A4AD-761D84E1D04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01603-46B1-4CA4-9121-95619F90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683E1-D7F8-40F9-B200-9EBA40FB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368C-8B40-4038-BF26-2D6DB7B7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5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492FEF-DDF7-404D-83D6-FFD761230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9D92FC-6611-436C-9CCF-8299B5033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839F0-076B-4A89-9EB4-5D0FE800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5F42-BB4E-4A49-A4AD-761D84E1D04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7A391-8234-4C53-B21F-EDCC4BE3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E3159-E3BE-427D-8B0A-1D05640D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368C-8B40-4038-BF26-2D6DB7B7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86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AA1A-DA77-4473-9E0F-073CA55E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F75FC-2CFD-4A1B-B08A-8BB1D3134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E09FB-AD59-4D1A-962E-DA077D13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5F42-BB4E-4A49-A4AD-761D84E1D04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3CB11-C505-4852-8C4B-9B83050C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C47B8-9C7E-48F5-AC3F-1A380A34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368C-8B40-4038-BF26-2D6DB7B7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A3462-25CE-4B1E-A6F7-E9186732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09EA3-B3BA-4B14-B33C-B43FEF917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C142E-55ED-44F7-9173-F15A03B3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5F42-BB4E-4A49-A4AD-761D84E1D04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10505-00F6-43F1-99D1-4D109EB5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70065-4C06-49CC-B669-E6152FC7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368C-8B40-4038-BF26-2D6DB7B7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31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55F3D-7B9E-43BE-934A-545E8937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8F8AD-BD78-4F51-A7FE-F682D3D79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391930-3F64-4C0D-83B4-1DBA19E85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B0F2DD-167F-4B88-9081-94668685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5F42-BB4E-4A49-A4AD-761D84E1D04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0144F7-3B0B-4B65-8D78-410C37D2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B4170F-2E31-4CC0-AFA8-B516840C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368C-8B40-4038-BF26-2D6DB7B7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9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4F2EA-BB45-4CEB-850B-3765F1D8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A91A6F-32D9-421E-8503-44D0BB0B7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97EDD-7F52-4B5A-BA54-8D30D1257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C00FAD-1DD5-4F66-8CD3-3BA1B7790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42E93B-286B-4122-8D2D-B5FC2C552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54F155-98BB-4A04-BDF2-B406C029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5F42-BB4E-4A49-A4AD-761D84E1D04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F9E10F-37ED-433B-812D-299E49FD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52F7A2-C7C1-41FA-B149-F2B521DD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368C-8B40-4038-BF26-2D6DB7B7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96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886FF-DAA4-42C0-ADE0-CC5E4C4E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6C2FBC-5784-4C94-AFAF-6C52B4F9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5F42-BB4E-4A49-A4AD-761D84E1D04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77DE9E-3AE3-4ABD-8603-C3EDE8D5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92837A-6272-45D5-8E68-7D3EF56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368C-8B40-4038-BF26-2D6DB7B7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86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89D458-05CE-4175-92FB-DDBEAF05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5F42-BB4E-4A49-A4AD-761D84E1D04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6FFB1F-499E-4DF5-B6C9-3D3569AE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06779C-DC2B-4315-95B5-8B9EF8A8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368C-8B40-4038-BF26-2D6DB7B7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4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4CD26-2B49-4B45-A3B6-CEC1B655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2560E-0B78-4B6C-883B-B2A2F6EA9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AFCC7-877A-419D-96CD-6D5783E0F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1121A-A152-4C47-91CE-6B6568E1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5F42-BB4E-4A49-A4AD-761D84E1D04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55678C-AC5E-42C5-A049-6888ABE7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64AE0-1C73-42F6-9A5C-C3841C3B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368C-8B40-4038-BF26-2D6DB7B7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78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7FC2F-7D07-406E-8FDF-FBDA1469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1BE8A8-DA5D-4162-AF71-F20E1D3CB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216E81-6E3A-40CA-81AA-E7318F9E7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818E53-D644-4049-B829-5AA88CC5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5F42-BB4E-4A49-A4AD-761D84E1D04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BF7F8E-3AE5-43FF-82BF-21A3AA9A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1314BD-7AE4-46E2-9E54-D1D61D8B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368C-8B40-4038-BF26-2D6DB7B7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67098F-CA28-4BED-B54E-9A9BE570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026A4B-48C6-4B3B-B91D-34ABC4028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0935C-FC57-4A07-AE04-F16C642E9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5F42-BB4E-4A49-A4AD-761D84E1D04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3E822-F55F-4DB7-B0F0-C44FEFF45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AE8D9-8F0C-4E3B-AC29-76C79C93C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6368C-8B40-4038-BF26-2D6DB7B7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20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12DC6C47-F8F6-4DEF-823F-932BFF7BB322}"/>
              </a:ext>
            </a:extLst>
          </p:cNvPr>
          <p:cNvGrpSpPr/>
          <p:nvPr/>
        </p:nvGrpSpPr>
        <p:grpSpPr>
          <a:xfrm>
            <a:off x="137792" y="542479"/>
            <a:ext cx="12177671" cy="5937939"/>
            <a:chOff x="137792" y="542479"/>
            <a:chExt cx="12177671" cy="593793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3BDA6BF-0C1B-4BF2-8805-0151513910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46" t="10802" r="17634" b="14093"/>
            <a:stretch/>
          </p:blipFill>
          <p:spPr>
            <a:xfrm>
              <a:off x="153432" y="1425878"/>
              <a:ext cx="3795324" cy="348950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EEF0DE9-6C4F-4910-8C6D-7EDFA12D9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99" t="10127" r="17900" b="14430"/>
            <a:stretch/>
          </p:blipFill>
          <p:spPr>
            <a:xfrm>
              <a:off x="4275054" y="1425878"/>
              <a:ext cx="3795323" cy="348950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4065B8A-568C-4EB0-97DB-22A3A4576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9" t="10722" r="18712" b="13952"/>
            <a:stretch/>
          </p:blipFill>
          <p:spPr>
            <a:xfrm>
              <a:off x="8396678" y="1425878"/>
              <a:ext cx="3795322" cy="348950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71021B0-0FF9-4CF3-9220-78DE09A45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0010" y="542479"/>
              <a:ext cx="1479179" cy="326644"/>
            </a:xfrm>
            <a:prstGeom prst="rect">
              <a:avLst/>
            </a:prstGeom>
          </p:spPr>
        </p:pic>
        <p:grpSp>
          <p:nvGrpSpPr>
            <p:cNvPr id="12" name="Group 1819">
              <a:extLst>
                <a:ext uri="{FF2B5EF4-FFF2-40B4-BE49-F238E27FC236}">
                  <a16:creationId xmlns:a16="http://schemas.microsoft.com/office/drawing/2014/main" id="{412A685A-EB71-4A77-B9B2-D77BD4063782}"/>
                </a:ext>
              </a:extLst>
            </p:cNvPr>
            <p:cNvGrpSpPr/>
            <p:nvPr/>
          </p:nvGrpSpPr>
          <p:grpSpPr>
            <a:xfrm>
              <a:off x="243068" y="5070113"/>
              <a:ext cx="12072395" cy="724018"/>
              <a:chOff x="704819" y="2537482"/>
              <a:chExt cx="5970601" cy="1015435"/>
            </a:xfrm>
          </p:grpSpPr>
          <p:sp>
            <p:nvSpPr>
              <p:cNvPr id="13" name="フリーフォーム 20">
                <a:extLst>
                  <a:ext uri="{FF2B5EF4-FFF2-40B4-BE49-F238E27FC236}">
                    <a16:creationId xmlns:a16="http://schemas.microsoft.com/office/drawing/2014/main" id="{223C5318-CC5A-44F0-BF37-E492363AD965}"/>
                  </a:ext>
                </a:extLst>
              </p:cNvPr>
              <p:cNvSpPr/>
              <p:nvPr/>
            </p:nvSpPr>
            <p:spPr>
              <a:xfrm>
                <a:off x="704819" y="2954828"/>
                <a:ext cx="2833908" cy="180745"/>
              </a:xfrm>
              <a:custGeom>
                <a:avLst/>
                <a:gdLst>
                  <a:gd name="connsiteX0" fmla="*/ 0 w 3272590"/>
                  <a:gd name="connsiteY0" fmla="*/ 0 h 481264"/>
                  <a:gd name="connsiteX1" fmla="*/ 36095 w 3272590"/>
                  <a:gd name="connsiteY1" fmla="*/ 409074 h 481264"/>
                  <a:gd name="connsiteX2" fmla="*/ 72190 w 3272590"/>
                  <a:gd name="connsiteY2" fmla="*/ 72190 h 481264"/>
                  <a:gd name="connsiteX3" fmla="*/ 120316 w 3272590"/>
                  <a:gd name="connsiteY3" fmla="*/ 372979 h 481264"/>
                  <a:gd name="connsiteX4" fmla="*/ 168442 w 3272590"/>
                  <a:gd name="connsiteY4" fmla="*/ 72190 h 481264"/>
                  <a:gd name="connsiteX5" fmla="*/ 216569 w 3272590"/>
                  <a:gd name="connsiteY5" fmla="*/ 348916 h 481264"/>
                  <a:gd name="connsiteX6" fmla="*/ 252664 w 3272590"/>
                  <a:gd name="connsiteY6" fmla="*/ 84221 h 481264"/>
                  <a:gd name="connsiteX7" fmla="*/ 300790 w 3272590"/>
                  <a:gd name="connsiteY7" fmla="*/ 372979 h 481264"/>
                  <a:gd name="connsiteX8" fmla="*/ 324853 w 3272590"/>
                  <a:gd name="connsiteY8" fmla="*/ 108285 h 481264"/>
                  <a:gd name="connsiteX9" fmla="*/ 385011 w 3272590"/>
                  <a:gd name="connsiteY9" fmla="*/ 348916 h 481264"/>
                  <a:gd name="connsiteX10" fmla="*/ 409074 w 3272590"/>
                  <a:gd name="connsiteY10" fmla="*/ 84221 h 481264"/>
                  <a:gd name="connsiteX11" fmla="*/ 457200 w 3272590"/>
                  <a:gd name="connsiteY11" fmla="*/ 348916 h 481264"/>
                  <a:gd name="connsiteX12" fmla="*/ 493295 w 3272590"/>
                  <a:gd name="connsiteY12" fmla="*/ 120316 h 481264"/>
                  <a:gd name="connsiteX13" fmla="*/ 541421 w 3272590"/>
                  <a:gd name="connsiteY13" fmla="*/ 348916 h 481264"/>
                  <a:gd name="connsiteX14" fmla="*/ 577516 w 3272590"/>
                  <a:gd name="connsiteY14" fmla="*/ 108285 h 481264"/>
                  <a:gd name="connsiteX15" fmla="*/ 613611 w 3272590"/>
                  <a:gd name="connsiteY15" fmla="*/ 348916 h 481264"/>
                  <a:gd name="connsiteX16" fmla="*/ 673769 w 3272590"/>
                  <a:gd name="connsiteY16" fmla="*/ 84221 h 481264"/>
                  <a:gd name="connsiteX17" fmla="*/ 697832 w 3272590"/>
                  <a:gd name="connsiteY17" fmla="*/ 360948 h 481264"/>
                  <a:gd name="connsiteX18" fmla="*/ 745958 w 3272590"/>
                  <a:gd name="connsiteY18" fmla="*/ 120316 h 481264"/>
                  <a:gd name="connsiteX19" fmla="*/ 782053 w 3272590"/>
                  <a:gd name="connsiteY19" fmla="*/ 336885 h 481264"/>
                  <a:gd name="connsiteX20" fmla="*/ 866274 w 3272590"/>
                  <a:gd name="connsiteY20" fmla="*/ 144379 h 481264"/>
                  <a:gd name="connsiteX21" fmla="*/ 866274 w 3272590"/>
                  <a:gd name="connsiteY21" fmla="*/ 324853 h 481264"/>
                  <a:gd name="connsiteX22" fmla="*/ 950495 w 3272590"/>
                  <a:gd name="connsiteY22" fmla="*/ 168443 h 481264"/>
                  <a:gd name="connsiteX23" fmla="*/ 974558 w 3272590"/>
                  <a:gd name="connsiteY23" fmla="*/ 348916 h 481264"/>
                  <a:gd name="connsiteX24" fmla="*/ 1010653 w 3272590"/>
                  <a:gd name="connsiteY24" fmla="*/ 180474 h 481264"/>
                  <a:gd name="connsiteX25" fmla="*/ 1058779 w 3272590"/>
                  <a:gd name="connsiteY25" fmla="*/ 336885 h 481264"/>
                  <a:gd name="connsiteX26" fmla="*/ 1082842 w 3272590"/>
                  <a:gd name="connsiteY26" fmla="*/ 144379 h 481264"/>
                  <a:gd name="connsiteX27" fmla="*/ 1143000 w 3272590"/>
                  <a:gd name="connsiteY27" fmla="*/ 348916 h 481264"/>
                  <a:gd name="connsiteX28" fmla="*/ 1191127 w 3272590"/>
                  <a:gd name="connsiteY28" fmla="*/ 180474 h 481264"/>
                  <a:gd name="connsiteX29" fmla="*/ 1239253 w 3272590"/>
                  <a:gd name="connsiteY29" fmla="*/ 348916 h 481264"/>
                  <a:gd name="connsiteX30" fmla="*/ 1287379 w 3272590"/>
                  <a:gd name="connsiteY30" fmla="*/ 180474 h 481264"/>
                  <a:gd name="connsiteX31" fmla="*/ 1323474 w 3272590"/>
                  <a:gd name="connsiteY31" fmla="*/ 348916 h 481264"/>
                  <a:gd name="connsiteX32" fmla="*/ 1371600 w 3272590"/>
                  <a:gd name="connsiteY32" fmla="*/ 156411 h 481264"/>
                  <a:gd name="connsiteX33" fmla="*/ 1431758 w 3272590"/>
                  <a:gd name="connsiteY33" fmla="*/ 360948 h 481264"/>
                  <a:gd name="connsiteX34" fmla="*/ 1443790 w 3272590"/>
                  <a:gd name="connsiteY34" fmla="*/ 180474 h 481264"/>
                  <a:gd name="connsiteX35" fmla="*/ 1491916 w 3272590"/>
                  <a:gd name="connsiteY35" fmla="*/ 385011 h 481264"/>
                  <a:gd name="connsiteX36" fmla="*/ 1528011 w 3272590"/>
                  <a:gd name="connsiteY36" fmla="*/ 156411 h 481264"/>
                  <a:gd name="connsiteX37" fmla="*/ 1576137 w 3272590"/>
                  <a:gd name="connsiteY37" fmla="*/ 372979 h 481264"/>
                  <a:gd name="connsiteX38" fmla="*/ 1612232 w 3272590"/>
                  <a:gd name="connsiteY38" fmla="*/ 192506 h 481264"/>
                  <a:gd name="connsiteX39" fmla="*/ 1672390 w 3272590"/>
                  <a:gd name="connsiteY39" fmla="*/ 385011 h 481264"/>
                  <a:gd name="connsiteX40" fmla="*/ 1708485 w 3272590"/>
                  <a:gd name="connsiteY40" fmla="*/ 180474 h 481264"/>
                  <a:gd name="connsiteX41" fmla="*/ 1768642 w 3272590"/>
                  <a:gd name="connsiteY41" fmla="*/ 385011 h 481264"/>
                  <a:gd name="connsiteX42" fmla="*/ 1804737 w 3272590"/>
                  <a:gd name="connsiteY42" fmla="*/ 180474 h 481264"/>
                  <a:gd name="connsiteX43" fmla="*/ 1888958 w 3272590"/>
                  <a:gd name="connsiteY43" fmla="*/ 397043 h 481264"/>
                  <a:gd name="connsiteX44" fmla="*/ 1913021 w 3272590"/>
                  <a:gd name="connsiteY44" fmla="*/ 192506 h 481264"/>
                  <a:gd name="connsiteX45" fmla="*/ 1961148 w 3272590"/>
                  <a:gd name="connsiteY45" fmla="*/ 421106 h 481264"/>
                  <a:gd name="connsiteX46" fmla="*/ 1997242 w 3272590"/>
                  <a:gd name="connsiteY46" fmla="*/ 156411 h 481264"/>
                  <a:gd name="connsiteX47" fmla="*/ 2057400 w 3272590"/>
                  <a:gd name="connsiteY47" fmla="*/ 445169 h 481264"/>
                  <a:gd name="connsiteX48" fmla="*/ 2093495 w 3272590"/>
                  <a:gd name="connsiteY48" fmla="*/ 192506 h 481264"/>
                  <a:gd name="connsiteX49" fmla="*/ 2141621 w 3272590"/>
                  <a:gd name="connsiteY49" fmla="*/ 385011 h 481264"/>
                  <a:gd name="connsiteX50" fmla="*/ 2189748 w 3272590"/>
                  <a:gd name="connsiteY50" fmla="*/ 216569 h 481264"/>
                  <a:gd name="connsiteX51" fmla="*/ 2225842 w 3272590"/>
                  <a:gd name="connsiteY51" fmla="*/ 409074 h 481264"/>
                  <a:gd name="connsiteX52" fmla="*/ 2286000 w 3272590"/>
                  <a:gd name="connsiteY52" fmla="*/ 204537 h 481264"/>
                  <a:gd name="connsiteX53" fmla="*/ 2334127 w 3272590"/>
                  <a:gd name="connsiteY53" fmla="*/ 445169 h 481264"/>
                  <a:gd name="connsiteX54" fmla="*/ 2382253 w 3272590"/>
                  <a:gd name="connsiteY54" fmla="*/ 216569 h 481264"/>
                  <a:gd name="connsiteX55" fmla="*/ 2430379 w 3272590"/>
                  <a:gd name="connsiteY55" fmla="*/ 409074 h 481264"/>
                  <a:gd name="connsiteX56" fmla="*/ 2466474 w 3272590"/>
                  <a:gd name="connsiteY56" fmla="*/ 204537 h 481264"/>
                  <a:gd name="connsiteX57" fmla="*/ 2526632 w 3272590"/>
                  <a:gd name="connsiteY57" fmla="*/ 421106 h 481264"/>
                  <a:gd name="connsiteX58" fmla="*/ 2574758 w 3272590"/>
                  <a:gd name="connsiteY58" fmla="*/ 216569 h 481264"/>
                  <a:gd name="connsiteX59" fmla="*/ 2622885 w 3272590"/>
                  <a:gd name="connsiteY59" fmla="*/ 433137 h 481264"/>
                  <a:gd name="connsiteX60" fmla="*/ 2671011 w 3272590"/>
                  <a:gd name="connsiteY60" fmla="*/ 216569 h 481264"/>
                  <a:gd name="connsiteX61" fmla="*/ 2731169 w 3272590"/>
                  <a:gd name="connsiteY61" fmla="*/ 433137 h 481264"/>
                  <a:gd name="connsiteX62" fmla="*/ 2767264 w 3272590"/>
                  <a:gd name="connsiteY62" fmla="*/ 204537 h 481264"/>
                  <a:gd name="connsiteX63" fmla="*/ 2815390 w 3272590"/>
                  <a:gd name="connsiteY63" fmla="*/ 445169 h 481264"/>
                  <a:gd name="connsiteX64" fmla="*/ 2863516 w 3272590"/>
                  <a:gd name="connsiteY64" fmla="*/ 228600 h 481264"/>
                  <a:gd name="connsiteX65" fmla="*/ 2911642 w 3272590"/>
                  <a:gd name="connsiteY65" fmla="*/ 457200 h 481264"/>
                  <a:gd name="connsiteX66" fmla="*/ 2947737 w 3272590"/>
                  <a:gd name="connsiteY66" fmla="*/ 216569 h 481264"/>
                  <a:gd name="connsiteX67" fmla="*/ 3007895 w 3272590"/>
                  <a:gd name="connsiteY67" fmla="*/ 457200 h 481264"/>
                  <a:gd name="connsiteX68" fmla="*/ 3056021 w 3272590"/>
                  <a:gd name="connsiteY68" fmla="*/ 216569 h 481264"/>
                  <a:gd name="connsiteX69" fmla="*/ 3080085 w 3272590"/>
                  <a:gd name="connsiteY69" fmla="*/ 445169 h 481264"/>
                  <a:gd name="connsiteX70" fmla="*/ 3128211 w 3272590"/>
                  <a:gd name="connsiteY70" fmla="*/ 252664 h 481264"/>
                  <a:gd name="connsiteX71" fmla="*/ 3176337 w 3272590"/>
                  <a:gd name="connsiteY71" fmla="*/ 445169 h 481264"/>
                  <a:gd name="connsiteX72" fmla="*/ 3224464 w 3272590"/>
                  <a:gd name="connsiteY72" fmla="*/ 240632 h 481264"/>
                  <a:gd name="connsiteX73" fmla="*/ 3272590 w 3272590"/>
                  <a:gd name="connsiteY73" fmla="*/ 481264 h 481264"/>
                  <a:gd name="connsiteX0-1" fmla="*/ 0 w 3272590"/>
                  <a:gd name="connsiteY0-2" fmla="*/ 0 h 481264"/>
                  <a:gd name="connsiteX1-3" fmla="*/ 36095 w 3272590"/>
                  <a:gd name="connsiteY1-4" fmla="*/ 409074 h 481264"/>
                  <a:gd name="connsiteX2-5" fmla="*/ 72190 w 3272590"/>
                  <a:gd name="connsiteY2-6" fmla="*/ 72190 h 481264"/>
                  <a:gd name="connsiteX3-7" fmla="*/ 120316 w 3272590"/>
                  <a:gd name="connsiteY3-8" fmla="*/ 372979 h 481264"/>
                  <a:gd name="connsiteX4-9" fmla="*/ 168442 w 3272590"/>
                  <a:gd name="connsiteY4-10" fmla="*/ 72190 h 481264"/>
                  <a:gd name="connsiteX5-11" fmla="*/ 216569 w 3272590"/>
                  <a:gd name="connsiteY5-12" fmla="*/ 348916 h 481264"/>
                  <a:gd name="connsiteX6-13" fmla="*/ 252664 w 3272590"/>
                  <a:gd name="connsiteY6-14" fmla="*/ 84221 h 481264"/>
                  <a:gd name="connsiteX7-15" fmla="*/ 300790 w 3272590"/>
                  <a:gd name="connsiteY7-16" fmla="*/ 372979 h 481264"/>
                  <a:gd name="connsiteX8-17" fmla="*/ 324853 w 3272590"/>
                  <a:gd name="connsiteY8-18" fmla="*/ 108285 h 481264"/>
                  <a:gd name="connsiteX9-19" fmla="*/ 385011 w 3272590"/>
                  <a:gd name="connsiteY9-20" fmla="*/ 348916 h 481264"/>
                  <a:gd name="connsiteX10-21" fmla="*/ 409074 w 3272590"/>
                  <a:gd name="connsiteY10-22" fmla="*/ 84221 h 481264"/>
                  <a:gd name="connsiteX11-23" fmla="*/ 457200 w 3272590"/>
                  <a:gd name="connsiteY11-24" fmla="*/ 348916 h 481264"/>
                  <a:gd name="connsiteX12-25" fmla="*/ 493295 w 3272590"/>
                  <a:gd name="connsiteY12-26" fmla="*/ 120316 h 481264"/>
                  <a:gd name="connsiteX13-27" fmla="*/ 541421 w 3272590"/>
                  <a:gd name="connsiteY13-28" fmla="*/ 348916 h 481264"/>
                  <a:gd name="connsiteX14-29" fmla="*/ 577516 w 3272590"/>
                  <a:gd name="connsiteY14-30" fmla="*/ 108285 h 481264"/>
                  <a:gd name="connsiteX15-31" fmla="*/ 613611 w 3272590"/>
                  <a:gd name="connsiteY15-32" fmla="*/ 348916 h 481264"/>
                  <a:gd name="connsiteX16-33" fmla="*/ 673769 w 3272590"/>
                  <a:gd name="connsiteY16-34" fmla="*/ 84221 h 481264"/>
                  <a:gd name="connsiteX17-35" fmla="*/ 697832 w 3272590"/>
                  <a:gd name="connsiteY17-36" fmla="*/ 360948 h 481264"/>
                  <a:gd name="connsiteX18-37" fmla="*/ 745958 w 3272590"/>
                  <a:gd name="connsiteY18-38" fmla="*/ 120316 h 481264"/>
                  <a:gd name="connsiteX19-39" fmla="*/ 782053 w 3272590"/>
                  <a:gd name="connsiteY19-40" fmla="*/ 336885 h 481264"/>
                  <a:gd name="connsiteX20-41" fmla="*/ 866274 w 3272590"/>
                  <a:gd name="connsiteY20-42" fmla="*/ 144379 h 481264"/>
                  <a:gd name="connsiteX21-43" fmla="*/ 866274 w 3272590"/>
                  <a:gd name="connsiteY21-44" fmla="*/ 324853 h 481264"/>
                  <a:gd name="connsiteX22-45" fmla="*/ 950495 w 3272590"/>
                  <a:gd name="connsiteY22-46" fmla="*/ 168443 h 481264"/>
                  <a:gd name="connsiteX23-47" fmla="*/ 974558 w 3272590"/>
                  <a:gd name="connsiteY23-48" fmla="*/ 348916 h 481264"/>
                  <a:gd name="connsiteX24-49" fmla="*/ 1010653 w 3272590"/>
                  <a:gd name="connsiteY24-50" fmla="*/ 180474 h 481264"/>
                  <a:gd name="connsiteX25-51" fmla="*/ 1058779 w 3272590"/>
                  <a:gd name="connsiteY25-52" fmla="*/ 336885 h 481264"/>
                  <a:gd name="connsiteX26-53" fmla="*/ 1082842 w 3272590"/>
                  <a:gd name="connsiteY26-54" fmla="*/ 144379 h 481264"/>
                  <a:gd name="connsiteX27-55" fmla="*/ 1143000 w 3272590"/>
                  <a:gd name="connsiteY27-56" fmla="*/ 348916 h 481264"/>
                  <a:gd name="connsiteX28-57" fmla="*/ 1191127 w 3272590"/>
                  <a:gd name="connsiteY28-58" fmla="*/ 180474 h 481264"/>
                  <a:gd name="connsiteX29-59" fmla="*/ 1239253 w 3272590"/>
                  <a:gd name="connsiteY29-60" fmla="*/ 348916 h 481264"/>
                  <a:gd name="connsiteX30-61" fmla="*/ 1287379 w 3272590"/>
                  <a:gd name="connsiteY30-62" fmla="*/ 180474 h 481264"/>
                  <a:gd name="connsiteX31-63" fmla="*/ 1323474 w 3272590"/>
                  <a:gd name="connsiteY31-64" fmla="*/ 348916 h 481264"/>
                  <a:gd name="connsiteX32-65" fmla="*/ 1371600 w 3272590"/>
                  <a:gd name="connsiteY32-66" fmla="*/ 156411 h 481264"/>
                  <a:gd name="connsiteX33-67" fmla="*/ 1431758 w 3272590"/>
                  <a:gd name="connsiteY33-68" fmla="*/ 360948 h 481264"/>
                  <a:gd name="connsiteX34-69" fmla="*/ 1443790 w 3272590"/>
                  <a:gd name="connsiteY34-70" fmla="*/ 180474 h 481264"/>
                  <a:gd name="connsiteX35-71" fmla="*/ 1491916 w 3272590"/>
                  <a:gd name="connsiteY35-72" fmla="*/ 385011 h 481264"/>
                  <a:gd name="connsiteX36-73" fmla="*/ 1528011 w 3272590"/>
                  <a:gd name="connsiteY36-74" fmla="*/ 156411 h 481264"/>
                  <a:gd name="connsiteX37-75" fmla="*/ 1576137 w 3272590"/>
                  <a:gd name="connsiteY37-76" fmla="*/ 372979 h 481264"/>
                  <a:gd name="connsiteX38-77" fmla="*/ 1612232 w 3272590"/>
                  <a:gd name="connsiteY38-78" fmla="*/ 192506 h 481264"/>
                  <a:gd name="connsiteX39-79" fmla="*/ 1672390 w 3272590"/>
                  <a:gd name="connsiteY39-80" fmla="*/ 385011 h 481264"/>
                  <a:gd name="connsiteX40-81" fmla="*/ 1708485 w 3272590"/>
                  <a:gd name="connsiteY40-82" fmla="*/ 180474 h 481264"/>
                  <a:gd name="connsiteX41-83" fmla="*/ 1768642 w 3272590"/>
                  <a:gd name="connsiteY41-84" fmla="*/ 385011 h 481264"/>
                  <a:gd name="connsiteX42-85" fmla="*/ 1804737 w 3272590"/>
                  <a:gd name="connsiteY42-86" fmla="*/ 180474 h 481264"/>
                  <a:gd name="connsiteX43-87" fmla="*/ 1888958 w 3272590"/>
                  <a:gd name="connsiteY43-88" fmla="*/ 397043 h 481264"/>
                  <a:gd name="connsiteX44-89" fmla="*/ 1913021 w 3272590"/>
                  <a:gd name="connsiteY44-90" fmla="*/ 192506 h 481264"/>
                  <a:gd name="connsiteX45-91" fmla="*/ 1961148 w 3272590"/>
                  <a:gd name="connsiteY45-92" fmla="*/ 421106 h 481264"/>
                  <a:gd name="connsiteX46-93" fmla="*/ 1997242 w 3272590"/>
                  <a:gd name="connsiteY46-94" fmla="*/ 156411 h 481264"/>
                  <a:gd name="connsiteX47-95" fmla="*/ 2057400 w 3272590"/>
                  <a:gd name="connsiteY47-96" fmla="*/ 445169 h 481264"/>
                  <a:gd name="connsiteX48-97" fmla="*/ 2093495 w 3272590"/>
                  <a:gd name="connsiteY48-98" fmla="*/ 192506 h 481264"/>
                  <a:gd name="connsiteX49-99" fmla="*/ 2141621 w 3272590"/>
                  <a:gd name="connsiteY49-100" fmla="*/ 385011 h 481264"/>
                  <a:gd name="connsiteX50-101" fmla="*/ 2189748 w 3272590"/>
                  <a:gd name="connsiteY50-102" fmla="*/ 216569 h 481264"/>
                  <a:gd name="connsiteX51-103" fmla="*/ 2225842 w 3272590"/>
                  <a:gd name="connsiteY51-104" fmla="*/ 409074 h 481264"/>
                  <a:gd name="connsiteX52-105" fmla="*/ 2286000 w 3272590"/>
                  <a:gd name="connsiteY52-106" fmla="*/ 204537 h 481264"/>
                  <a:gd name="connsiteX53-107" fmla="*/ 2334127 w 3272590"/>
                  <a:gd name="connsiteY53-108" fmla="*/ 445169 h 481264"/>
                  <a:gd name="connsiteX54-109" fmla="*/ 2382253 w 3272590"/>
                  <a:gd name="connsiteY54-110" fmla="*/ 216569 h 481264"/>
                  <a:gd name="connsiteX55-111" fmla="*/ 2430379 w 3272590"/>
                  <a:gd name="connsiteY55-112" fmla="*/ 409074 h 481264"/>
                  <a:gd name="connsiteX56-113" fmla="*/ 2466474 w 3272590"/>
                  <a:gd name="connsiteY56-114" fmla="*/ 204537 h 481264"/>
                  <a:gd name="connsiteX57-115" fmla="*/ 2526632 w 3272590"/>
                  <a:gd name="connsiteY57-116" fmla="*/ 421106 h 481264"/>
                  <a:gd name="connsiteX58-117" fmla="*/ 2574758 w 3272590"/>
                  <a:gd name="connsiteY58-118" fmla="*/ 216569 h 481264"/>
                  <a:gd name="connsiteX59-119" fmla="*/ 2622885 w 3272590"/>
                  <a:gd name="connsiteY59-120" fmla="*/ 433137 h 481264"/>
                  <a:gd name="connsiteX60-121" fmla="*/ 2671011 w 3272590"/>
                  <a:gd name="connsiteY60-122" fmla="*/ 216569 h 481264"/>
                  <a:gd name="connsiteX61-123" fmla="*/ 2731169 w 3272590"/>
                  <a:gd name="connsiteY61-124" fmla="*/ 433137 h 481264"/>
                  <a:gd name="connsiteX62-125" fmla="*/ 2767264 w 3272590"/>
                  <a:gd name="connsiteY62-126" fmla="*/ 204537 h 481264"/>
                  <a:gd name="connsiteX63-127" fmla="*/ 2815390 w 3272590"/>
                  <a:gd name="connsiteY63-128" fmla="*/ 445169 h 481264"/>
                  <a:gd name="connsiteX64-129" fmla="*/ 2863516 w 3272590"/>
                  <a:gd name="connsiteY64-130" fmla="*/ 228600 h 481264"/>
                  <a:gd name="connsiteX65-131" fmla="*/ 2911642 w 3272590"/>
                  <a:gd name="connsiteY65-132" fmla="*/ 457200 h 481264"/>
                  <a:gd name="connsiteX66-133" fmla="*/ 2947737 w 3272590"/>
                  <a:gd name="connsiteY66-134" fmla="*/ 216569 h 481264"/>
                  <a:gd name="connsiteX67-135" fmla="*/ 3007895 w 3272590"/>
                  <a:gd name="connsiteY67-136" fmla="*/ 457200 h 481264"/>
                  <a:gd name="connsiteX68-137" fmla="*/ 3056021 w 3272590"/>
                  <a:gd name="connsiteY68-138" fmla="*/ 216569 h 481264"/>
                  <a:gd name="connsiteX69-139" fmla="*/ 3080085 w 3272590"/>
                  <a:gd name="connsiteY69-140" fmla="*/ 445169 h 481264"/>
                  <a:gd name="connsiteX70-141" fmla="*/ 3128211 w 3272590"/>
                  <a:gd name="connsiteY70-142" fmla="*/ 252664 h 481264"/>
                  <a:gd name="connsiteX71-143" fmla="*/ 3176337 w 3272590"/>
                  <a:gd name="connsiteY71-144" fmla="*/ 445169 h 481264"/>
                  <a:gd name="connsiteX72-145" fmla="*/ 3232822 w 3272590"/>
                  <a:gd name="connsiteY72-146" fmla="*/ 210731 h 481264"/>
                  <a:gd name="connsiteX73-147" fmla="*/ 3272590 w 3272590"/>
                  <a:gd name="connsiteY73-148" fmla="*/ 481264 h 481264"/>
                  <a:gd name="connsiteX0-149" fmla="*/ 0 w 3268411"/>
                  <a:gd name="connsiteY0-150" fmla="*/ 0 h 457214"/>
                  <a:gd name="connsiteX1-151" fmla="*/ 36095 w 3268411"/>
                  <a:gd name="connsiteY1-152" fmla="*/ 409074 h 457214"/>
                  <a:gd name="connsiteX2-153" fmla="*/ 72190 w 3268411"/>
                  <a:gd name="connsiteY2-154" fmla="*/ 72190 h 457214"/>
                  <a:gd name="connsiteX3-155" fmla="*/ 120316 w 3268411"/>
                  <a:gd name="connsiteY3-156" fmla="*/ 372979 h 457214"/>
                  <a:gd name="connsiteX4-157" fmla="*/ 168442 w 3268411"/>
                  <a:gd name="connsiteY4-158" fmla="*/ 72190 h 457214"/>
                  <a:gd name="connsiteX5-159" fmla="*/ 216569 w 3268411"/>
                  <a:gd name="connsiteY5-160" fmla="*/ 348916 h 457214"/>
                  <a:gd name="connsiteX6-161" fmla="*/ 252664 w 3268411"/>
                  <a:gd name="connsiteY6-162" fmla="*/ 84221 h 457214"/>
                  <a:gd name="connsiteX7-163" fmla="*/ 300790 w 3268411"/>
                  <a:gd name="connsiteY7-164" fmla="*/ 372979 h 457214"/>
                  <a:gd name="connsiteX8-165" fmla="*/ 324853 w 3268411"/>
                  <a:gd name="connsiteY8-166" fmla="*/ 108285 h 457214"/>
                  <a:gd name="connsiteX9-167" fmla="*/ 385011 w 3268411"/>
                  <a:gd name="connsiteY9-168" fmla="*/ 348916 h 457214"/>
                  <a:gd name="connsiteX10-169" fmla="*/ 409074 w 3268411"/>
                  <a:gd name="connsiteY10-170" fmla="*/ 84221 h 457214"/>
                  <a:gd name="connsiteX11-171" fmla="*/ 457200 w 3268411"/>
                  <a:gd name="connsiteY11-172" fmla="*/ 348916 h 457214"/>
                  <a:gd name="connsiteX12-173" fmla="*/ 493295 w 3268411"/>
                  <a:gd name="connsiteY12-174" fmla="*/ 120316 h 457214"/>
                  <a:gd name="connsiteX13-175" fmla="*/ 541421 w 3268411"/>
                  <a:gd name="connsiteY13-176" fmla="*/ 348916 h 457214"/>
                  <a:gd name="connsiteX14-177" fmla="*/ 577516 w 3268411"/>
                  <a:gd name="connsiteY14-178" fmla="*/ 108285 h 457214"/>
                  <a:gd name="connsiteX15-179" fmla="*/ 613611 w 3268411"/>
                  <a:gd name="connsiteY15-180" fmla="*/ 348916 h 457214"/>
                  <a:gd name="connsiteX16-181" fmla="*/ 673769 w 3268411"/>
                  <a:gd name="connsiteY16-182" fmla="*/ 84221 h 457214"/>
                  <a:gd name="connsiteX17-183" fmla="*/ 697832 w 3268411"/>
                  <a:gd name="connsiteY17-184" fmla="*/ 360948 h 457214"/>
                  <a:gd name="connsiteX18-185" fmla="*/ 745958 w 3268411"/>
                  <a:gd name="connsiteY18-186" fmla="*/ 120316 h 457214"/>
                  <a:gd name="connsiteX19-187" fmla="*/ 782053 w 3268411"/>
                  <a:gd name="connsiteY19-188" fmla="*/ 336885 h 457214"/>
                  <a:gd name="connsiteX20-189" fmla="*/ 866274 w 3268411"/>
                  <a:gd name="connsiteY20-190" fmla="*/ 144379 h 457214"/>
                  <a:gd name="connsiteX21-191" fmla="*/ 866274 w 3268411"/>
                  <a:gd name="connsiteY21-192" fmla="*/ 324853 h 457214"/>
                  <a:gd name="connsiteX22-193" fmla="*/ 950495 w 3268411"/>
                  <a:gd name="connsiteY22-194" fmla="*/ 168443 h 457214"/>
                  <a:gd name="connsiteX23-195" fmla="*/ 974558 w 3268411"/>
                  <a:gd name="connsiteY23-196" fmla="*/ 348916 h 457214"/>
                  <a:gd name="connsiteX24-197" fmla="*/ 1010653 w 3268411"/>
                  <a:gd name="connsiteY24-198" fmla="*/ 180474 h 457214"/>
                  <a:gd name="connsiteX25-199" fmla="*/ 1058779 w 3268411"/>
                  <a:gd name="connsiteY25-200" fmla="*/ 336885 h 457214"/>
                  <a:gd name="connsiteX26-201" fmla="*/ 1082842 w 3268411"/>
                  <a:gd name="connsiteY26-202" fmla="*/ 144379 h 457214"/>
                  <a:gd name="connsiteX27-203" fmla="*/ 1143000 w 3268411"/>
                  <a:gd name="connsiteY27-204" fmla="*/ 348916 h 457214"/>
                  <a:gd name="connsiteX28-205" fmla="*/ 1191127 w 3268411"/>
                  <a:gd name="connsiteY28-206" fmla="*/ 180474 h 457214"/>
                  <a:gd name="connsiteX29-207" fmla="*/ 1239253 w 3268411"/>
                  <a:gd name="connsiteY29-208" fmla="*/ 348916 h 457214"/>
                  <a:gd name="connsiteX30-209" fmla="*/ 1287379 w 3268411"/>
                  <a:gd name="connsiteY30-210" fmla="*/ 180474 h 457214"/>
                  <a:gd name="connsiteX31-211" fmla="*/ 1323474 w 3268411"/>
                  <a:gd name="connsiteY31-212" fmla="*/ 348916 h 457214"/>
                  <a:gd name="connsiteX32-213" fmla="*/ 1371600 w 3268411"/>
                  <a:gd name="connsiteY32-214" fmla="*/ 156411 h 457214"/>
                  <a:gd name="connsiteX33-215" fmla="*/ 1431758 w 3268411"/>
                  <a:gd name="connsiteY33-216" fmla="*/ 360948 h 457214"/>
                  <a:gd name="connsiteX34-217" fmla="*/ 1443790 w 3268411"/>
                  <a:gd name="connsiteY34-218" fmla="*/ 180474 h 457214"/>
                  <a:gd name="connsiteX35-219" fmla="*/ 1491916 w 3268411"/>
                  <a:gd name="connsiteY35-220" fmla="*/ 385011 h 457214"/>
                  <a:gd name="connsiteX36-221" fmla="*/ 1528011 w 3268411"/>
                  <a:gd name="connsiteY36-222" fmla="*/ 156411 h 457214"/>
                  <a:gd name="connsiteX37-223" fmla="*/ 1576137 w 3268411"/>
                  <a:gd name="connsiteY37-224" fmla="*/ 372979 h 457214"/>
                  <a:gd name="connsiteX38-225" fmla="*/ 1612232 w 3268411"/>
                  <a:gd name="connsiteY38-226" fmla="*/ 192506 h 457214"/>
                  <a:gd name="connsiteX39-227" fmla="*/ 1672390 w 3268411"/>
                  <a:gd name="connsiteY39-228" fmla="*/ 385011 h 457214"/>
                  <a:gd name="connsiteX40-229" fmla="*/ 1708485 w 3268411"/>
                  <a:gd name="connsiteY40-230" fmla="*/ 180474 h 457214"/>
                  <a:gd name="connsiteX41-231" fmla="*/ 1768642 w 3268411"/>
                  <a:gd name="connsiteY41-232" fmla="*/ 385011 h 457214"/>
                  <a:gd name="connsiteX42-233" fmla="*/ 1804737 w 3268411"/>
                  <a:gd name="connsiteY42-234" fmla="*/ 180474 h 457214"/>
                  <a:gd name="connsiteX43-235" fmla="*/ 1888958 w 3268411"/>
                  <a:gd name="connsiteY43-236" fmla="*/ 397043 h 457214"/>
                  <a:gd name="connsiteX44-237" fmla="*/ 1913021 w 3268411"/>
                  <a:gd name="connsiteY44-238" fmla="*/ 192506 h 457214"/>
                  <a:gd name="connsiteX45-239" fmla="*/ 1961148 w 3268411"/>
                  <a:gd name="connsiteY45-240" fmla="*/ 421106 h 457214"/>
                  <a:gd name="connsiteX46-241" fmla="*/ 1997242 w 3268411"/>
                  <a:gd name="connsiteY46-242" fmla="*/ 156411 h 457214"/>
                  <a:gd name="connsiteX47-243" fmla="*/ 2057400 w 3268411"/>
                  <a:gd name="connsiteY47-244" fmla="*/ 445169 h 457214"/>
                  <a:gd name="connsiteX48-245" fmla="*/ 2093495 w 3268411"/>
                  <a:gd name="connsiteY48-246" fmla="*/ 192506 h 457214"/>
                  <a:gd name="connsiteX49-247" fmla="*/ 2141621 w 3268411"/>
                  <a:gd name="connsiteY49-248" fmla="*/ 385011 h 457214"/>
                  <a:gd name="connsiteX50-249" fmla="*/ 2189748 w 3268411"/>
                  <a:gd name="connsiteY50-250" fmla="*/ 216569 h 457214"/>
                  <a:gd name="connsiteX51-251" fmla="*/ 2225842 w 3268411"/>
                  <a:gd name="connsiteY51-252" fmla="*/ 409074 h 457214"/>
                  <a:gd name="connsiteX52-253" fmla="*/ 2286000 w 3268411"/>
                  <a:gd name="connsiteY52-254" fmla="*/ 204537 h 457214"/>
                  <a:gd name="connsiteX53-255" fmla="*/ 2334127 w 3268411"/>
                  <a:gd name="connsiteY53-256" fmla="*/ 445169 h 457214"/>
                  <a:gd name="connsiteX54-257" fmla="*/ 2382253 w 3268411"/>
                  <a:gd name="connsiteY54-258" fmla="*/ 216569 h 457214"/>
                  <a:gd name="connsiteX55-259" fmla="*/ 2430379 w 3268411"/>
                  <a:gd name="connsiteY55-260" fmla="*/ 409074 h 457214"/>
                  <a:gd name="connsiteX56-261" fmla="*/ 2466474 w 3268411"/>
                  <a:gd name="connsiteY56-262" fmla="*/ 204537 h 457214"/>
                  <a:gd name="connsiteX57-263" fmla="*/ 2526632 w 3268411"/>
                  <a:gd name="connsiteY57-264" fmla="*/ 421106 h 457214"/>
                  <a:gd name="connsiteX58-265" fmla="*/ 2574758 w 3268411"/>
                  <a:gd name="connsiteY58-266" fmla="*/ 216569 h 457214"/>
                  <a:gd name="connsiteX59-267" fmla="*/ 2622885 w 3268411"/>
                  <a:gd name="connsiteY59-268" fmla="*/ 433137 h 457214"/>
                  <a:gd name="connsiteX60-269" fmla="*/ 2671011 w 3268411"/>
                  <a:gd name="connsiteY60-270" fmla="*/ 216569 h 457214"/>
                  <a:gd name="connsiteX61-271" fmla="*/ 2731169 w 3268411"/>
                  <a:gd name="connsiteY61-272" fmla="*/ 433137 h 457214"/>
                  <a:gd name="connsiteX62-273" fmla="*/ 2767264 w 3268411"/>
                  <a:gd name="connsiteY62-274" fmla="*/ 204537 h 457214"/>
                  <a:gd name="connsiteX63-275" fmla="*/ 2815390 w 3268411"/>
                  <a:gd name="connsiteY63-276" fmla="*/ 445169 h 457214"/>
                  <a:gd name="connsiteX64-277" fmla="*/ 2863516 w 3268411"/>
                  <a:gd name="connsiteY64-278" fmla="*/ 228600 h 457214"/>
                  <a:gd name="connsiteX65-279" fmla="*/ 2911642 w 3268411"/>
                  <a:gd name="connsiteY65-280" fmla="*/ 457200 h 457214"/>
                  <a:gd name="connsiteX66-281" fmla="*/ 2947737 w 3268411"/>
                  <a:gd name="connsiteY66-282" fmla="*/ 216569 h 457214"/>
                  <a:gd name="connsiteX67-283" fmla="*/ 3007895 w 3268411"/>
                  <a:gd name="connsiteY67-284" fmla="*/ 457200 h 457214"/>
                  <a:gd name="connsiteX68-285" fmla="*/ 3056021 w 3268411"/>
                  <a:gd name="connsiteY68-286" fmla="*/ 216569 h 457214"/>
                  <a:gd name="connsiteX69-287" fmla="*/ 3080085 w 3268411"/>
                  <a:gd name="connsiteY69-288" fmla="*/ 445169 h 457214"/>
                  <a:gd name="connsiteX70-289" fmla="*/ 3128211 w 3268411"/>
                  <a:gd name="connsiteY70-290" fmla="*/ 252664 h 457214"/>
                  <a:gd name="connsiteX71-291" fmla="*/ 3176337 w 3268411"/>
                  <a:gd name="connsiteY71-292" fmla="*/ 445169 h 457214"/>
                  <a:gd name="connsiteX72-293" fmla="*/ 3232822 w 3268411"/>
                  <a:gd name="connsiteY72-294" fmla="*/ 210731 h 457214"/>
                  <a:gd name="connsiteX73-295" fmla="*/ 3268411 w 3268411"/>
                  <a:gd name="connsiteY73-296" fmla="*/ 443888 h 457214"/>
                  <a:gd name="connsiteX0-297" fmla="*/ 0 w 3268411"/>
                  <a:gd name="connsiteY0-298" fmla="*/ 0 h 457212"/>
                  <a:gd name="connsiteX1-299" fmla="*/ 36095 w 3268411"/>
                  <a:gd name="connsiteY1-300" fmla="*/ 409074 h 457212"/>
                  <a:gd name="connsiteX2-301" fmla="*/ 72190 w 3268411"/>
                  <a:gd name="connsiteY2-302" fmla="*/ 72190 h 457212"/>
                  <a:gd name="connsiteX3-303" fmla="*/ 120316 w 3268411"/>
                  <a:gd name="connsiteY3-304" fmla="*/ 372979 h 457212"/>
                  <a:gd name="connsiteX4-305" fmla="*/ 168442 w 3268411"/>
                  <a:gd name="connsiteY4-306" fmla="*/ 72190 h 457212"/>
                  <a:gd name="connsiteX5-307" fmla="*/ 216569 w 3268411"/>
                  <a:gd name="connsiteY5-308" fmla="*/ 348916 h 457212"/>
                  <a:gd name="connsiteX6-309" fmla="*/ 252664 w 3268411"/>
                  <a:gd name="connsiteY6-310" fmla="*/ 84221 h 457212"/>
                  <a:gd name="connsiteX7-311" fmla="*/ 300790 w 3268411"/>
                  <a:gd name="connsiteY7-312" fmla="*/ 372979 h 457212"/>
                  <a:gd name="connsiteX8-313" fmla="*/ 324853 w 3268411"/>
                  <a:gd name="connsiteY8-314" fmla="*/ 108285 h 457212"/>
                  <a:gd name="connsiteX9-315" fmla="*/ 385011 w 3268411"/>
                  <a:gd name="connsiteY9-316" fmla="*/ 348916 h 457212"/>
                  <a:gd name="connsiteX10-317" fmla="*/ 409074 w 3268411"/>
                  <a:gd name="connsiteY10-318" fmla="*/ 84221 h 457212"/>
                  <a:gd name="connsiteX11-319" fmla="*/ 457200 w 3268411"/>
                  <a:gd name="connsiteY11-320" fmla="*/ 348916 h 457212"/>
                  <a:gd name="connsiteX12-321" fmla="*/ 493295 w 3268411"/>
                  <a:gd name="connsiteY12-322" fmla="*/ 120316 h 457212"/>
                  <a:gd name="connsiteX13-323" fmla="*/ 541421 w 3268411"/>
                  <a:gd name="connsiteY13-324" fmla="*/ 348916 h 457212"/>
                  <a:gd name="connsiteX14-325" fmla="*/ 577516 w 3268411"/>
                  <a:gd name="connsiteY14-326" fmla="*/ 108285 h 457212"/>
                  <a:gd name="connsiteX15-327" fmla="*/ 613611 w 3268411"/>
                  <a:gd name="connsiteY15-328" fmla="*/ 348916 h 457212"/>
                  <a:gd name="connsiteX16-329" fmla="*/ 673769 w 3268411"/>
                  <a:gd name="connsiteY16-330" fmla="*/ 84221 h 457212"/>
                  <a:gd name="connsiteX17-331" fmla="*/ 697832 w 3268411"/>
                  <a:gd name="connsiteY17-332" fmla="*/ 360948 h 457212"/>
                  <a:gd name="connsiteX18-333" fmla="*/ 745958 w 3268411"/>
                  <a:gd name="connsiteY18-334" fmla="*/ 120316 h 457212"/>
                  <a:gd name="connsiteX19-335" fmla="*/ 782053 w 3268411"/>
                  <a:gd name="connsiteY19-336" fmla="*/ 336885 h 457212"/>
                  <a:gd name="connsiteX20-337" fmla="*/ 866274 w 3268411"/>
                  <a:gd name="connsiteY20-338" fmla="*/ 144379 h 457212"/>
                  <a:gd name="connsiteX21-339" fmla="*/ 866274 w 3268411"/>
                  <a:gd name="connsiteY21-340" fmla="*/ 324853 h 457212"/>
                  <a:gd name="connsiteX22-341" fmla="*/ 950495 w 3268411"/>
                  <a:gd name="connsiteY22-342" fmla="*/ 168443 h 457212"/>
                  <a:gd name="connsiteX23-343" fmla="*/ 974558 w 3268411"/>
                  <a:gd name="connsiteY23-344" fmla="*/ 348916 h 457212"/>
                  <a:gd name="connsiteX24-345" fmla="*/ 1010653 w 3268411"/>
                  <a:gd name="connsiteY24-346" fmla="*/ 180474 h 457212"/>
                  <a:gd name="connsiteX25-347" fmla="*/ 1058779 w 3268411"/>
                  <a:gd name="connsiteY25-348" fmla="*/ 336885 h 457212"/>
                  <a:gd name="connsiteX26-349" fmla="*/ 1082842 w 3268411"/>
                  <a:gd name="connsiteY26-350" fmla="*/ 144379 h 457212"/>
                  <a:gd name="connsiteX27-351" fmla="*/ 1143000 w 3268411"/>
                  <a:gd name="connsiteY27-352" fmla="*/ 348916 h 457212"/>
                  <a:gd name="connsiteX28-353" fmla="*/ 1191127 w 3268411"/>
                  <a:gd name="connsiteY28-354" fmla="*/ 180474 h 457212"/>
                  <a:gd name="connsiteX29-355" fmla="*/ 1239253 w 3268411"/>
                  <a:gd name="connsiteY29-356" fmla="*/ 348916 h 457212"/>
                  <a:gd name="connsiteX30-357" fmla="*/ 1287379 w 3268411"/>
                  <a:gd name="connsiteY30-358" fmla="*/ 180474 h 457212"/>
                  <a:gd name="connsiteX31-359" fmla="*/ 1323474 w 3268411"/>
                  <a:gd name="connsiteY31-360" fmla="*/ 348916 h 457212"/>
                  <a:gd name="connsiteX32-361" fmla="*/ 1371600 w 3268411"/>
                  <a:gd name="connsiteY32-362" fmla="*/ 156411 h 457212"/>
                  <a:gd name="connsiteX33-363" fmla="*/ 1431758 w 3268411"/>
                  <a:gd name="connsiteY33-364" fmla="*/ 360948 h 457212"/>
                  <a:gd name="connsiteX34-365" fmla="*/ 1443790 w 3268411"/>
                  <a:gd name="connsiteY34-366" fmla="*/ 180474 h 457212"/>
                  <a:gd name="connsiteX35-367" fmla="*/ 1491916 w 3268411"/>
                  <a:gd name="connsiteY35-368" fmla="*/ 385011 h 457212"/>
                  <a:gd name="connsiteX36-369" fmla="*/ 1528011 w 3268411"/>
                  <a:gd name="connsiteY36-370" fmla="*/ 156411 h 457212"/>
                  <a:gd name="connsiteX37-371" fmla="*/ 1576137 w 3268411"/>
                  <a:gd name="connsiteY37-372" fmla="*/ 372979 h 457212"/>
                  <a:gd name="connsiteX38-373" fmla="*/ 1612232 w 3268411"/>
                  <a:gd name="connsiteY38-374" fmla="*/ 192506 h 457212"/>
                  <a:gd name="connsiteX39-375" fmla="*/ 1672390 w 3268411"/>
                  <a:gd name="connsiteY39-376" fmla="*/ 385011 h 457212"/>
                  <a:gd name="connsiteX40-377" fmla="*/ 1708485 w 3268411"/>
                  <a:gd name="connsiteY40-378" fmla="*/ 180474 h 457212"/>
                  <a:gd name="connsiteX41-379" fmla="*/ 1768642 w 3268411"/>
                  <a:gd name="connsiteY41-380" fmla="*/ 385011 h 457212"/>
                  <a:gd name="connsiteX42-381" fmla="*/ 1804737 w 3268411"/>
                  <a:gd name="connsiteY42-382" fmla="*/ 180474 h 457212"/>
                  <a:gd name="connsiteX43-383" fmla="*/ 1888958 w 3268411"/>
                  <a:gd name="connsiteY43-384" fmla="*/ 397043 h 457212"/>
                  <a:gd name="connsiteX44-385" fmla="*/ 1913021 w 3268411"/>
                  <a:gd name="connsiteY44-386" fmla="*/ 192506 h 457212"/>
                  <a:gd name="connsiteX45-387" fmla="*/ 1961148 w 3268411"/>
                  <a:gd name="connsiteY45-388" fmla="*/ 421106 h 457212"/>
                  <a:gd name="connsiteX46-389" fmla="*/ 1997242 w 3268411"/>
                  <a:gd name="connsiteY46-390" fmla="*/ 156411 h 457212"/>
                  <a:gd name="connsiteX47-391" fmla="*/ 2057400 w 3268411"/>
                  <a:gd name="connsiteY47-392" fmla="*/ 445169 h 457212"/>
                  <a:gd name="connsiteX48-393" fmla="*/ 2093495 w 3268411"/>
                  <a:gd name="connsiteY48-394" fmla="*/ 192506 h 457212"/>
                  <a:gd name="connsiteX49-395" fmla="*/ 2141621 w 3268411"/>
                  <a:gd name="connsiteY49-396" fmla="*/ 385011 h 457212"/>
                  <a:gd name="connsiteX50-397" fmla="*/ 2189748 w 3268411"/>
                  <a:gd name="connsiteY50-398" fmla="*/ 216569 h 457212"/>
                  <a:gd name="connsiteX51-399" fmla="*/ 2225842 w 3268411"/>
                  <a:gd name="connsiteY51-400" fmla="*/ 409074 h 457212"/>
                  <a:gd name="connsiteX52-401" fmla="*/ 2286000 w 3268411"/>
                  <a:gd name="connsiteY52-402" fmla="*/ 204537 h 457212"/>
                  <a:gd name="connsiteX53-403" fmla="*/ 2334127 w 3268411"/>
                  <a:gd name="connsiteY53-404" fmla="*/ 445169 h 457212"/>
                  <a:gd name="connsiteX54-405" fmla="*/ 2382253 w 3268411"/>
                  <a:gd name="connsiteY54-406" fmla="*/ 216569 h 457212"/>
                  <a:gd name="connsiteX55-407" fmla="*/ 2430379 w 3268411"/>
                  <a:gd name="connsiteY55-408" fmla="*/ 409074 h 457212"/>
                  <a:gd name="connsiteX56-409" fmla="*/ 2466474 w 3268411"/>
                  <a:gd name="connsiteY56-410" fmla="*/ 204537 h 457212"/>
                  <a:gd name="connsiteX57-411" fmla="*/ 2526632 w 3268411"/>
                  <a:gd name="connsiteY57-412" fmla="*/ 421106 h 457212"/>
                  <a:gd name="connsiteX58-413" fmla="*/ 2574758 w 3268411"/>
                  <a:gd name="connsiteY58-414" fmla="*/ 216569 h 457212"/>
                  <a:gd name="connsiteX59-415" fmla="*/ 2622885 w 3268411"/>
                  <a:gd name="connsiteY59-416" fmla="*/ 433137 h 457212"/>
                  <a:gd name="connsiteX60-417" fmla="*/ 2671011 w 3268411"/>
                  <a:gd name="connsiteY60-418" fmla="*/ 216569 h 457212"/>
                  <a:gd name="connsiteX61-419" fmla="*/ 2731169 w 3268411"/>
                  <a:gd name="connsiteY61-420" fmla="*/ 433137 h 457212"/>
                  <a:gd name="connsiteX62-421" fmla="*/ 2767264 w 3268411"/>
                  <a:gd name="connsiteY62-422" fmla="*/ 204537 h 457212"/>
                  <a:gd name="connsiteX63-423" fmla="*/ 2815390 w 3268411"/>
                  <a:gd name="connsiteY63-424" fmla="*/ 445169 h 457212"/>
                  <a:gd name="connsiteX64-425" fmla="*/ 2863516 w 3268411"/>
                  <a:gd name="connsiteY64-426" fmla="*/ 228600 h 457212"/>
                  <a:gd name="connsiteX65-427" fmla="*/ 2911642 w 3268411"/>
                  <a:gd name="connsiteY65-428" fmla="*/ 457200 h 457212"/>
                  <a:gd name="connsiteX66-429" fmla="*/ 2947737 w 3268411"/>
                  <a:gd name="connsiteY66-430" fmla="*/ 216569 h 457212"/>
                  <a:gd name="connsiteX67-431" fmla="*/ 3007895 w 3268411"/>
                  <a:gd name="connsiteY67-432" fmla="*/ 457200 h 457212"/>
                  <a:gd name="connsiteX68-433" fmla="*/ 3056021 w 3268411"/>
                  <a:gd name="connsiteY68-434" fmla="*/ 216569 h 457212"/>
                  <a:gd name="connsiteX69-435" fmla="*/ 3080085 w 3268411"/>
                  <a:gd name="connsiteY69-436" fmla="*/ 445169 h 457212"/>
                  <a:gd name="connsiteX70-437" fmla="*/ 3128211 w 3268411"/>
                  <a:gd name="connsiteY70-438" fmla="*/ 252664 h 457212"/>
                  <a:gd name="connsiteX71-439" fmla="*/ 3184694 w 3268411"/>
                  <a:gd name="connsiteY71-440" fmla="*/ 422744 h 457212"/>
                  <a:gd name="connsiteX72-441" fmla="*/ 3232822 w 3268411"/>
                  <a:gd name="connsiteY72-442" fmla="*/ 210731 h 457212"/>
                  <a:gd name="connsiteX73-443" fmla="*/ 3268411 w 3268411"/>
                  <a:gd name="connsiteY73-444" fmla="*/ 443888 h 457212"/>
                  <a:gd name="connsiteX0-445" fmla="*/ 0 w 3268411"/>
                  <a:gd name="connsiteY0-446" fmla="*/ 0 h 457214"/>
                  <a:gd name="connsiteX1-447" fmla="*/ 36095 w 3268411"/>
                  <a:gd name="connsiteY1-448" fmla="*/ 409074 h 457214"/>
                  <a:gd name="connsiteX2-449" fmla="*/ 72190 w 3268411"/>
                  <a:gd name="connsiteY2-450" fmla="*/ 72190 h 457214"/>
                  <a:gd name="connsiteX3-451" fmla="*/ 120316 w 3268411"/>
                  <a:gd name="connsiteY3-452" fmla="*/ 372979 h 457214"/>
                  <a:gd name="connsiteX4-453" fmla="*/ 168442 w 3268411"/>
                  <a:gd name="connsiteY4-454" fmla="*/ 72190 h 457214"/>
                  <a:gd name="connsiteX5-455" fmla="*/ 216569 w 3268411"/>
                  <a:gd name="connsiteY5-456" fmla="*/ 348916 h 457214"/>
                  <a:gd name="connsiteX6-457" fmla="*/ 252664 w 3268411"/>
                  <a:gd name="connsiteY6-458" fmla="*/ 84221 h 457214"/>
                  <a:gd name="connsiteX7-459" fmla="*/ 300790 w 3268411"/>
                  <a:gd name="connsiteY7-460" fmla="*/ 372979 h 457214"/>
                  <a:gd name="connsiteX8-461" fmla="*/ 324853 w 3268411"/>
                  <a:gd name="connsiteY8-462" fmla="*/ 108285 h 457214"/>
                  <a:gd name="connsiteX9-463" fmla="*/ 385011 w 3268411"/>
                  <a:gd name="connsiteY9-464" fmla="*/ 348916 h 457214"/>
                  <a:gd name="connsiteX10-465" fmla="*/ 409074 w 3268411"/>
                  <a:gd name="connsiteY10-466" fmla="*/ 84221 h 457214"/>
                  <a:gd name="connsiteX11-467" fmla="*/ 457200 w 3268411"/>
                  <a:gd name="connsiteY11-468" fmla="*/ 348916 h 457214"/>
                  <a:gd name="connsiteX12-469" fmla="*/ 493295 w 3268411"/>
                  <a:gd name="connsiteY12-470" fmla="*/ 120316 h 457214"/>
                  <a:gd name="connsiteX13-471" fmla="*/ 541421 w 3268411"/>
                  <a:gd name="connsiteY13-472" fmla="*/ 348916 h 457214"/>
                  <a:gd name="connsiteX14-473" fmla="*/ 577516 w 3268411"/>
                  <a:gd name="connsiteY14-474" fmla="*/ 108285 h 457214"/>
                  <a:gd name="connsiteX15-475" fmla="*/ 613611 w 3268411"/>
                  <a:gd name="connsiteY15-476" fmla="*/ 348916 h 457214"/>
                  <a:gd name="connsiteX16-477" fmla="*/ 673769 w 3268411"/>
                  <a:gd name="connsiteY16-478" fmla="*/ 84221 h 457214"/>
                  <a:gd name="connsiteX17-479" fmla="*/ 697832 w 3268411"/>
                  <a:gd name="connsiteY17-480" fmla="*/ 360948 h 457214"/>
                  <a:gd name="connsiteX18-481" fmla="*/ 745958 w 3268411"/>
                  <a:gd name="connsiteY18-482" fmla="*/ 120316 h 457214"/>
                  <a:gd name="connsiteX19-483" fmla="*/ 782053 w 3268411"/>
                  <a:gd name="connsiteY19-484" fmla="*/ 336885 h 457214"/>
                  <a:gd name="connsiteX20-485" fmla="*/ 866274 w 3268411"/>
                  <a:gd name="connsiteY20-486" fmla="*/ 144379 h 457214"/>
                  <a:gd name="connsiteX21-487" fmla="*/ 866274 w 3268411"/>
                  <a:gd name="connsiteY21-488" fmla="*/ 324853 h 457214"/>
                  <a:gd name="connsiteX22-489" fmla="*/ 950495 w 3268411"/>
                  <a:gd name="connsiteY22-490" fmla="*/ 168443 h 457214"/>
                  <a:gd name="connsiteX23-491" fmla="*/ 974558 w 3268411"/>
                  <a:gd name="connsiteY23-492" fmla="*/ 348916 h 457214"/>
                  <a:gd name="connsiteX24-493" fmla="*/ 1010653 w 3268411"/>
                  <a:gd name="connsiteY24-494" fmla="*/ 180474 h 457214"/>
                  <a:gd name="connsiteX25-495" fmla="*/ 1058779 w 3268411"/>
                  <a:gd name="connsiteY25-496" fmla="*/ 336885 h 457214"/>
                  <a:gd name="connsiteX26-497" fmla="*/ 1082842 w 3268411"/>
                  <a:gd name="connsiteY26-498" fmla="*/ 144379 h 457214"/>
                  <a:gd name="connsiteX27-499" fmla="*/ 1143000 w 3268411"/>
                  <a:gd name="connsiteY27-500" fmla="*/ 348916 h 457214"/>
                  <a:gd name="connsiteX28-501" fmla="*/ 1191127 w 3268411"/>
                  <a:gd name="connsiteY28-502" fmla="*/ 180474 h 457214"/>
                  <a:gd name="connsiteX29-503" fmla="*/ 1239253 w 3268411"/>
                  <a:gd name="connsiteY29-504" fmla="*/ 348916 h 457214"/>
                  <a:gd name="connsiteX30-505" fmla="*/ 1287379 w 3268411"/>
                  <a:gd name="connsiteY30-506" fmla="*/ 180474 h 457214"/>
                  <a:gd name="connsiteX31-507" fmla="*/ 1323474 w 3268411"/>
                  <a:gd name="connsiteY31-508" fmla="*/ 348916 h 457214"/>
                  <a:gd name="connsiteX32-509" fmla="*/ 1371600 w 3268411"/>
                  <a:gd name="connsiteY32-510" fmla="*/ 156411 h 457214"/>
                  <a:gd name="connsiteX33-511" fmla="*/ 1431758 w 3268411"/>
                  <a:gd name="connsiteY33-512" fmla="*/ 360948 h 457214"/>
                  <a:gd name="connsiteX34-513" fmla="*/ 1443790 w 3268411"/>
                  <a:gd name="connsiteY34-514" fmla="*/ 180474 h 457214"/>
                  <a:gd name="connsiteX35-515" fmla="*/ 1491916 w 3268411"/>
                  <a:gd name="connsiteY35-516" fmla="*/ 385011 h 457214"/>
                  <a:gd name="connsiteX36-517" fmla="*/ 1528011 w 3268411"/>
                  <a:gd name="connsiteY36-518" fmla="*/ 156411 h 457214"/>
                  <a:gd name="connsiteX37-519" fmla="*/ 1576137 w 3268411"/>
                  <a:gd name="connsiteY37-520" fmla="*/ 372979 h 457214"/>
                  <a:gd name="connsiteX38-521" fmla="*/ 1612232 w 3268411"/>
                  <a:gd name="connsiteY38-522" fmla="*/ 192506 h 457214"/>
                  <a:gd name="connsiteX39-523" fmla="*/ 1672390 w 3268411"/>
                  <a:gd name="connsiteY39-524" fmla="*/ 385011 h 457214"/>
                  <a:gd name="connsiteX40-525" fmla="*/ 1708485 w 3268411"/>
                  <a:gd name="connsiteY40-526" fmla="*/ 180474 h 457214"/>
                  <a:gd name="connsiteX41-527" fmla="*/ 1768642 w 3268411"/>
                  <a:gd name="connsiteY41-528" fmla="*/ 385011 h 457214"/>
                  <a:gd name="connsiteX42-529" fmla="*/ 1804737 w 3268411"/>
                  <a:gd name="connsiteY42-530" fmla="*/ 180474 h 457214"/>
                  <a:gd name="connsiteX43-531" fmla="*/ 1888958 w 3268411"/>
                  <a:gd name="connsiteY43-532" fmla="*/ 397043 h 457214"/>
                  <a:gd name="connsiteX44-533" fmla="*/ 1913021 w 3268411"/>
                  <a:gd name="connsiteY44-534" fmla="*/ 192506 h 457214"/>
                  <a:gd name="connsiteX45-535" fmla="*/ 1961148 w 3268411"/>
                  <a:gd name="connsiteY45-536" fmla="*/ 421106 h 457214"/>
                  <a:gd name="connsiteX46-537" fmla="*/ 1997242 w 3268411"/>
                  <a:gd name="connsiteY46-538" fmla="*/ 156411 h 457214"/>
                  <a:gd name="connsiteX47-539" fmla="*/ 2057400 w 3268411"/>
                  <a:gd name="connsiteY47-540" fmla="*/ 445169 h 457214"/>
                  <a:gd name="connsiteX48-541" fmla="*/ 2093495 w 3268411"/>
                  <a:gd name="connsiteY48-542" fmla="*/ 192506 h 457214"/>
                  <a:gd name="connsiteX49-543" fmla="*/ 2141621 w 3268411"/>
                  <a:gd name="connsiteY49-544" fmla="*/ 385011 h 457214"/>
                  <a:gd name="connsiteX50-545" fmla="*/ 2189748 w 3268411"/>
                  <a:gd name="connsiteY50-546" fmla="*/ 216569 h 457214"/>
                  <a:gd name="connsiteX51-547" fmla="*/ 2225842 w 3268411"/>
                  <a:gd name="connsiteY51-548" fmla="*/ 409074 h 457214"/>
                  <a:gd name="connsiteX52-549" fmla="*/ 2286000 w 3268411"/>
                  <a:gd name="connsiteY52-550" fmla="*/ 204537 h 457214"/>
                  <a:gd name="connsiteX53-551" fmla="*/ 2334127 w 3268411"/>
                  <a:gd name="connsiteY53-552" fmla="*/ 445169 h 457214"/>
                  <a:gd name="connsiteX54-553" fmla="*/ 2382253 w 3268411"/>
                  <a:gd name="connsiteY54-554" fmla="*/ 216569 h 457214"/>
                  <a:gd name="connsiteX55-555" fmla="*/ 2430379 w 3268411"/>
                  <a:gd name="connsiteY55-556" fmla="*/ 409074 h 457214"/>
                  <a:gd name="connsiteX56-557" fmla="*/ 2466474 w 3268411"/>
                  <a:gd name="connsiteY56-558" fmla="*/ 204537 h 457214"/>
                  <a:gd name="connsiteX57-559" fmla="*/ 2526632 w 3268411"/>
                  <a:gd name="connsiteY57-560" fmla="*/ 421106 h 457214"/>
                  <a:gd name="connsiteX58-561" fmla="*/ 2574758 w 3268411"/>
                  <a:gd name="connsiteY58-562" fmla="*/ 216569 h 457214"/>
                  <a:gd name="connsiteX59-563" fmla="*/ 2622885 w 3268411"/>
                  <a:gd name="connsiteY59-564" fmla="*/ 433137 h 457214"/>
                  <a:gd name="connsiteX60-565" fmla="*/ 2671011 w 3268411"/>
                  <a:gd name="connsiteY60-566" fmla="*/ 216569 h 457214"/>
                  <a:gd name="connsiteX61-567" fmla="*/ 2731169 w 3268411"/>
                  <a:gd name="connsiteY61-568" fmla="*/ 433137 h 457214"/>
                  <a:gd name="connsiteX62-569" fmla="*/ 2767264 w 3268411"/>
                  <a:gd name="connsiteY62-570" fmla="*/ 204537 h 457214"/>
                  <a:gd name="connsiteX63-571" fmla="*/ 2815390 w 3268411"/>
                  <a:gd name="connsiteY63-572" fmla="*/ 445169 h 457214"/>
                  <a:gd name="connsiteX64-573" fmla="*/ 2863516 w 3268411"/>
                  <a:gd name="connsiteY64-574" fmla="*/ 228600 h 457214"/>
                  <a:gd name="connsiteX65-575" fmla="*/ 2911642 w 3268411"/>
                  <a:gd name="connsiteY65-576" fmla="*/ 457200 h 457214"/>
                  <a:gd name="connsiteX66-577" fmla="*/ 2947737 w 3268411"/>
                  <a:gd name="connsiteY66-578" fmla="*/ 216569 h 457214"/>
                  <a:gd name="connsiteX67-579" fmla="*/ 3007895 w 3268411"/>
                  <a:gd name="connsiteY67-580" fmla="*/ 457200 h 457214"/>
                  <a:gd name="connsiteX68-581" fmla="*/ 3056021 w 3268411"/>
                  <a:gd name="connsiteY68-582" fmla="*/ 216569 h 457214"/>
                  <a:gd name="connsiteX69-583" fmla="*/ 3080085 w 3268411"/>
                  <a:gd name="connsiteY69-584" fmla="*/ 445169 h 457214"/>
                  <a:gd name="connsiteX70-585" fmla="*/ 3140747 w 3268411"/>
                  <a:gd name="connsiteY70-586" fmla="*/ 207814 h 457214"/>
                  <a:gd name="connsiteX71-587" fmla="*/ 3184694 w 3268411"/>
                  <a:gd name="connsiteY71-588" fmla="*/ 422744 h 457214"/>
                  <a:gd name="connsiteX72-589" fmla="*/ 3232822 w 3268411"/>
                  <a:gd name="connsiteY72-590" fmla="*/ 210731 h 457214"/>
                  <a:gd name="connsiteX73-591" fmla="*/ 3268411 w 3268411"/>
                  <a:gd name="connsiteY73-592" fmla="*/ 443888 h 457214"/>
                  <a:gd name="connsiteX0-593" fmla="*/ 0 w 3268411"/>
                  <a:gd name="connsiteY0-594" fmla="*/ 0 h 457424"/>
                  <a:gd name="connsiteX1-595" fmla="*/ 36095 w 3268411"/>
                  <a:gd name="connsiteY1-596" fmla="*/ 409074 h 457424"/>
                  <a:gd name="connsiteX2-597" fmla="*/ 72190 w 3268411"/>
                  <a:gd name="connsiteY2-598" fmla="*/ 72190 h 457424"/>
                  <a:gd name="connsiteX3-599" fmla="*/ 120316 w 3268411"/>
                  <a:gd name="connsiteY3-600" fmla="*/ 372979 h 457424"/>
                  <a:gd name="connsiteX4-601" fmla="*/ 168442 w 3268411"/>
                  <a:gd name="connsiteY4-602" fmla="*/ 72190 h 457424"/>
                  <a:gd name="connsiteX5-603" fmla="*/ 216569 w 3268411"/>
                  <a:gd name="connsiteY5-604" fmla="*/ 348916 h 457424"/>
                  <a:gd name="connsiteX6-605" fmla="*/ 252664 w 3268411"/>
                  <a:gd name="connsiteY6-606" fmla="*/ 84221 h 457424"/>
                  <a:gd name="connsiteX7-607" fmla="*/ 300790 w 3268411"/>
                  <a:gd name="connsiteY7-608" fmla="*/ 372979 h 457424"/>
                  <a:gd name="connsiteX8-609" fmla="*/ 324853 w 3268411"/>
                  <a:gd name="connsiteY8-610" fmla="*/ 108285 h 457424"/>
                  <a:gd name="connsiteX9-611" fmla="*/ 385011 w 3268411"/>
                  <a:gd name="connsiteY9-612" fmla="*/ 348916 h 457424"/>
                  <a:gd name="connsiteX10-613" fmla="*/ 409074 w 3268411"/>
                  <a:gd name="connsiteY10-614" fmla="*/ 84221 h 457424"/>
                  <a:gd name="connsiteX11-615" fmla="*/ 457200 w 3268411"/>
                  <a:gd name="connsiteY11-616" fmla="*/ 348916 h 457424"/>
                  <a:gd name="connsiteX12-617" fmla="*/ 493295 w 3268411"/>
                  <a:gd name="connsiteY12-618" fmla="*/ 120316 h 457424"/>
                  <a:gd name="connsiteX13-619" fmla="*/ 541421 w 3268411"/>
                  <a:gd name="connsiteY13-620" fmla="*/ 348916 h 457424"/>
                  <a:gd name="connsiteX14-621" fmla="*/ 577516 w 3268411"/>
                  <a:gd name="connsiteY14-622" fmla="*/ 108285 h 457424"/>
                  <a:gd name="connsiteX15-623" fmla="*/ 613611 w 3268411"/>
                  <a:gd name="connsiteY15-624" fmla="*/ 348916 h 457424"/>
                  <a:gd name="connsiteX16-625" fmla="*/ 673769 w 3268411"/>
                  <a:gd name="connsiteY16-626" fmla="*/ 84221 h 457424"/>
                  <a:gd name="connsiteX17-627" fmla="*/ 697832 w 3268411"/>
                  <a:gd name="connsiteY17-628" fmla="*/ 360948 h 457424"/>
                  <a:gd name="connsiteX18-629" fmla="*/ 745958 w 3268411"/>
                  <a:gd name="connsiteY18-630" fmla="*/ 120316 h 457424"/>
                  <a:gd name="connsiteX19-631" fmla="*/ 782053 w 3268411"/>
                  <a:gd name="connsiteY19-632" fmla="*/ 336885 h 457424"/>
                  <a:gd name="connsiteX20-633" fmla="*/ 866274 w 3268411"/>
                  <a:gd name="connsiteY20-634" fmla="*/ 144379 h 457424"/>
                  <a:gd name="connsiteX21-635" fmla="*/ 866274 w 3268411"/>
                  <a:gd name="connsiteY21-636" fmla="*/ 324853 h 457424"/>
                  <a:gd name="connsiteX22-637" fmla="*/ 950495 w 3268411"/>
                  <a:gd name="connsiteY22-638" fmla="*/ 168443 h 457424"/>
                  <a:gd name="connsiteX23-639" fmla="*/ 974558 w 3268411"/>
                  <a:gd name="connsiteY23-640" fmla="*/ 348916 h 457424"/>
                  <a:gd name="connsiteX24-641" fmla="*/ 1010653 w 3268411"/>
                  <a:gd name="connsiteY24-642" fmla="*/ 180474 h 457424"/>
                  <a:gd name="connsiteX25-643" fmla="*/ 1058779 w 3268411"/>
                  <a:gd name="connsiteY25-644" fmla="*/ 336885 h 457424"/>
                  <a:gd name="connsiteX26-645" fmla="*/ 1082842 w 3268411"/>
                  <a:gd name="connsiteY26-646" fmla="*/ 144379 h 457424"/>
                  <a:gd name="connsiteX27-647" fmla="*/ 1143000 w 3268411"/>
                  <a:gd name="connsiteY27-648" fmla="*/ 348916 h 457424"/>
                  <a:gd name="connsiteX28-649" fmla="*/ 1191127 w 3268411"/>
                  <a:gd name="connsiteY28-650" fmla="*/ 180474 h 457424"/>
                  <a:gd name="connsiteX29-651" fmla="*/ 1239253 w 3268411"/>
                  <a:gd name="connsiteY29-652" fmla="*/ 348916 h 457424"/>
                  <a:gd name="connsiteX30-653" fmla="*/ 1287379 w 3268411"/>
                  <a:gd name="connsiteY30-654" fmla="*/ 180474 h 457424"/>
                  <a:gd name="connsiteX31-655" fmla="*/ 1323474 w 3268411"/>
                  <a:gd name="connsiteY31-656" fmla="*/ 348916 h 457424"/>
                  <a:gd name="connsiteX32-657" fmla="*/ 1371600 w 3268411"/>
                  <a:gd name="connsiteY32-658" fmla="*/ 156411 h 457424"/>
                  <a:gd name="connsiteX33-659" fmla="*/ 1431758 w 3268411"/>
                  <a:gd name="connsiteY33-660" fmla="*/ 360948 h 457424"/>
                  <a:gd name="connsiteX34-661" fmla="*/ 1443790 w 3268411"/>
                  <a:gd name="connsiteY34-662" fmla="*/ 180474 h 457424"/>
                  <a:gd name="connsiteX35-663" fmla="*/ 1491916 w 3268411"/>
                  <a:gd name="connsiteY35-664" fmla="*/ 385011 h 457424"/>
                  <a:gd name="connsiteX36-665" fmla="*/ 1528011 w 3268411"/>
                  <a:gd name="connsiteY36-666" fmla="*/ 156411 h 457424"/>
                  <a:gd name="connsiteX37-667" fmla="*/ 1576137 w 3268411"/>
                  <a:gd name="connsiteY37-668" fmla="*/ 372979 h 457424"/>
                  <a:gd name="connsiteX38-669" fmla="*/ 1612232 w 3268411"/>
                  <a:gd name="connsiteY38-670" fmla="*/ 192506 h 457424"/>
                  <a:gd name="connsiteX39-671" fmla="*/ 1672390 w 3268411"/>
                  <a:gd name="connsiteY39-672" fmla="*/ 385011 h 457424"/>
                  <a:gd name="connsiteX40-673" fmla="*/ 1708485 w 3268411"/>
                  <a:gd name="connsiteY40-674" fmla="*/ 180474 h 457424"/>
                  <a:gd name="connsiteX41-675" fmla="*/ 1768642 w 3268411"/>
                  <a:gd name="connsiteY41-676" fmla="*/ 385011 h 457424"/>
                  <a:gd name="connsiteX42-677" fmla="*/ 1804737 w 3268411"/>
                  <a:gd name="connsiteY42-678" fmla="*/ 180474 h 457424"/>
                  <a:gd name="connsiteX43-679" fmla="*/ 1888958 w 3268411"/>
                  <a:gd name="connsiteY43-680" fmla="*/ 397043 h 457424"/>
                  <a:gd name="connsiteX44-681" fmla="*/ 1913021 w 3268411"/>
                  <a:gd name="connsiteY44-682" fmla="*/ 192506 h 457424"/>
                  <a:gd name="connsiteX45-683" fmla="*/ 1961148 w 3268411"/>
                  <a:gd name="connsiteY45-684" fmla="*/ 421106 h 457424"/>
                  <a:gd name="connsiteX46-685" fmla="*/ 1997242 w 3268411"/>
                  <a:gd name="connsiteY46-686" fmla="*/ 156411 h 457424"/>
                  <a:gd name="connsiteX47-687" fmla="*/ 2057400 w 3268411"/>
                  <a:gd name="connsiteY47-688" fmla="*/ 445169 h 457424"/>
                  <a:gd name="connsiteX48-689" fmla="*/ 2093495 w 3268411"/>
                  <a:gd name="connsiteY48-690" fmla="*/ 192506 h 457424"/>
                  <a:gd name="connsiteX49-691" fmla="*/ 2141621 w 3268411"/>
                  <a:gd name="connsiteY49-692" fmla="*/ 385011 h 457424"/>
                  <a:gd name="connsiteX50-693" fmla="*/ 2189748 w 3268411"/>
                  <a:gd name="connsiteY50-694" fmla="*/ 216569 h 457424"/>
                  <a:gd name="connsiteX51-695" fmla="*/ 2225842 w 3268411"/>
                  <a:gd name="connsiteY51-696" fmla="*/ 409074 h 457424"/>
                  <a:gd name="connsiteX52-697" fmla="*/ 2286000 w 3268411"/>
                  <a:gd name="connsiteY52-698" fmla="*/ 204537 h 457424"/>
                  <a:gd name="connsiteX53-699" fmla="*/ 2334127 w 3268411"/>
                  <a:gd name="connsiteY53-700" fmla="*/ 445169 h 457424"/>
                  <a:gd name="connsiteX54-701" fmla="*/ 2382253 w 3268411"/>
                  <a:gd name="connsiteY54-702" fmla="*/ 216569 h 457424"/>
                  <a:gd name="connsiteX55-703" fmla="*/ 2430379 w 3268411"/>
                  <a:gd name="connsiteY55-704" fmla="*/ 409074 h 457424"/>
                  <a:gd name="connsiteX56-705" fmla="*/ 2466474 w 3268411"/>
                  <a:gd name="connsiteY56-706" fmla="*/ 204537 h 457424"/>
                  <a:gd name="connsiteX57-707" fmla="*/ 2526632 w 3268411"/>
                  <a:gd name="connsiteY57-708" fmla="*/ 421106 h 457424"/>
                  <a:gd name="connsiteX58-709" fmla="*/ 2574758 w 3268411"/>
                  <a:gd name="connsiteY58-710" fmla="*/ 216569 h 457424"/>
                  <a:gd name="connsiteX59-711" fmla="*/ 2622885 w 3268411"/>
                  <a:gd name="connsiteY59-712" fmla="*/ 433137 h 457424"/>
                  <a:gd name="connsiteX60-713" fmla="*/ 2671011 w 3268411"/>
                  <a:gd name="connsiteY60-714" fmla="*/ 216569 h 457424"/>
                  <a:gd name="connsiteX61-715" fmla="*/ 2731169 w 3268411"/>
                  <a:gd name="connsiteY61-716" fmla="*/ 433137 h 457424"/>
                  <a:gd name="connsiteX62-717" fmla="*/ 2767264 w 3268411"/>
                  <a:gd name="connsiteY62-718" fmla="*/ 204537 h 457424"/>
                  <a:gd name="connsiteX63-719" fmla="*/ 2815390 w 3268411"/>
                  <a:gd name="connsiteY63-720" fmla="*/ 445169 h 457424"/>
                  <a:gd name="connsiteX64-721" fmla="*/ 2863516 w 3268411"/>
                  <a:gd name="connsiteY64-722" fmla="*/ 228600 h 457424"/>
                  <a:gd name="connsiteX65-723" fmla="*/ 2911642 w 3268411"/>
                  <a:gd name="connsiteY65-724" fmla="*/ 457200 h 457424"/>
                  <a:gd name="connsiteX66-725" fmla="*/ 2947737 w 3268411"/>
                  <a:gd name="connsiteY66-726" fmla="*/ 216569 h 457424"/>
                  <a:gd name="connsiteX67-727" fmla="*/ 3007895 w 3268411"/>
                  <a:gd name="connsiteY67-728" fmla="*/ 457200 h 457424"/>
                  <a:gd name="connsiteX68-729" fmla="*/ 3039306 w 3268411"/>
                  <a:gd name="connsiteY68-730" fmla="*/ 164242 h 457424"/>
                  <a:gd name="connsiteX69-731" fmla="*/ 3080085 w 3268411"/>
                  <a:gd name="connsiteY69-732" fmla="*/ 445169 h 457424"/>
                  <a:gd name="connsiteX70-733" fmla="*/ 3140747 w 3268411"/>
                  <a:gd name="connsiteY70-734" fmla="*/ 207814 h 457424"/>
                  <a:gd name="connsiteX71-735" fmla="*/ 3184694 w 3268411"/>
                  <a:gd name="connsiteY71-736" fmla="*/ 422744 h 457424"/>
                  <a:gd name="connsiteX72-737" fmla="*/ 3232822 w 3268411"/>
                  <a:gd name="connsiteY72-738" fmla="*/ 210731 h 457424"/>
                  <a:gd name="connsiteX73-739" fmla="*/ 3268411 w 3268411"/>
                  <a:gd name="connsiteY73-740" fmla="*/ 443888 h 457424"/>
                  <a:gd name="connsiteX0-741" fmla="*/ 0 w 3268411"/>
                  <a:gd name="connsiteY0-742" fmla="*/ 0 h 457422"/>
                  <a:gd name="connsiteX1-743" fmla="*/ 36095 w 3268411"/>
                  <a:gd name="connsiteY1-744" fmla="*/ 409074 h 457422"/>
                  <a:gd name="connsiteX2-745" fmla="*/ 72190 w 3268411"/>
                  <a:gd name="connsiteY2-746" fmla="*/ 72190 h 457422"/>
                  <a:gd name="connsiteX3-747" fmla="*/ 120316 w 3268411"/>
                  <a:gd name="connsiteY3-748" fmla="*/ 372979 h 457422"/>
                  <a:gd name="connsiteX4-749" fmla="*/ 168442 w 3268411"/>
                  <a:gd name="connsiteY4-750" fmla="*/ 72190 h 457422"/>
                  <a:gd name="connsiteX5-751" fmla="*/ 216569 w 3268411"/>
                  <a:gd name="connsiteY5-752" fmla="*/ 348916 h 457422"/>
                  <a:gd name="connsiteX6-753" fmla="*/ 252664 w 3268411"/>
                  <a:gd name="connsiteY6-754" fmla="*/ 84221 h 457422"/>
                  <a:gd name="connsiteX7-755" fmla="*/ 300790 w 3268411"/>
                  <a:gd name="connsiteY7-756" fmla="*/ 372979 h 457422"/>
                  <a:gd name="connsiteX8-757" fmla="*/ 324853 w 3268411"/>
                  <a:gd name="connsiteY8-758" fmla="*/ 108285 h 457422"/>
                  <a:gd name="connsiteX9-759" fmla="*/ 385011 w 3268411"/>
                  <a:gd name="connsiteY9-760" fmla="*/ 348916 h 457422"/>
                  <a:gd name="connsiteX10-761" fmla="*/ 409074 w 3268411"/>
                  <a:gd name="connsiteY10-762" fmla="*/ 84221 h 457422"/>
                  <a:gd name="connsiteX11-763" fmla="*/ 457200 w 3268411"/>
                  <a:gd name="connsiteY11-764" fmla="*/ 348916 h 457422"/>
                  <a:gd name="connsiteX12-765" fmla="*/ 493295 w 3268411"/>
                  <a:gd name="connsiteY12-766" fmla="*/ 120316 h 457422"/>
                  <a:gd name="connsiteX13-767" fmla="*/ 541421 w 3268411"/>
                  <a:gd name="connsiteY13-768" fmla="*/ 348916 h 457422"/>
                  <a:gd name="connsiteX14-769" fmla="*/ 577516 w 3268411"/>
                  <a:gd name="connsiteY14-770" fmla="*/ 108285 h 457422"/>
                  <a:gd name="connsiteX15-771" fmla="*/ 613611 w 3268411"/>
                  <a:gd name="connsiteY15-772" fmla="*/ 348916 h 457422"/>
                  <a:gd name="connsiteX16-773" fmla="*/ 673769 w 3268411"/>
                  <a:gd name="connsiteY16-774" fmla="*/ 84221 h 457422"/>
                  <a:gd name="connsiteX17-775" fmla="*/ 697832 w 3268411"/>
                  <a:gd name="connsiteY17-776" fmla="*/ 360948 h 457422"/>
                  <a:gd name="connsiteX18-777" fmla="*/ 745958 w 3268411"/>
                  <a:gd name="connsiteY18-778" fmla="*/ 120316 h 457422"/>
                  <a:gd name="connsiteX19-779" fmla="*/ 782053 w 3268411"/>
                  <a:gd name="connsiteY19-780" fmla="*/ 336885 h 457422"/>
                  <a:gd name="connsiteX20-781" fmla="*/ 866274 w 3268411"/>
                  <a:gd name="connsiteY20-782" fmla="*/ 144379 h 457422"/>
                  <a:gd name="connsiteX21-783" fmla="*/ 866274 w 3268411"/>
                  <a:gd name="connsiteY21-784" fmla="*/ 324853 h 457422"/>
                  <a:gd name="connsiteX22-785" fmla="*/ 950495 w 3268411"/>
                  <a:gd name="connsiteY22-786" fmla="*/ 168443 h 457422"/>
                  <a:gd name="connsiteX23-787" fmla="*/ 974558 w 3268411"/>
                  <a:gd name="connsiteY23-788" fmla="*/ 348916 h 457422"/>
                  <a:gd name="connsiteX24-789" fmla="*/ 1010653 w 3268411"/>
                  <a:gd name="connsiteY24-790" fmla="*/ 180474 h 457422"/>
                  <a:gd name="connsiteX25-791" fmla="*/ 1058779 w 3268411"/>
                  <a:gd name="connsiteY25-792" fmla="*/ 336885 h 457422"/>
                  <a:gd name="connsiteX26-793" fmla="*/ 1082842 w 3268411"/>
                  <a:gd name="connsiteY26-794" fmla="*/ 144379 h 457422"/>
                  <a:gd name="connsiteX27-795" fmla="*/ 1143000 w 3268411"/>
                  <a:gd name="connsiteY27-796" fmla="*/ 348916 h 457422"/>
                  <a:gd name="connsiteX28-797" fmla="*/ 1191127 w 3268411"/>
                  <a:gd name="connsiteY28-798" fmla="*/ 180474 h 457422"/>
                  <a:gd name="connsiteX29-799" fmla="*/ 1239253 w 3268411"/>
                  <a:gd name="connsiteY29-800" fmla="*/ 348916 h 457422"/>
                  <a:gd name="connsiteX30-801" fmla="*/ 1287379 w 3268411"/>
                  <a:gd name="connsiteY30-802" fmla="*/ 180474 h 457422"/>
                  <a:gd name="connsiteX31-803" fmla="*/ 1323474 w 3268411"/>
                  <a:gd name="connsiteY31-804" fmla="*/ 348916 h 457422"/>
                  <a:gd name="connsiteX32-805" fmla="*/ 1371600 w 3268411"/>
                  <a:gd name="connsiteY32-806" fmla="*/ 156411 h 457422"/>
                  <a:gd name="connsiteX33-807" fmla="*/ 1431758 w 3268411"/>
                  <a:gd name="connsiteY33-808" fmla="*/ 360948 h 457422"/>
                  <a:gd name="connsiteX34-809" fmla="*/ 1443790 w 3268411"/>
                  <a:gd name="connsiteY34-810" fmla="*/ 180474 h 457422"/>
                  <a:gd name="connsiteX35-811" fmla="*/ 1491916 w 3268411"/>
                  <a:gd name="connsiteY35-812" fmla="*/ 385011 h 457422"/>
                  <a:gd name="connsiteX36-813" fmla="*/ 1528011 w 3268411"/>
                  <a:gd name="connsiteY36-814" fmla="*/ 156411 h 457422"/>
                  <a:gd name="connsiteX37-815" fmla="*/ 1576137 w 3268411"/>
                  <a:gd name="connsiteY37-816" fmla="*/ 372979 h 457422"/>
                  <a:gd name="connsiteX38-817" fmla="*/ 1612232 w 3268411"/>
                  <a:gd name="connsiteY38-818" fmla="*/ 192506 h 457422"/>
                  <a:gd name="connsiteX39-819" fmla="*/ 1672390 w 3268411"/>
                  <a:gd name="connsiteY39-820" fmla="*/ 385011 h 457422"/>
                  <a:gd name="connsiteX40-821" fmla="*/ 1708485 w 3268411"/>
                  <a:gd name="connsiteY40-822" fmla="*/ 180474 h 457422"/>
                  <a:gd name="connsiteX41-823" fmla="*/ 1768642 w 3268411"/>
                  <a:gd name="connsiteY41-824" fmla="*/ 385011 h 457422"/>
                  <a:gd name="connsiteX42-825" fmla="*/ 1804737 w 3268411"/>
                  <a:gd name="connsiteY42-826" fmla="*/ 180474 h 457422"/>
                  <a:gd name="connsiteX43-827" fmla="*/ 1888958 w 3268411"/>
                  <a:gd name="connsiteY43-828" fmla="*/ 397043 h 457422"/>
                  <a:gd name="connsiteX44-829" fmla="*/ 1913021 w 3268411"/>
                  <a:gd name="connsiteY44-830" fmla="*/ 192506 h 457422"/>
                  <a:gd name="connsiteX45-831" fmla="*/ 1961148 w 3268411"/>
                  <a:gd name="connsiteY45-832" fmla="*/ 421106 h 457422"/>
                  <a:gd name="connsiteX46-833" fmla="*/ 1997242 w 3268411"/>
                  <a:gd name="connsiteY46-834" fmla="*/ 156411 h 457422"/>
                  <a:gd name="connsiteX47-835" fmla="*/ 2057400 w 3268411"/>
                  <a:gd name="connsiteY47-836" fmla="*/ 445169 h 457422"/>
                  <a:gd name="connsiteX48-837" fmla="*/ 2093495 w 3268411"/>
                  <a:gd name="connsiteY48-838" fmla="*/ 192506 h 457422"/>
                  <a:gd name="connsiteX49-839" fmla="*/ 2141621 w 3268411"/>
                  <a:gd name="connsiteY49-840" fmla="*/ 385011 h 457422"/>
                  <a:gd name="connsiteX50-841" fmla="*/ 2189748 w 3268411"/>
                  <a:gd name="connsiteY50-842" fmla="*/ 216569 h 457422"/>
                  <a:gd name="connsiteX51-843" fmla="*/ 2225842 w 3268411"/>
                  <a:gd name="connsiteY51-844" fmla="*/ 409074 h 457422"/>
                  <a:gd name="connsiteX52-845" fmla="*/ 2286000 w 3268411"/>
                  <a:gd name="connsiteY52-846" fmla="*/ 204537 h 457422"/>
                  <a:gd name="connsiteX53-847" fmla="*/ 2334127 w 3268411"/>
                  <a:gd name="connsiteY53-848" fmla="*/ 445169 h 457422"/>
                  <a:gd name="connsiteX54-849" fmla="*/ 2382253 w 3268411"/>
                  <a:gd name="connsiteY54-850" fmla="*/ 216569 h 457422"/>
                  <a:gd name="connsiteX55-851" fmla="*/ 2430379 w 3268411"/>
                  <a:gd name="connsiteY55-852" fmla="*/ 409074 h 457422"/>
                  <a:gd name="connsiteX56-853" fmla="*/ 2466474 w 3268411"/>
                  <a:gd name="connsiteY56-854" fmla="*/ 204537 h 457422"/>
                  <a:gd name="connsiteX57-855" fmla="*/ 2526632 w 3268411"/>
                  <a:gd name="connsiteY57-856" fmla="*/ 421106 h 457422"/>
                  <a:gd name="connsiteX58-857" fmla="*/ 2574758 w 3268411"/>
                  <a:gd name="connsiteY58-858" fmla="*/ 216569 h 457422"/>
                  <a:gd name="connsiteX59-859" fmla="*/ 2622885 w 3268411"/>
                  <a:gd name="connsiteY59-860" fmla="*/ 433137 h 457422"/>
                  <a:gd name="connsiteX60-861" fmla="*/ 2671011 w 3268411"/>
                  <a:gd name="connsiteY60-862" fmla="*/ 216569 h 457422"/>
                  <a:gd name="connsiteX61-863" fmla="*/ 2731169 w 3268411"/>
                  <a:gd name="connsiteY61-864" fmla="*/ 433137 h 457422"/>
                  <a:gd name="connsiteX62-865" fmla="*/ 2767264 w 3268411"/>
                  <a:gd name="connsiteY62-866" fmla="*/ 204537 h 457422"/>
                  <a:gd name="connsiteX63-867" fmla="*/ 2815390 w 3268411"/>
                  <a:gd name="connsiteY63-868" fmla="*/ 445169 h 457422"/>
                  <a:gd name="connsiteX64-869" fmla="*/ 2863516 w 3268411"/>
                  <a:gd name="connsiteY64-870" fmla="*/ 228600 h 457422"/>
                  <a:gd name="connsiteX65-871" fmla="*/ 2911642 w 3268411"/>
                  <a:gd name="connsiteY65-872" fmla="*/ 457200 h 457422"/>
                  <a:gd name="connsiteX66-873" fmla="*/ 2947737 w 3268411"/>
                  <a:gd name="connsiteY66-874" fmla="*/ 216569 h 457422"/>
                  <a:gd name="connsiteX67-875" fmla="*/ 3007895 w 3268411"/>
                  <a:gd name="connsiteY67-876" fmla="*/ 457200 h 457422"/>
                  <a:gd name="connsiteX68-877" fmla="*/ 3039306 w 3268411"/>
                  <a:gd name="connsiteY68-878" fmla="*/ 164242 h 457422"/>
                  <a:gd name="connsiteX69-879" fmla="*/ 3080086 w 3268411"/>
                  <a:gd name="connsiteY69-880" fmla="*/ 415269 h 457422"/>
                  <a:gd name="connsiteX70-881" fmla="*/ 3140747 w 3268411"/>
                  <a:gd name="connsiteY70-882" fmla="*/ 207814 h 457422"/>
                  <a:gd name="connsiteX71-883" fmla="*/ 3184694 w 3268411"/>
                  <a:gd name="connsiteY71-884" fmla="*/ 422744 h 457422"/>
                  <a:gd name="connsiteX72-885" fmla="*/ 3232822 w 3268411"/>
                  <a:gd name="connsiteY72-886" fmla="*/ 210731 h 457422"/>
                  <a:gd name="connsiteX73-887" fmla="*/ 3268411 w 3268411"/>
                  <a:gd name="connsiteY73-888" fmla="*/ 443888 h 457422"/>
                  <a:gd name="connsiteX0-889" fmla="*/ 0 w 3268411"/>
                  <a:gd name="connsiteY0-890" fmla="*/ 0 h 457212"/>
                  <a:gd name="connsiteX1-891" fmla="*/ 36095 w 3268411"/>
                  <a:gd name="connsiteY1-892" fmla="*/ 409074 h 457212"/>
                  <a:gd name="connsiteX2-893" fmla="*/ 72190 w 3268411"/>
                  <a:gd name="connsiteY2-894" fmla="*/ 72190 h 457212"/>
                  <a:gd name="connsiteX3-895" fmla="*/ 120316 w 3268411"/>
                  <a:gd name="connsiteY3-896" fmla="*/ 372979 h 457212"/>
                  <a:gd name="connsiteX4-897" fmla="*/ 168442 w 3268411"/>
                  <a:gd name="connsiteY4-898" fmla="*/ 72190 h 457212"/>
                  <a:gd name="connsiteX5-899" fmla="*/ 216569 w 3268411"/>
                  <a:gd name="connsiteY5-900" fmla="*/ 348916 h 457212"/>
                  <a:gd name="connsiteX6-901" fmla="*/ 252664 w 3268411"/>
                  <a:gd name="connsiteY6-902" fmla="*/ 84221 h 457212"/>
                  <a:gd name="connsiteX7-903" fmla="*/ 300790 w 3268411"/>
                  <a:gd name="connsiteY7-904" fmla="*/ 372979 h 457212"/>
                  <a:gd name="connsiteX8-905" fmla="*/ 324853 w 3268411"/>
                  <a:gd name="connsiteY8-906" fmla="*/ 108285 h 457212"/>
                  <a:gd name="connsiteX9-907" fmla="*/ 385011 w 3268411"/>
                  <a:gd name="connsiteY9-908" fmla="*/ 348916 h 457212"/>
                  <a:gd name="connsiteX10-909" fmla="*/ 409074 w 3268411"/>
                  <a:gd name="connsiteY10-910" fmla="*/ 84221 h 457212"/>
                  <a:gd name="connsiteX11-911" fmla="*/ 457200 w 3268411"/>
                  <a:gd name="connsiteY11-912" fmla="*/ 348916 h 457212"/>
                  <a:gd name="connsiteX12-913" fmla="*/ 493295 w 3268411"/>
                  <a:gd name="connsiteY12-914" fmla="*/ 120316 h 457212"/>
                  <a:gd name="connsiteX13-915" fmla="*/ 541421 w 3268411"/>
                  <a:gd name="connsiteY13-916" fmla="*/ 348916 h 457212"/>
                  <a:gd name="connsiteX14-917" fmla="*/ 577516 w 3268411"/>
                  <a:gd name="connsiteY14-918" fmla="*/ 108285 h 457212"/>
                  <a:gd name="connsiteX15-919" fmla="*/ 613611 w 3268411"/>
                  <a:gd name="connsiteY15-920" fmla="*/ 348916 h 457212"/>
                  <a:gd name="connsiteX16-921" fmla="*/ 673769 w 3268411"/>
                  <a:gd name="connsiteY16-922" fmla="*/ 84221 h 457212"/>
                  <a:gd name="connsiteX17-923" fmla="*/ 697832 w 3268411"/>
                  <a:gd name="connsiteY17-924" fmla="*/ 360948 h 457212"/>
                  <a:gd name="connsiteX18-925" fmla="*/ 745958 w 3268411"/>
                  <a:gd name="connsiteY18-926" fmla="*/ 120316 h 457212"/>
                  <a:gd name="connsiteX19-927" fmla="*/ 782053 w 3268411"/>
                  <a:gd name="connsiteY19-928" fmla="*/ 336885 h 457212"/>
                  <a:gd name="connsiteX20-929" fmla="*/ 866274 w 3268411"/>
                  <a:gd name="connsiteY20-930" fmla="*/ 144379 h 457212"/>
                  <a:gd name="connsiteX21-931" fmla="*/ 866274 w 3268411"/>
                  <a:gd name="connsiteY21-932" fmla="*/ 324853 h 457212"/>
                  <a:gd name="connsiteX22-933" fmla="*/ 950495 w 3268411"/>
                  <a:gd name="connsiteY22-934" fmla="*/ 168443 h 457212"/>
                  <a:gd name="connsiteX23-935" fmla="*/ 974558 w 3268411"/>
                  <a:gd name="connsiteY23-936" fmla="*/ 348916 h 457212"/>
                  <a:gd name="connsiteX24-937" fmla="*/ 1010653 w 3268411"/>
                  <a:gd name="connsiteY24-938" fmla="*/ 180474 h 457212"/>
                  <a:gd name="connsiteX25-939" fmla="*/ 1058779 w 3268411"/>
                  <a:gd name="connsiteY25-940" fmla="*/ 336885 h 457212"/>
                  <a:gd name="connsiteX26-941" fmla="*/ 1082842 w 3268411"/>
                  <a:gd name="connsiteY26-942" fmla="*/ 144379 h 457212"/>
                  <a:gd name="connsiteX27-943" fmla="*/ 1143000 w 3268411"/>
                  <a:gd name="connsiteY27-944" fmla="*/ 348916 h 457212"/>
                  <a:gd name="connsiteX28-945" fmla="*/ 1191127 w 3268411"/>
                  <a:gd name="connsiteY28-946" fmla="*/ 180474 h 457212"/>
                  <a:gd name="connsiteX29-947" fmla="*/ 1239253 w 3268411"/>
                  <a:gd name="connsiteY29-948" fmla="*/ 348916 h 457212"/>
                  <a:gd name="connsiteX30-949" fmla="*/ 1287379 w 3268411"/>
                  <a:gd name="connsiteY30-950" fmla="*/ 180474 h 457212"/>
                  <a:gd name="connsiteX31-951" fmla="*/ 1323474 w 3268411"/>
                  <a:gd name="connsiteY31-952" fmla="*/ 348916 h 457212"/>
                  <a:gd name="connsiteX32-953" fmla="*/ 1371600 w 3268411"/>
                  <a:gd name="connsiteY32-954" fmla="*/ 156411 h 457212"/>
                  <a:gd name="connsiteX33-955" fmla="*/ 1431758 w 3268411"/>
                  <a:gd name="connsiteY33-956" fmla="*/ 360948 h 457212"/>
                  <a:gd name="connsiteX34-957" fmla="*/ 1443790 w 3268411"/>
                  <a:gd name="connsiteY34-958" fmla="*/ 180474 h 457212"/>
                  <a:gd name="connsiteX35-959" fmla="*/ 1491916 w 3268411"/>
                  <a:gd name="connsiteY35-960" fmla="*/ 385011 h 457212"/>
                  <a:gd name="connsiteX36-961" fmla="*/ 1528011 w 3268411"/>
                  <a:gd name="connsiteY36-962" fmla="*/ 156411 h 457212"/>
                  <a:gd name="connsiteX37-963" fmla="*/ 1576137 w 3268411"/>
                  <a:gd name="connsiteY37-964" fmla="*/ 372979 h 457212"/>
                  <a:gd name="connsiteX38-965" fmla="*/ 1612232 w 3268411"/>
                  <a:gd name="connsiteY38-966" fmla="*/ 192506 h 457212"/>
                  <a:gd name="connsiteX39-967" fmla="*/ 1672390 w 3268411"/>
                  <a:gd name="connsiteY39-968" fmla="*/ 385011 h 457212"/>
                  <a:gd name="connsiteX40-969" fmla="*/ 1708485 w 3268411"/>
                  <a:gd name="connsiteY40-970" fmla="*/ 180474 h 457212"/>
                  <a:gd name="connsiteX41-971" fmla="*/ 1768642 w 3268411"/>
                  <a:gd name="connsiteY41-972" fmla="*/ 385011 h 457212"/>
                  <a:gd name="connsiteX42-973" fmla="*/ 1804737 w 3268411"/>
                  <a:gd name="connsiteY42-974" fmla="*/ 180474 h 457212"/>
                  <a:gd name="connsiteX43-975" fmla="*/ 1888958 w 3268411"/>
                  <a:gd name="connsiteY43-976" fmla="*/ 397043 h 457212"/>
                  <a:gd name="connsiteX44-977" fmla="*/ 1913021 w 3268411"/>
                  <a:gd name="connsiteY44-978" fmla="*/ 192506 h 457212"/>
                  <a:gd name="connsiteX45-979" fmla="*/ 1961148 w 3268411"/>
                  <a:gd name="connsiteY45-980" fmla="*/ 421106 h 457212"/>
                  <a:gd name="connsiteX46-981" fmla="*/ 1997242 w 3268411"/>
                  <a:gd name="connsiteY46-982" fmla="*/ 156411 h 457212"/>
                  <a:gd name="connsiteX47-983" fmla="*/ 2057400 w 3268411"/>
                  <a:gd name="connsiteY47-984" fmla="*/ 445169 h 457212"/>
                  <a:gd name="connsiteX48-985" fmla="*/ 2093495 w 3268411"/>
                  <a:gd name="connsiteY48-986" fmla="*/ 192506 h 457212"/>
                  <a:gd name="connsiteX49-987" fmla="*/ 2141621 w 3268411"/>
                  <a:gd name="connsiteY49-988" fmla="*/ 385011 h 457212"/>
                  <a:gd name="connsiteX50-989" fmla="*/ 2189748 w 3268411"/>
                  <a:gd name="connsiteY50-990" fmla="*/ 216569 h 457212"/>
                  <a:gd name="connsiteX51-991" fmla="*/ 2225842 w 3268411"/>
                  <a:gd name="connsiteY51-992" fmla="*/ 409074 h 457212"/>
                  <a:gd name="connsiteX52-993" fmla="*/ 2286000 w 3268411"/>
                  <a:gd name="connsiteY52-994" fmla="*/ 204537 h 457212"/>
                  <a:gd name="connsiteX53-995" fmla="*/ 2334127 w 3268411"/>
                  <a:gd name="connsiteY53-996" fmla="*/ 445169 h 457212"/>
                  <a:gd name="connsiteX54-997" fmla="*/ 2382253 w 3268411"/>
                  <a:gd name="connsiteY54-998" fmla="*/ 216569 h 457212"/>
                  <a:gd name="connsiteX55-999" fmla="*/ 2430379 w 3268411"/>
                  <a:gd name="connsiteY55-1000" fmla="*/ 409074 h 457212"/>
                  <a:gd name="connsiteX56-1001" fmla="*/ 2466474 w 3268411"/>
                  <a:gd name="connsiteY56-1002" fmla="*/ 204537 h 457212"/>
                  <a:gd name="connsiteX57-1003" fmla="*/ 2526632 w 3268411"/>
                  <a:gd name="connsiteY57-1004" fmla="*/ 421106 h 457212"/>
                  <a:gd name="connsiteX58-1005" fmla="*/ 2574758 w 3268411"/>
                  <a:gd name="connsiteY58-1006" fmla="*/ 216569 h 457212"/>
                  <a:gd name="connsiteX59-1007" fmla="*/ 2622885 w 3268411"/>
                  <a:gd name="connsiteY59-1008" fmla="*/ 433137 h 457212"/>
                  <a:gd name="connsiteX60-1009" fmla="*/ 2671011 w 3268411"/>
                  <a:gd name="connsiteY60-1010" fmla="*/ 216569 h 457212"/>
                  <a:gd name="connsiteX61-1011" fmla="*/ 2731169 w 3268411"/>
                  <a:gd name="connsiteY61-1012" fmla="*/ 433137 h 457212"/>
                  <a:gd name="connsiteX62-1013" fmla="*/ 2767264 w 3268411"/>
                  <a:gd name="connsiteY62-1014" fmla="*/ 204537 h 457212"/>
                  <a:gd name="connsiteX63-1015" fmla="*/ 2815390 w 3268411"/>
                  <a:gd name="connsiteY63-1016" fmla="*/ 445169 h 457212"/>
                  <a:gd name="connsiteX64-1017" fmla="*/ 2863516 w 3268411"/>
                  <a:gd name="connsiteY64-1018" fmla="*/ 228600 h 457212"/>
                  <a:gd name="connsiteX65-1019" fmla="*/ 2911642 w 3268411"/>
                  <a:gd name="connsiteY65-1020" fmla="*/ 457200 h 457212"/>
                  <a:gd name="connsiteX66-1021" fmla="*/ 2947737 w 3268411"/>
                  <a:gd name="connsiteY66-1022" fmla="*/ 216569 h 457212"/>
                  <a:gd name="connsiteX67-1023" fmla="*/ 2999538 w 3268411"/>
                  <a:gd name="connsiteY67-1024" fmla="*/ 404874 h 457212"/>
                  <a:gd name="connsiteX68-1025" fmla="*/ 3039306 w 3268411"/>
                  <a:gd name="connsiteY68-1026" fmla="*/ 164242 h 457212"/>
                  <a:gd name="connsiteX69-1027" fmla="*/ 3080086 w 3268411"/>
                  <a:gd name="connsiteY69-1028" fmla="*/ 415269 h 457212"/>
                  <a:gd name="connsiteX70-1029" fmla="*/ 3140747 w 3268411"/>
                  <a:gd name="connsiteY70-1030" fmla="*/ 207814 h 457212"/>
                  <a:gd name="connsiteX71-1031" fmla="*/ 3184694 w 3268411"/>
                  <a:gd name="connsiteY71-1032" fmla="*/ 422744 h 457212"/>
                  <a:gd name="connsiteX72-1033" fmla="*/ 3232822 w 3268411"/>
                  <a:gd name="connsiteY72-1034" fmla="*/ 210731 h 457212"/>
                  <a:gd name="connsiteX73-1035" fmla="*/ 3268411 w 3268411"/>
                  <a:gd name="connsiteY73-1036" fmla="*/ 443888 h 457212"/>
                  <a:gd name="connsiteX0-1037" fmla="*/ 0 w 3268411"/>
                  <a:gd name="connsiteY0-1038" fmla="*/ 0 h 449739"/>
                  <a:gd name="connsiteX1-1039" fmla="*/ 36095 w 3268411"/>
                  <a:gd name="connsiteY1-1040" fmla="*/ 409074 h 449739"/>
                  <a:gd name="connsiteX2-1041" fmla="*/ 72190 w 3268411"/>
                  <a:gd name="connsiteY2-1042" fmla="*/ 72190 h 449739"/>
                  <a:gd name="connsiteX3-1043" fmla="*/ 120316 w 3268411"/>
                  <a:gd name="connsiteY3-1044" fmla="*/ 372979 h 449739"/>
                  <a:gd name="connsiteX4-1045" fmla="*/ 168442 w 3268411"/>
                  <a:gd name="connsiteY4-1046" fmla="*/ 72190 h 449739"/>
                  <a:gd name="connsiteX5-1047" fmla="*/ 216569 w 3268411"/>
                  <a:gd name="connsiteY5-1048" fmla="*/ 348916 h 449739"/>
                  <a:gd name="connsiteX6-1049" fmla="*/ 252664 w 3268411"/>
                  <a:gd name="connsiteY6-1050" fmla="*/ 84221 h 449739"/>
                  <a:gd name="connsiteX7-1051" fmla="*/ 300790 w 3268411"/>
                  <a:gd name="connsiteY7-1052" fmla="*/ 372979 h 449739"/>
                  <a:gd name="connsiteX8-1053" fmla="*/ 324853 w 3268411"/>
                  <a:gd name="connsiteY8-1054" fmla="*/ 108285 h 449739"/>
                  <a:gd name="connsiteX9-1055" fmla="*/ 385011 w 3268411"/>
                  <a:gd name="connsiteY9-1056" fmla="*/ 348916 h 449739"/>
                  <a:gd name="connsiteX10-1057" fmla="*/ 409074 w 3268411"/>
                  <a:gd name="connsiteY10-1058" fmla="*/ 84221 h 449739"/>
                  <a:gd name="connsiteX11-1059" fmla="*/ 457200 w 3268411"/>
                  <a:gd name="connsiteY11-1060" fmla="*/ 348916 h 449739"/>
                  <a:gd name="connsiteX12-1061" fmla="*/ 493295 w 3268411"/>
                  <a:gd name="connsiteY12-1062" fmla="*/ 120316 h 449739"/>
                  <a:gd name="connsiteX13-1063" fmla="*/ 541421 w 3268411"/>
                  <a:gd name="connsiteY13-1064" fmla="*/ 348916 h 449739"/>
                  <a:gd name="connsiteX14-1065" fmla="*/ 577516 w 3268411"/>
                  <a:gd name="connsiteY14-1066" fmla="*/ 108285 h 449739"/>
                  <a:gd name="connsiteX15-1067" fmla="*/ 613611 w 3268411"/>
                  <a:gd name="connsiteY15-1068" fmla="*/ 348916 h 449739"/>
                  <a:gd name="connsiteX16-1069" fmla="*/ 673769 w 3268411"/>
                  <a:gd name="connsiteY16-1070" fmla="*/ 84221 h 449739"/>
                  <a:gd name="connsiteX17-1071" fmla="*/ 697832 w 3268411"/>
                  <a:gd name="connsiteY17-1072" fmla="*/ 360948 h 449739"/>
                  <a:gd name="connsiteX18-1073" fmla="*/ 745958 w 3268411"/>
                  <a:gd name="connsiteY18-1074" fmla="*/ 120316 h 449739"/>
                  <a:gd name="connsiteX19-1075" fmla="*/ 782053 w 3268411"/>
                  <a:gd name="connsiteY19-1076" fmla="*/ 336885 h 449739"/>
                  <a:gd name="connsiteX20-1077" fmla="*/ 866274 w 3268411"/>
                  <a:gd name="connsiteY20-1078" fmla="*/ 144379 h 449739"/>
                  <a:gd name="connsiteX21-1079" fmla="*/ 866274 w 3268411"/>
                  <a:gd name="connsiteY21-1080" fmla="*/ 324853 h 449739"/>
                  <a:gd name="connsiteX22-1081" fmla="*/ 950495 w 3268411"/>
                  <a:gd name="connsiteY22-1082" fmla="*/ 168443 h 449739"/>
                  <a:gd name="connsiteX23-1083" fmla="*/ 974558 w 3268411"/>
                  <a:gd name="connsiteY23-1084" fmla="*/ 348916 h 449739"/>
                  <a:gd name="connsiteX24-1085" fmla="*/ 1010653 w 3268411"/>
                  <a:gd name="connsiteY24-1086" fmla="*/ 180474 h 449739"/>
                  <a:gd name="connsiteX25-1087" fmla="*/ 1058779 w 3268411"/>
                  <a:gd name="connsiteY25-1088" fmla="*/ 336885 h 449739"/>
                  <a:gd name="connsiteX26-1089" fmla="*/ 1082842 w 3268411"/>
                  <a:gd name="connsiteY26-1090" fmla="*/ 144379 h 449739"/>
                  <a:gd name="connsiteX27-1091" fmla="*/ 1143000 w 3268411"/>
                  <a:gd name="connsiteY27-1092" fmla="*/ 348916 h 449739"/>
                  <a:gd name="connsiteX28-1093" fmla="*/ 1191127 w 3268411"/>
                  <a:gd name="connsiteY28-1094" fmla="*/ 180474 h 449739"/>
                  <a:gd name="connsiteX29-1095" fmla="*/ 1239253 w 3268411"/>
                  <a:gd name="connsiteY29-1096" fmla="*/ 348916 h 449739"/>
                  <a:gd name="connsiteX30-1097" fmla="*/ 1287379 w 3268411"/>
                  <a:gd name="connsiteY30-1098" fmla="*/ 180474 h 449739"/>
                  <a:gd name="connsiteX31-1099" fmla="*/ 1323474 w 3268411"/>
                  <a:gd name="connsiteY31-1100" fmla="*/ 348916 h 449739"/>
                  <a:gd name="connsiteX32-1101" fmla="*/ 1371600 w 3268411"/>
                  <a:gd name="connsiteY32-1102" fmla="*/ 156411 h 449739"/>
                  <a:gd name="connsiteX33-1103" fmla="*/ 1431758 w 3268411"/>
                  <a:gd name="connsiteY33-1104" fmla="*/ 360948 h 449739"/>
                  <a:gd name="connsiteX34-1105" fmla="*/ 1443790 w 3268411"/>
                  <a:gd name="connsiteY34-1106" fmla="*/ 180474 h 449739"/>
                  <a:gd name="connsiteX35-1107" fmla="*/ 1491916 w 3268411"/>
                  <a:gd name="connsiteY35-1108" fmla="*/ 385011 h 449739"/>
                  <a:gd name="connsiteX36-1109" fmla="*/ 1528011 w 3268411"/>
                  <a:gd name="connsiteY36-1110" fmla="*/ 156411 h 449739"/>
                  <a:gd name="connsiteX37-1111" fmla="*/ 1576137 w 3268411"/>
                  <a:gd name="connsiteY37-1112" fmla="*/ 372979 h 449739"/>
                  <a:gd name="connsiteX38-1113" fmla="*/ 1612232 w 3268411"/>
                  <a:gd name="connsiteY38-1114" fmla="*/ 192506 h 449739"/>
                  <a:gd name="connsiteX39-1115" fmla="*/ 1672390 w 3268411"/>
                  <a:gd name="connsiteY39-1116" fmla="*/ 385011 h 449739"/>
                  <a:gd name="connsiteX40-1117" fmla="*/ 1708485 w 3268411"/>
                  <a:gd name="connsiteY40-1118" fmla="*/ 180474 h 449739"/>
                  <a:gd name="connsiteX41-1119" fmla="*/ 1768642 w 3268411"/>
                  <a:gd name="connsiteY41-1120" fmla="*/ 385011 h 449739"/>
                  <a:gd name="connsiteX42-1121" fmla="*/ 1804737 w 3268411"/>
                  <a:gd name="connsiteY42-1122" fmla="*/ 180474 h 449739"/>
                  <a:gd name="connsiteX43-1123" fmla="*/ 1888958 w 3268411"/>
                  <a:gd name="connsiteY43-1124" fmla="*/ 397043 h 449739"/>
                  <a:gd name="connsiteX44-1125" fmla="*/ 1913021 w 3268411"/>
                  <a:gd name="connsiteY44-1126" fmla="*/ 192506 h 449739"/>
                  <a:gd name="connsiteX45-1127" fmla="*/ 1961148 w 3268411"/>
                  <a:gd name="connsiteY45-1128" fmla="*/ 421106 h 449739"/>
                  <a:gd name="connsiteX46-1129" fmla="*/ 1997242 w 3268411"/>
                  <a:gd name="connsiteY46-1130" fmla="*/ 156411 h 449739"/>
                  <a:gd name="connsiteX47-1131" fmla="*/ 2057400 w 3268411"/>
                  <a:gd name="connsiteY47-1132" fmla="*/ 445169 h 449739"/>
                  <a:gd name="connsiteX48-1133" fmla="*/ 2093495 w 3268411"/>
                  <a:gd name="connsiteY48-1134" fmla="*/ 192506 h 449739"/>
                  <a:gd name="connsiteX49-1135" fmla="*/ 2141621 w 3268411"/>
                  <a:gd name="connsiteY49-1136" fmla="*/ 385011 h 449739"/>
                  <a:gd name="connsiteX50-1137" fmla="*/ 2189748 w 3268411"/>
                  <a:gd name="connsiteY50-1138" fmla="*/ 216569 h 449739"/>
                  <a:gd name="connsiteX51-1139" fmla="*/ 2225842 w 3268411"/>
                  <a:gd name="connsiteY51-1140" fmla="*/ 409074 h 449739"/>
                  <a:gd name="connsiteX52-1141" fmla="*/ 2286000 w 3268411"/>
                  <a:gd name="connsiteY52-1142" fmla="*/ 204537 h 449739"/>
                  <a:gd name="connsiteX53-1143" fmla="*/ 2334127 w 3268411"/>
                  <a:gd name="connsiteY53-1144" fmla="*/ 445169 h 449739"/>
                  <a:gd name="connsiteX54-1145" fmla="*/ 2382253 w 3268411"/>
                  <a:gd name="connsiteY54-1146" fmla="*/ 216569 h 449739"/>
                  <a:gd name="connsiteX55-1147" fmla="*/ 2430379 w 3268411"/>
                  <a:gd name="connsiteY55-1148" fmla="*/ 409074 h 449739"/>
                  <a:gd name="connsiteX56-1149" fmla="*/ 2466474 w 3268411"/>
                  <a:gd name="connsiteY56-1150" fmla="*/ 204537 h 449739"/>
                  <a:gd name="connsiteX57-1151" fmla="*/ 2526632 w 3268411"/>
                  <a:gd name="connsiteY57-1152" fmla="*/ 421106 h 449739"/>
                  <a:gd name="connsiteX58-1153" fmla="*/ 2574758 w 3268411"/>
                  <a:gd name="connsiteY58-1154" fmla="*/ 216569 h 449739"/>
                  <a:gd name="connsiteX59-1155" fmla="*/ 2622885 w 3268411"/>
                  <a:gd name="connsiteY59-1156" fmla="*/ 433137 h 449739"/>
                  <a:gd name="connsiteX60-1157" fmla="*/ 2671011 w 3268411"/>
                  <a:gd name="connsiteY60-1158" fmla="*/ 216569 h 449739"/>
                  <a:gd name="connsiteX61-1159" fmla="*/ 2731169 w 3268411"/>
                  <a:gd name="connsiteY61-1160" fmla="*/ 433137 h 449739"/>
                  <a:gd name="connsiteX62-1161" fmla="*/ 2767264 w 3268411"/>
                  <a:gd name="connsiteY62-1162" fmla="*/ 204537 h 449739"/>
                  <a:gd name="connsiteX63-1163" fmla="*/ 2815390 w 3268411"/>
                  <a:gd name="connsiteY63-1164" fmla="*/ 445169 h 449739"/>
                  <a:gd name="connsiteX64-1165" fmla="*/ 2863516 w 3268411"/>
                  <a:gd name="connsiteY64-1166" fmla="*/ 228600 h 449739"/>
                  <a:gd name="connsiteX65-1167" fmla="*/ 2899107 w 3268411"/>
                  <a:gd name="connsiteY65-1168" fmla="*/ 449725 h 449739"/>
                  <a:gd name="connsiteX66-1169" fmla="*/ 2947737 w 3268411"/>
                  <a:gd name="connsiteY66-1170" fmla="*/ 216569 h 449739"/>
                  <a:gd name="connsiteX67-1171" fmla="*/ 2999538 w 3268411"/>
                  <a:gd name="connsiteY67-1172" fmla="*/ 404874 h 449739"/>
                  <a:gd name="connsiteX68-1173" fmla="*/ 3039306 w 3268411"/>
                  <a:gd name="connsiteY68-1174" fmla="*/ 164242 h 449739"/>
                  <a:gd name="connsiteX69-1175" fmla="*/ 3080086 w 3268411"/>
                  <a:gd name="connsiteY69-1176" fmla="*/ 415269 h 449739"/>
                  <a:gd name="connsiteX70-1177" fmla="*/ 3140747 w 3268411"/>
                  <a:gd name="connsiteY70-1178" fmla="*/ 207814 h 449739"/>
                  <a:gd name="connsiteX71-1179" fmla="*/ 3184694 w 3268411"/>
                  <a:gd name="connsiteY71-1180" fmla="*/ 422744 h 449739"/>
                  <a:gd name="connsiteX72-1181" fmla="*/ 3232822 w 3268411"/>
                  <a:gd name="connsiteY72-1182" fmla="*/ 210731 h 449739"/>
                  <a:gd name="connsiteX73-1183" fmla="*/ 3268411 w 3268411"/>
                  <a:gd name="connsiteY73-1184" fmla="*/ 443888 h 449739"/>
                  <a:gd name="connsiteX0-1185" fmla="*/ 0 w 3268411"/>
                  <a:gd name="connsiteY0-1186" fmla="*/ 0 h 449741"/>
                  <a:gd name="connsiteX1-1187" fmla="*/ 36095 w 3268411"/>
                  <a:gd name="connsiteY1-1188" fmla="*/ 409074 h 449741"/>
                  <a:gd name="connsiteX2-1189" fmla="*/ 72190 w 3268411"/>
                  <a:gd name="connsiteY2-1190" fmla="*/ 72190 h 449741"/>
                  <a:gd name="connsiteX3-1191" fmla="*/ 120316 w 3268411"/>
                  <a:gd name="connsiteY3-1192" fmla="*/ 372979 h 449741"/>
                  <a:gd name="connsiteX4-1193" fmla="*/ 168442 w 3268411"/>
                  <a:gd name="connsiteY4-1194" fmla="*/ 72190 h 449741"/>
                  <a:gd name="connsiteX5-1195" fmla="*/ 216569 w 3268411"/>
                  <a:gd name="connsiteY5-1196" fmla="*/ 348916 h 449741"/>
                  <a:gd name="connsiteX6-1197" fmla="*/ 252664 w 3268411"/>
                  <a:gd name="connsiteY6-1198" fmla="*/ 84221 h 449741"/>
                  <a:gd name="connsiteX7-1199" fmla="*/ 300790 w 3268411"/>
                  <a:gd name="connsiteY7-1200" fmla="*/ 372979 h 449741"/>
                  <a:gd name="connsiteX8-1201" fmla="*/ 324853 w 3268411"/>
                  <a:gd name="connsiteY8-1202" fmla="*/ 108285 h 449741"/>
                  <a:gd name="connsiteX9-1203" fmla="*/ 385011 w 3268411"/>
                  <a:gd name="connsiteY9-1204" fmla="*/ 348916 h 449741"/>
                  <a:gd name="connsiteX10-1205" fmla="*/ 409074 w 3268411"/>
                  <a:gd name="connsiteY10-1206" fmla="*/ 84221 h 449741"/>
                  <a:gd name="connsiteX11-1207" fmla="*/ 457200 w 3268411"/>
                  <a:gd name="connsiteY11-1208" fmla="*/ 348916 h 449741"/>
                  <a:gd name="connsiteX12-1209" fmla="*/ 493295 w 3268411"/>
                  <a:gd name="connsiteY12-1210" fmla="*/ 120316 h 449741"/>
                  <a:gd name="connsiteX13-1211" fmla="*/ 541421 w 3268411"/>
                  <a:gd name="connsiteY13-1212" fmla="*/ 348916 h 449741"/>
                  <a:gd name="connsiteX14-1213" fmla="*/ 577516 w 3268411"/>
                  <a:gd name="connsiteY14-1214" fmla="*/ 108285 h 449741"/>
                  <a:gd name="connsiteX15-1215" fmla="*/ 613611 w 3268411"/>
                  <a:gd name="connsiteY15-1216" fmla="*/ 348916 h 449741"/>
                  <a:gd name="connsiteX16-1217" fmla="*/ 673769 w 3268411"/>
                  <a:gd name="connsiteY16-1218" fmla="*/ 84221 h 449741"/>
                  <a:gd name="connsiteX17-1219" fmla="*/ 697832 w 3268411"/>
                  <a:gd name="connsiteY17-1220" fmla="*/ 360948 h 449741"/>
                  <a:gd name="connsiteX18-1221" fmla="*/ 745958 w 3268411"/>
                  <a:gd name="connsiteY18-1222" fmla="*/ 120316 h 449741"/>
                  <a:gd name="connsiteX19-1223" fmla="*/ 782053 w 3268411"/>
                  <a:gd name="connsiteY19-1224" fmla="*/ 336885 h 449741"/>
                  <a:gd name="connsiteX20-1225" fmla="*/ 866274 w 3268411"/>
                  <a:gd name="connsiteY20-1226" fmla="*/ 144379 h 449741"/>
                  <a:gd name="connsiteX21-1227" fmla="*/ 866274 w 3268411"/>
                  <a:gd name="connsiteY21-1228" fmla="*/ 324853 h 449741"/>
                  <a:gd name="connsiteX22-1229" fmla="*/ 950495 w 3268411"/>
                  <a:gd name="connsiteY22-1230" fmla="*/ 168443 h 449741"/>
                  <a:gd name="connsiteX23-1231" fmla="*/ 974558 w 3268411"/>
                  <a:gd name="connsiteY23-1232" fmla="*/ 348916 h 449741"/>
                  <a:gd name="connsiteX24-1233" fmla="*/ 1010653 w 3268411"/>
                  <a:gd name="connsiteY24-1234" fmla="*/ 180474 h 449741"/>
                  <a:gd name="connsiteX25-1235" fmla="*/ 1058779 w 3268411"/>
                  <a:gd name="connsiteY25-1236" fmla="*/ 336885 h 449741"/>
                  <a:gd name="connsiteX26-1237" fmla="*/ 1082842 w 3268411"/>
                  <a:gd name="connsiteY26-1238" fmla="*/ 144379 h 449741"/>
                  <a:gd name="connsiteX27-1239" fmla="*/ 1143000 w 3268411"/>
                  <a:gd name="connsiteY27-1240" fmla="*/ 348916 h 449741"/>
                  <a:gd name="connsiteX28-1241" fmla="*/ 1191127 w 3268411"/>
                  <a:gd name="connsiteY28-1242" fmla="*/ 180474 h 449741"/>
                  <a:gd name="connsiteX29-1243" fmla="*/ 1239253 w 3268411"/>
                  <a:gd name="connsiteY29-1244" fmla="*/ 348916 h 449741"/>
                  <a:gd name="connsiteX30-1245" fmla="*/ 1287379 w 3268411"/>
                  <a:gd name="connsiteY30-1246" fmla="*/ 180474 h 449741"/>
                  <a:gd name="connsiteX31-1247" fmla="*/ 1323474 w 3268411"/>
                  <a:gd name="connsiteY31-1248" fmla="*/ 348916 h 449741"/>
                  <a:gd name="connsiteX32-1249" fmla="*/ 1371600 w 3268411"/>
                  <a:gd name="connsiteY32-1250" fmla="*/ 156411 h 449741"/>
                  <a:gd name="connsiteX33-1251" fmla="*/ 1431758 w 3268411"/>
                  <a:gd name="connsiteY33-1252" fmla="*/ 360948 h 449741"/>
                  <a:gd name="connsiteX34-1253" fmla="*/ 1443790 w 3268411"/>
                  <a:gd name="connsiteY34-1254" fmla="*/ 180474 h 449741"/>
                  <a:gd name="connsiteX35-1255" fmla="*/ 1491916 w 3268411"/>
                  <a:gd name="connsiteY35-1256" fmla="*/ 385011 h 449741"/>
                  <a:gd name="connsiteX36-1257" fmla="*/ 1528011 w 3268411"/>
                  <a:gd name="connsiteY36-1258" fmla="*/ 156411 h 449741"/>
                  <a:gd name="connsiteX37-1259" fmla="*/ 1576137 w 3268411"/>
                  <a:gd name="connsiteY37-1260" fmla="*/ 372979 h 449741"/>
                  <a:gd name="connsiteX38-1261" fmla="*/ 1612232 w 3268411"/>
                  <a:gd name="connsiteY38-1262" fmla="*/ 192506 h 449741"/>
                  <a:gd name="connsiteX39-1263" fmla="*/ 1672390 w 3268411"/>
                  <a:gd name="connsiteY39-1264" fmla="*/ 385011 h 449741"/>
                  <a:gd name="connsiteX40-1265" fmla="*/ 1708485 w 3268411"/>
                  <a:gd name="connsiteY40-1266" fmla="*/ 180474 h 449741"/>
                  <a:gd name="connsiteX41-1267" fmla="*/ 1768642 w 3268411"/>
                  <a:gd name="connsiteY41-1268" fmla="*/ 385011 h 449741"/>
                  <a:gd name="connsiteX42-1269" fmla="*/ 1804737 w 3268411"/>
                  <a:gd name="connsiteY42-1270" fmla="*/ 180474 h 449741"/>
                  <a:gd name="connsiteX43-1271" fmla="*/ 1888958 w 3268411"/>
                  <a:gd name="connsiteY43-1272" fmla="*/ 397043 h 449741"/>
                  <a:gd name="connsiteX44-1273" fmla="*/ 1913021 w 3268411"/>
                  <a:gd name="connsiteY44-1274" fmla="*/ 192506 h 449741"/>
                  <a:gd name="connsiteX45-1275" fmla="*/ 1961148 w 3268411"/>
                  <a:gd name="connsiteY45-1276" fmla="*/ 421106 h 449741"/>
                  <a:gd name="connsiteX46-1277" fmla="*/ 1997242 w 3268411"/>
                  <a:gd name="connsiteY46-1278" fmla="*/ 156411 h 449741"/>
                  <a:gd name="connsiteX47-1279" fmla="*/ 2057400 w 3268411"/>
                  <a:gd name="connsiteY47-1280" fmla="*/ 445169 h 449741"/>
                  <a:gd name="connsiteX48-1281" fmla="*/ 2093495 w 3268411"/>
                  <a:gd name="connsiteY48-1282" fmla="*/ 192506 h 449741"/>
                  <a:gd name="connsiteX49-1283" fmla="*/ 2141621 w 3268411"/>
                  <a:gd name="connsiteY49-1284" fmla="*/ 385011 h 449741"/>
                  <a:gd name="connsiteX50-1285" fmla="*/ 2189748 w 3268411"/>
                  <a:gd name="connsiteY50-1286" fmla="*/ 216569 h 449741"/>
                  <a:gd name="connsiteX51-1287" fmla="*/ 2225842 w 3268411"/>
                  <a:gd name="connsiteY51-1288" fmla="*/ 409074 h 449741"/>
                  <a:gd name="connsiteX52-1289" fmla="*/ 2286000 w 3268411"/>
                  <a:gd name="connsiteY52-1290" fmla="*/ 204537 h 449741"/>
                  <a:gd name="connsiteX53-1291" fmla="*/ 2334127 w 3268411"/>
                  <a:gd name="connsiteY53-1292" fmla="*/ 445169 h 449741"/>
                  <a:gd name="connsiteX54-1293" fmla="*/ 2382253 w 3268411"/>
                  <a:gd name="connsiteY54-1294" fmla="*/ 216569 h 449741"/>
                  <a:gd name="connsiteX55-1295" fmla="*/ 2430379 w 3268411"/>
                  <a:gd name="connsiteY55-1296" fmla="*/ 409074 h 449741"/>
                  <a:gd name="connsiteX56-1297" fmla="*/ 2466474 w 3268411"/>
                  <a:gd name="connsiteY56-1298" fmla="*/ 204537 h 449741"/>
                  <a:gd name="connsiteX57-1299" fmla="*/ 2526632 w 3268411"/>
                  <a:gd name="connsiteY57-1300" fmla="*/ 421106 h 449741"/>
                  <a:gd name="connsiteX58-1301" fmla="*/ 2574758 w 3268411"/>
                  <a:gd name="connsiteY58-1302" fmla="*/ 216569 h 449741"/>
                  <a:gd name="connsiteX59-1303" fmla="*/ 2622885 w 3268411"/>
                  <a:gd name="connsiteY59-1304" fmla="*/ 433137 h 449741"/>
                  <a:gd name="connsiteX60-1305" fmla="*/ 2671011 w 3268411"/>
                  <a:gd name="connsiteY60-1306" fmla="*/ 216569 h 449741"/>
                  <a:gd name="connsiteX61-1307" fmla="*/ 2731169 w 3268411"/>
                  <a:gd name="connsiteY61-1308" fmla="*/ 433137 h 449741"/>
                  <a:gd name="connsiteX62-1309" fmla="*/ 2767264 w 3268411"/>
                  <a:gd name="connsiteY62-1310" fmla="*/ 204537 h 449741"/>
                  <a:gd name="connsiteX63-1311" fmla="*/ 2815390 w 3268411"/>
                  <a:gd name="connsiteY63-1312" fmla="*/ 445169 h 449741"/>
                  <a:gd name="connsiteX64-1313" fmla="*/ 2850874 w 3268411"/>
                  <a:gd name="connsiteY64-1314" fmla="*/ 226651 h 449741"/>
                  <a:gd name="connsiteX65-1315" fmla="*/ 2863516 w 3268411"/>
                  <a:gd name="connsiteY65-1316" fmla="*/ 228600 h 449741"/>
                  <a:gd name="connsiteX66-1317" fmla="*/ 2899107 w 3268411"/>
                  <a:gd name="connsiteY66-1318" fmla="*/ 449725 h 449741"/>
                  <a:gd name="connsiteX67-1319" fmla="*/ 2947737 w 3268411"/>
                  <a:gd name="connsiteY67-1320" fmla="*/ 216569 h 449741"/>
                  <a:gd name="connsiteX68-1321" fmla="*/ 2999538 w 3268411"/>
                  <a:gd name="connsiteY68-1322" fmla="*/ 404874 h 449741"/>
                  <a:gd name="connsiteX69-1323" fmla="*/ 3039306 w 3268411"/>
                  <a:gd name="connsiteY69-1324" fmla="*/ 164242 h 449741"/>
                  <a:gd name="connsiteX70-1325" fmla="*/ 3080086 w 3268411"/>
                  <a:gd name="connsiteY70-1326" fmla="*/ 415269 h 449741"/>
                  <a:gd name="connsiteX71-1327" fmla="*/ 3140747 w 3268411"/>
                  <a:gd name="connsiteY71-1328" fmla="*/ 207814 h 449741"/>
                  <a:gd name="connsiteX72-1329" fmla="*/ 3184694 w 3268411"/>
                  <a:gd name="connsiteY72-1330" fmla="*/ 422744 h 449741"/>
                  <a:gd name="connsiteX73-1331" fmla="*/ 3232822 w 3268411"/>
                  <a:gd name="connsiteY73-1332" fmla="*/ 210731 h 449741"/>
                  <a:gd name="connsiteX74" fmla="*/ 3268411 w 3268411"/>
                  <a:gd name="connsiteY74" fmla="*/ 443888 h 449741"/>
                  <a:gd name="connsiteX0-1333" fmla="*/ 0 w 3268411"/>
                  <a:gd name="connsiteY0-1334" fmla="*/ 0 h 445276"/>
                  <a:gd name="connsiteX1-1335" fmla="*/ 36095 w 3268411"/>
                  <a:gd name="connsiteY1-1336" fmla="*/ 409074 h 445276"/>
                  <a:gd name="connsiteX2-1337" fmla="*/ 72190 w 3268411"/>
                  <a:gd name="connsiteY2-1338" fmla="*/ 72190 h 445276"/>
                  <a:gd name="connsiteX3-1339" fmla="*/ 120316 w 3268411"/>
                  <a:gd name="connsiteY3-1340" fmla="*/ 372979 h 445276"/>
                  <a:gd name="connsiteX4-1341" fmla="*/ 168442 w 3268411"/>
                  <a:gd name="connsiteY4-1342" fmla="*/ 72190 h 445276"/>
                  <a:gd name="connsiteX5-1343" fmla="*/ 216569 w 3268411"/>
                  <a:gd name="connsiteY5-1344" fmla="*/ 348916 h 445276"/>
                  <a:gd name="connsiteX6-1345" fmla="*/ 252664 w 3268411"/>
                  <a:gd name="connsiteY6-1346" fmla="*/ 84221 h 445276"/>
                  <a:gd name="connsiteX7-1347" fmla="*/ 300790 w 3268411"/>
                  <a:gd name="connsiteY7-1348" fmla="*/ 372979 h 445276"/>
                  <a:gd name="connsiteX8-1349" fmla="*/ 324853 w 3268411"/>
                  <a:gd name="connsiteY8-1350" fmla="*/ 108285 h 445276"/>
                  <a:gd name="connsiteX9-1351" fmla="*/ 385011 w 3268411"/>
                  <a:gd name="connsiteY9-1352" fmla="*/ 348916 h 445276"/>
                  <a:gd name="connsiteX10-1353" fmla="*/ 409074 w 3268411"/>
                  <a:gd name="connsiteY10-1354" fmla="*/ 84221 h 445276"/>
                  <a:gd name="connsiteX11-1355" fmla="*/ 457200 w 3268411"/>
                  <a:gd name="connsiteY11-1356" fmla="*/ 348916 h 445276"/>
                  <a:gd name="connsiteX12-1357" fmla="*/ 493295 w 3268411"/>
                  <a:gd name="connsiteY12-1358" fmla="*/ 120316 h 445276"/>
                  <a:gd name="connsiteX13-1359" fmla="*/ 541421 w 3268411"/>
                  <a:gd name="connsiteY13-1360" fmla="*/ 348916 h 445276"/>
                  <a:gd name="connsiteX14-1361" fmla="*/ 577516 w 3268411"/>
                  <a:gd name="connsiteY14-1362" fmla="*/ 108285 h 445276"/>
                  <a:gd name="connsiteX15-1363" fmla="*/ 613611 w 3268411"/>
                  <a:gd name="connsiteY15-1364" fmla="*/ 348916 h 445276"/>
                  <a:gd name="connsiteX16-1365" fmla="*/ 673769 w 3268411"/>
                  <a:gd name="connsiteY16-1366" fmla="*/ 84221 h 445276"/>
                  <a:gd name="connsiteX17-1367" fmla="*/ 697832 w 3268411"/>
                  <a:gd name="connsiteY17-1368" fmla="*/ 360948 h 445276"/>
                  <a:gd name="connsiteX18-1369" fmla="*/ 745958 w 3268411"/>
                  <a:gd name="connsiteY18-1370" fmla="*/ 120316 h 445276"/>
                  <a:gd name="connsiteX19-1371" fmla="*/ 782053 w 3268411"/>
                  <a:gd name="connsiteY19-1372" fmla="*/ 336885 h 445276"/>
                  <a:gd name="connsiteX20-1373" fmla="*/ 866274 w 3268411"/>
                  <a:gd name="connsiteY20-1374" fmla="*/ 144379 h 445276"/>
                  <a:gd name="connsiteX21-1375" fmla="*/ 866274 w 3268411"/>
                  <a:gd name="connsiteY21-1376" fmla="*/ 324853 h 445276"/>
                  <a:gd name="connsiteX22-1377" fmla="*/ 950495 w 3268411"/>
                  <a:gd name="connsiteY22-1378" fmla="*/ 168443 h 445276"/>
                  <a:gd name="connsiteX23-1379" fmla="*/ 974558 w 3268411"/>
                  <a:gd name="connsiteY23-1380" fmla="*/ 348916 h 445276"/>
                  <a:gd name="connsiteX24-1381" fmla="*/ 1010653 w 3268411"/>
                  <a:gd name="connsiteY24-1382" fmla="*/ 180474 h 445276"/>
                  <a:gd name="connsiteX25-1383" fmla="*/ 1058779 w 3268411"/>
                  <a:gd name="connsiteY25-1384" fmla="*/ 336885 h 445276"/>
                  <a:gd name="connsiteX26-1385" fmla="*/ 1082842 w 3268411"/>
                  <a:gd name="connsiteY26-1386" fmla="*/ 144379 h 445276"/>
                  <a:gd name="connsiteX27-1387" fmla="*/ 1143000 w 3268411"/>
                  <a:gd name="connsiteY27-1388" fmla="*/ 348916 h 445276"/>
                  <a:gd name="connsiteX28-1389" fmla="*/ 1191127 w 3268411"/>
                  <a:gd name="connsiteY28-1390" fmla="*/ 180474 h 445276"/>
                  <a:gd name="connsiteX29-1391" fmla="*/ 1239253 w 3268411"/>
                  <a:gd name="connsiteY29-1392" fmla="*/ 348916 h 445276"/>
                  <a:gd name="connsiteX30-1393" fmla="*/ 1287379 w 3268411"/>
                  <a:gd name="connsiteY30-1394" fmla="*/ 180474 h 445276"/>
                  <a:gd name="connsiteX31-1395" fmla="*/ 1323474 w 3268411"/>
                  <a:gd name="connsiteY31-1396" fmla="*/ 348916 h 445276"/>
                  <a:gd name="connsiteX32-1397" fmla="*/ 1371600 w 3268411"/>
                  <a:gd name="connsiteY32-1398" fmla="*/ 156411 h 445276"/>
                  <a:gd name="connsiteX33-1399" fmla="*/ 1431758 w 3268411"/>
                  <a:gd name="connsiteY33-1400" fmla="*/ 360948 h 445276"/>
                  <a:gd name="connsiteX34-1401" fmla="*/ 1443790 w 3268411"/>
                  <a:gd name="connsiteY34-1402" fmla="*/ 180474 h 445276"/>
                  <a:gd name="connsiteX35-1403" fmla="*/ 1491916 w 3268411"/>
                  <a:gd name="connsiteY35-1404" fmla="*/ 385011 h 445276"/>
                  <a:gd name="connsiteX36-1405" fmla="*/ 1528011 w 3268411"/>
                  <a:gd name="connsiteY36-1406" fmla="*/ 156411 h 445276"/>
                  <a:gd name="connsiteX37-1407" fmla="*/ 1576137 w 3268411"/>
                  <a:gd name="connsiteY37-1408" fmla="*/ 372979 h 445276"/>
                  <a:gd name="connsiteX38-1409" fmla="*/ 1612232 w 3268411"/>
                  <a:gd name="connsiteY38-1410" fmla="*/ 192506 h 445276"/>
                  <a:gd name="connsiteX39-1411" fmla="*/ 1672390 w 3268411"/>
                  <a:gd name="connsiteY39-1412" fmla="*/ 385011 h 445276"/>
                  <a:gd name="connsiteX40-1413" fmla="*/ 1708485 w 3268411"/>
                  <a:gd name="connsiteY40-1414" fmla="*/ 180474 h 445276"/>
                  <a:gd name="connsiteX41-1415" fmla="*/ 1768642 w 3268411"/>
                  <a:gd name="connsiteY41-1416" fmla="*/ 385011 h 445276"/>
                  <a:gd name="connsiteX42-1417" fmla="*/ 1804737 w 3268411"/>
                  <a:gd name="connsiteY42-1418" fmla="*/ 180474 h 445276"/>
                  <a:gd name="connsiteX43-1419" fmla="*/ 1888958 w 3268411"/>
                  <a:gd name="connsiteY43-1420" fmla="*/ 397043 h 445276"/>
                  <a:gd name="connsiteX44-1421" fmla="*/ 1913021 w 3268411"/>
                  <a:gd name="connsiteY44-1422" fmla="*/ 192506 h 445276"/>
                  <a:gd name="connsiteX45-1423" fmla="*/ 1961148 w 3268411"/>
                  <a:gd name="connsiteY45-1424" fmla="*/ 421106 h 445276"/>
                  <a:gd name="connsiteX46-1425" fmla="*/ 1997242 w 3268411"/>
                  <a:gd name="connsiteY46-1426" fmla="*/ 156411 h 445276"/>
                  <a:gd name="connsiteX47-1427" fmla="*/ 2057400 w 3268411"/>
                  <a:gd name="connsiteY47-1428" fmla="*/ 445169 h 445276"/>
                  <a:gd name="connsiteX48-1429" fmla="*/ 2093495 w 3268411"/>
                  <a:gd name="connsiteY48-1430" fmla="*/ 192506 h 445276"/>
                  <a:gd name="connsiteX49-1431" fmla="*/ 2141621 w 3268411"/>
                  <a:gd name="connsiteY49-1432" fmla="*/ 385011 h 445276"/>
                  <a:gd name="connsiteX50-1433" fmla="*/ 2189748 w 3268411"/>
                  <a:gd name="connsiteY50-1434" fmla="*/ 216569 h 445276"/>
                  <a:gd name="connsiteX51-1435" fmla="*/ 2225842 w 3268411"/>
                  <a:gd name="connsiteY51-1436" fmla="*/ 409074 h 445276"/>
                  <a:gd name="connsiteX52-1437" fmla="*/ 2286000 w 3268411"/>
                  <a:gd name="connsiteY52-1438" fmla="*/ 204537 h 445276"/>
                  <a:gd name="connsiteX53-1439" fmla="*/ 2334127 w 3268411"/>
                  <a:gd name="connsiteY53-1440" fmla="*/ 445169 h 445276"/>
                  <a:gd name="connsiteX54-1441" fmla="*/ 2382253 w 3268411"/>
                  <a:gd name="connsiteY54-1442" fmla="*/ 216569 h 445276"/>
                  <a:gd name="connsiteX55-1443" fmla="*/ 2430379 w 3268411"/>
                  <a:gd name="connsiteY55-1444" fmla="*/ 409074 h 445276"/>
                  <a:gd name="connsiteX56-1445" fmla="*/ 2466474 w 3268411"/>
                  <a:gd name="connsiteY56-1446" fmla="*/ 204537 h 445276"/>
                  <a:gd name="connsiteX57-1447" fmla="*/ 2526632 w 3268411"/>
                  <a:gd name="connsiteY57-1448" fmla="*/ 421106 h 445276"/>
                  <a:gd name="connsiteX58-1449" fmla="*/ 2574758 w 3268411"/>
                  <a:gd name="connsiteY58-1450" fmla="*/ 216569 h 445276"/>
                  <a:gd name="connsiteX59-1451" fmla="*/ 2622885 w 3268411"/>
                  <a:gd name="connsiteY59-1452" fmla="*/ 433137 h 445276"/>
                  <a:gd name="connsiteX60-1453" fmla="*/ 2671011 w 3268411"/>
                  <a:gd name="connsiteY60-1454" fmla="*/ 216569 h 445276"/>
                  <a:gd name="connsiteX61-1455" fmla="*/ 2731169 w 3268411"/>
                  <a:gd name="connsiteY61-1456" fmla="*/ 433137 h 445276"/>
                  <a:gd name="connsiteX62-1457" fmla="*/ 2767264 w 3268411"/>
                  <a:gd name="connsiteY62-1458" fmla="*/ 204537 h 445276"/>
                  <a:gd name="connsiteX63-1459" fmla="*/ 2815390 w 3268411"/>
                  <a:gd name="connsiteY63-1460" fmla="*/ 445169 h 445276"/>
                  <a:gd name="connsiteX64-1461" fmla="*/ 2850874 w 3268411"/>
                  <a:gd name="connsiteY64-1462" fmla="*/ 226651 h 445276"/>
                  <a:gd name="connsiteX65-1463" fmla="*/ 2863516 w 3268411"/>
                  <a:gd name="connsiteY65-1464" fmla="*/ 228600 h 445276"/>
                  <a:gd name="connsiteX66-1465" fmla="*/ 2903286 w 3268411"/>
                  <a:gd name="connsiteY66-1466" fmla="*/ 412349 h 445276"/>
                  <a:gd name="connsiteX67-1467" fmla="*/ 2947737 w 3268411"/>
                  <a:gd name="connsiteY67-1468" fmla="*/ 216569 h 445276"/>
                  <a:gd name="connsiteX68-1469" fmla="*/ 2999538 w 3268411"/>
                  <a:gd name="connsiteY68-1470" fmla="*/ 404874 h 445276"/>
                  <a:gd name="connsiteX69-1471" fmla="*/ 3039306 w 3268411"/>
                  <a:gd name="connsiteY69-1472" fmla="*/ 164242 h 445276"/>
                  <a:gd name="connsiteX70-1473" fmla="*/ 3080086 w 3268411"/>
                  <a:gd name="connsiteY70-1474" fmla="*/ 415269 h 445276"/>
                  <a:gd name="connsiteX71-1475" fmla="*/ 3140747 w 3268411"/>
                  <a:gd name="connsiteY71-1476" fmla="*/ 207814 h 445276"/>
                  <a:gd name="connsiteX72-1477" fmla="*/ 3184694 w 3268411"/>
                  <a:gd name="connsiteY72-1478" fmla="*/ 422744 h 445276"/>
                  <a:gd name="connsiteX73-1479" fmla="*/ 3232822 w 3268411"/>
                  <a:gd name="connsiteY73-1480" fmla="*/ 210731 h 445276"/>
                  <a:gd name="connsiteX74-1481" fmla="*/ 3268411 w 3268411"/>
                  <a:gd name="connsiteY74-1482" fmla="*/ 443888 h 445276"/>
                  <a:gd name="connsiteX0-1483" fmla="*/ 0 w 3268411"/>
                  <a:gd name="connsiteY0-1484" fmla="*/ 0 h 445276"/>
                  <a:gd name="connsiteX1-1485" fmla="*/ 36095 w 3268411"/>
                  <a:gd name="connsiteY1-1486" fmla="*/ 409074 h 445276"/>
                  <a:gd name="connsiteX2-1487" fmla="*/ 72190 w 3268411"/>
                  <a:gd name="connsiteY2-1488" fmla="*/ 72190 h 445276"/>
                  <a:gd name="connsiteX3-1489" fmla="*/ 120316 w 3268411"/>
                  <a:gd name="connsiteY3-1490" fmla="*/ 372979 h 445276"/>
                  <a:gd name="connsiteX4-1491" fmla="*/ 168442 w 3268411"/>
                  <a:gd name="connsiteY4-1492" fmla="*/ 72190 h 445276"/>
                  <a:gd name="connsiteX5-1493" fmla="*/ 216569 w 3268411"/>
                  <a:gd name="connsiteY5-1494" fmla="*/ 348916 h 445276"/>
                  <a:gd name="connsiteX6-1495" fmla="*/ 252664 w 3268411"/>
                  <a:gd name="connsiteY6-1496" fmla="*/ 84221 h 445276"/>
                  <a:gd name="connsiteX7-1497" fmla="*/ 300790 w 3268411"/>
                  <a:gd name="connsiteY7-1498" fmla="*/ 372979 h 445276"/>
                  <a:gd name="connsiteX8-1499" fmla="*/ 324853 w 3268411"/>
                  <a:gd name="connsiteY8-1500" fmla="*/ 108285 h 445276"/>
                  <a:gd name="connsiteX9-1501" fmla="*/ 385011 w 3268411"/>
                  <a:gd name="connsiteY9-1502" fmla="*/ 348916 h 445276"/>
                  <a:gd name="connsiteX10-1503" fmla="*/ 409074 w 3268411"/>
                  <a:gd name="connsiteY10-1504" fmla="*/ 84221 h 445276"/>
                  <a:gd name="connsiteX11-1505" fmla="*/ 457200 w 3268411"/>
                  <a:gd name="connsiteY11-1506" fmla="*/ 348916 h 445276"/>
                  <a:gd name="connsiteX12-1507" fmla="*/ 493295 w 3268411"/>
                  <a:gd name="connsiteY12-1508" fmla="*/ 120316 h 445276"/>
                  <a:gd name="connsiteX13-1509" fmla="*/ 541421 w 3268411"/>
                  <a:gd name="connsiteY13-1510" fmla="*/ 348916 h 445276"/>
                  <a:gd name="connsiteX14-1511" fmla="*/ 577516 w 3268411"/>
                  <a:gd name="connsiteY14-1512" fmla="*/ 108285 h 445276"/>
                  <a:gd name="connsiteX15-1513" fmla="*/ 613611 w 3268411"/>
                  <a:gd name="connsiteY15-1514" fmla="*/ 348916 h 445276"/>
                  <a:gd name="connsiteX16-1515" fmla="*/ 673769 w 3268411"/>
                  <a:gd name="connsiteY16-1516" fmla="*/ 84221 h 445276"/>
                  <a:gd name="connsiteX17-1517" fmla="*/ 697832 w 3268411"/>
                  <a:gd name="connsiteY17-1518" fmla="*/ 360948 h 445276"/>
                  <a:gd name="connsiteX18-1519" fmla="*/ 745958 w 3268411"/>
                  <a:gd name="connsiteY18-1520" fmla="*/ 120316 h 445276"/>
                  <a:gd name="connsiteX19-1521" fmla="*/ 782053 w 3268411"/>
                  <a:gd name="connsiteY19-1522" fmla="*/ 336885 h 445276"/>
                  <a:gd name="connsiteX20-1523" fmla="*/ 866274 w 3268411"/>
                  <a:gd name="connsiteY20-1524" fmla="*/ 144379 h 445276"/>
                  <a:gd name="connsiteX21-1525" fmla="*/ 866274 w 3268411"/>
                  <a:gd name="connsiteY21-1526" fmla="*/ 324853 h 445276"/>
                  <a:gd name="connsiteX22-1527" fmla="*/ 950495 w 3268411"/>
                  <a:gd name="connsiteY22-1528" fmla="*/ 168443 h 445276"/>
                  <a:gd name="connsiteX23-1529" fmla="*/ 974558 w 3268411"/>
                  <a:gd name="connsiteY23-1530" fmla="*/ 348916 h 445276"/>
                  <a:gd name="connsiteX24-1531" fmla="*/ 1010653 w 3268411"/>
                  <a:gd name="connsiteY24-1532" fmla="*/ 180474 h 445276"/>
                  <a:gd name="connsiteX25-1533" fmla="*/ 1058779 w 3268411"/>
                  <a:gd name="connsiteY25-1534" fmla="*/ 336885 h 445276"/>
                  <a:gd name="connsiteX26-1535" fmla="*/ 1082842 w 3268411"/>
                  <a:gd name="connsiteY26-1536" fmla="*/ 144379 h 445276"/>
                  <a:gd name="connsiteX27-1537" fmla="*/ 1143000 w 3268411"/>
                  <a:gd name="connsiteY27-1538" fmla="*/ 348916 h 445276"/>
                  <a:gd name="connsiteX28-1539" fmla="*/ 1191127 w 3268411"/>
                  <a:gd name="connsiteY28-1540" fmla="*/ 180474 h 445276"/>
                  <a:gd name="connsiteX29-1541" fmla="*/ 1239253 w 3268411"/>
                  <a:gd name="connsiteY29-1542" fmla="*/ 348916 h 445276"/>
                  <a:gd name="connsiteX30-1543" fmla="*/ 1287379 w 3268411"/>
                  <a:gd name="connsiteY30-1544" fmla="*/ 180474 h 445276"/>
                  <a:gd name="connsiteX31-1545" fmla="*/ 1323474 w 3268411"/>
                  <a:gd name="connsiteY31-1546" fmla="*/ 348916 h 445276"/>
                  <a:gd name="connsiteX32-1547" fmla="*/ 1371600 w 3268411"/>
                  <a:gd name="connsiteY32-1548" fmla="*/ 156411 h 445276"/>
                  <a:gd name="connsiteX33-1549" fmla="*/ 1431758 w 3268411"/>
                  <a:gd name="connsiteY33-1550" fmla="*/ 360948 h 445276"/>
                  <a:gd name="connsiteX34-1551" fmla="*/ 1443790 w 3268411"/>
                  <a:gd name="connsiteY34-1552" fmla="*/ 180474 h 445276"/>
                  <a:gd name="connsiteX35-1553" fmla="*/ 1491916 w 3268411"/>
                  <a:gd name="connsiteY35-1554" fmla="*/ 385011 h 445276"/>
                  <a:gd name="connsiteX36-1555" fmla="*/ 1528011 w 3268411"/>
                  <a:gd name="connsiteY36-1556" fmla="*/ 156411 h 445276"/>
                  <a:gd name="connsiteX37-1557" fmla="*/ 1576137 w 3268411"/>
                  <a:gd name="connsiteY37-1558" fmla="*/ 372979 h 445276"/>
                  <a:gd name="connsiteX38-1559" fmla="*/ 1612232 w 3268411"/>
                  <a:gd name="connsiteY38-1560" fmla="*/ 192506 h 445276"/>
                  <a:gd name="connsiteX39-1561" fmla="*/ 1672390 w 3268411"/>
                  <a:gd name="connsiteY39-1562" fmla="*/ 385011 h 445276"/>
                  <a:gd name="connsiteX40-1563" fmla="*/ 1708485 w 3268411"/>
                  <a:gd name="connsiteY40-1564" fmla="*/ 180474 h 445276"/>
                  <a:gd name="connsiteX41-1565" fmla="*/ 1768642 w 3268411"/>
                  <a:gd name="connsiteY41-1566" fmla="*/ 385011 h 445276"/>
                  <a:gd name="connsiteX42-1567" fmla="*/ 1804737 w 3268411"/>
                  <a:gd name="connsiteY42-1568" fmla="*/ 180474 h 445276"/>
                  <a:gd name="connsiteX43-1569" fmla="*/ 1888958 w 3268411"/>
                  <a:gd name="connsiteY43-1570" fmla="*/ 397043 h 445276"/>
                  <a:gd name="connsiteX44-1571" fmla="*/ 1913021 w 3268411"/>
                  <a:gd name="connsiteY44-1572" fmla="*/ 192506 h 445276"/>
                  <a:gd name="connsiteX45-1573" fmla="*/ 1961148 w 3268411"/>
                  <a:gd name="connsiteY45-1574" fmla="*/ 421106 h 445276"/>
                  <a:gd name="connsiteX46-1575" fmla="*/ 1997242 w 3268411"/>
                  <a:gd name="connsiteY46-1576" fmla="*/ 156411 h 445276"/>
                  <a:gd name="connsiteX47-1577" fmla="*/ 2057400 w 3268411"/>
                  <a:gd name="connsiteY47-1578" fmla="*/ 445169 h 445276"/>
                  <a:gd name="connsiteX48-1579" fmla="*/ 2093495 w 3268411"/>
                  <a:gd name="connsiteY48-1580" fmla="*/ 192506 h 445276"/>
                  <a:gd name="connsiteX49-1581" fmla="*/ 2141621 w 3268411"/>
                  <a:gd name="connsiteY49-1582" fmla="*/ 385011 h 445276"/>
                  <a:gd name="connsiteX50-1583" fmla="*/ 2189748 w 3268411"/>
                  <a:gd name="connsiteY50-1584" fmla="*/ 216569 h 445276"/>
                  <a:gd name="connsiteX51-1585" fmla="*/ 2225842 w 3268411"/>
                  <a:gd name="connsiteY51-1586" fmla="*/ 409074 h 445276"/>
                  <a:gd name="connsiteX52-1587" fmla="*/ 2286000 w 3268411"/>
                  <a:gd name="connsiteY52-1588" fmla="*/ 204537 h 445276"/>
                  <a:gd name="connsiteX53-1589" fmla="*/ 2334127 w 3268411"/>
                  <a:gd name="connsiteY53-1590" fmla="*/ 445169 h 445276"/>
                  <a:gd name="connsiteX54-1591" fmla="*/ 2382253 w 3268411"/>
                  <a:gd name="connsiteY54-1592" fmla="*/ 216569 h 445276"/>
                  <a:gd name="connsiteX55-1593" fmla="*/ 2430379 w 3268411"/>
                  <a:gd name="connsiteY55-1594" fmla="*/ 409074 h 445276"/>
                  <a:gd name="connsiteX56-1595" fmla="*/ 2466474 w 3268411"/>
                  <a:gd name="connsiteY56-1596" fmla="*/ 204537 h 445276"/>
                  <a:gd name="connsiteX57-1597" fmla="*/ 2526632 w 3268411"/>
                  <a:gd name="connsiteY57-1598" fmla="*/ 421106 h 445276"/>
                  <a:gd name="connsiteX58-1599" fmla="*/ 2574758 w 3268411"/>
                  <a:gd name="connsiteY58-1600" fmla="*/ 216569 h 445276"/>
                  <a:gd name="connsiteX59-1601" fmla="*/ 2622885 w 3268411"/>
                  <a:gd name="connsiteY59-1602" fmla="*/ 433137 h 445276"/>
                  <a:gd name="connsiteX60-1603" fmla="*/ 2671011 w 3268411"/>
                  <a:gd name="connsiteY60-1604" fmla="*/ 216569 h 445276"/>
                  <a:gd name="connsiteX61-1605" fmla="*/ 2731169 w 3268411"/>
                  <a:gd name="connsiteY61-1606" fmla="*/ 433137 h 445276"/>
                  <a:gd name="connsiteX62-1607" fmla="*/ 2767264 w 3268411"/>
                  <a:gd name="connsiteY62-1608" fmla="*/ 204537 h 445276"/>
                  <a:gd name="connsiteX63-1609" fmla="*/ 2815390 w 3268411"/>
                  <a:gd name="connsiteY63-1610" fmla="*/ 422743 h 445276"/>
                  <a:gd name="connsiteX64-1611" fmla="*/ 2850874 w 3268411"/>
                  <a:gd name="connsiteY64-1612" fmla="*/ 226651 h 445276"/>
                  <a:gd name="connsiteX65-1613" fmla="*/ 2863516 w 3268411"/>
                  <a:gd name="connsiteY65-1614" fmla="*/ 228600 h 445276"/>
                  <a:gd name="connsiteX66-1615" fmla="*/ 2903286 w 3268411"/>
                  <a:gd name="connsiteY66-1616" fmla="*/ 412349 h 445276"/>
                  <a:gd name="connsiteX67-1617" fmla="*/ 2947737 w 3268411"/>
                  <a:gd name="connsiteY67-1618" fmla="*/ 216569 h 445276"/>
                  <a:gd name="connsiteX68-1619" fmla="*/ 2999538 w 3268411"/>
                  <a:gd name="connsiteY68-1620" fmla="*/ 404874 h 445276"/>
                  <a:gd name="connsiteX69-1621" fmla="*/ 3039306 w 3268411"/>
                  <a:gd name="connsiteY69-1622" fmla="*/ 164242 h 445276"/>
                  <a:gd name="connsiteX70-1623" fmla="*/ 3080086 w 3268411"/>
                  <a:gd name="connsiteY70-1624" fmla="*/ 415269 h 445276"/>
                  <a:gd name="connsiteX71-1625" fmla="*/ 3140747 w 3268411"/>
                  <a:gd name="connsiteY71-1626" fmla="*/ 207814 h 445276"/>
                  <a:gd name="connsiteX72-1627" fmla="*/ 3184694 w 3268411"/>
                  <a:gd name="connsiteY72-1628" fmla="*/ 422744 h 445276"/>
                  <a:gd name="connsiteX73-1629" fmla="*/ 3232822 w 3268411"/>
                  <a:gd name="connsiteY73-1630" fmla="*/ 210731 h 445276"/>
                  <a:gd name="connsiteX74-1631" fmla="*/ 3268411 w 3268411"/>
                  <a:gd name="connsiteY74-1632" fmla="*/ 443888 h 445276"/>
                  <a:gd name="connsiteX0-1633" fmla="*/ 0 w 3268411"/>
                  <a:gd name="connsiteY0-1634" fmla="*/ 0 h 445276"/>
                  <a:gd name="connsiteX1-1635" fmla="*/ 36095 w 3268411"/>
                  <a:gd name="connsiteY1-1636" fmla="*/ 409074 h 445276"/>
                  <a:gd name="connsiteX2-1637" fmla="*/ 72190 w 3268411"/>
                  <a:gd name="connsiteY2-1638" fmla="*/ 72190 h 445276"/>
                  <a:gd name="connsiteX3-1639" fmla="*/ 120316 w 3268411"/>
                  <a:gd name="connsiteY3-1640" fmla="*/ 372979 h 445276"/>
                  <a:gd name="connsiteX4-1641" fmla="*/ 168442 w 3268411"/>
                  <a:gd name="connsiteY4-1642" fmla="*/ 72190 h 445276"/>
                  <a:gd name="connsiteX5-1643" fmla="*/ 216569 w 3268411"/>
                  <a:gd name="connsiteY5-1644" fmla="*/ 348916 h 445276"/>
                  <a:gd name="connsiteX6-1645" fmla="*/ 252664 w 3268411"/>
                  <a:gd name="connsiteY6-1646" fmla="*/ 84221 h 445276"/>
                  <a:gd name="connsiteX7-1647" fmla="*/ 300790 w 3268411"/>
                  <a:gd name="connsiteY7-1648" fmla="*/ 372979 h 445276"/>
                  <a:gd name="connsiteX8-1649" fmla="*/ 324853 w 3268411"/>
                  <a:gd name="connsiteY8-1650" fmla="*/ 108285 h 445276"/>
                  <a:gd name="connsiteX9-1651" fmla="*/ 385011 w 3268411"/>
                  <a:gd name="connsiteY9-1652" fmla="*/ 348916 h 445276"/>
                  <a:gd name="connsiteX10-1653" fmla="*/ 409074 w 3268411"/>
                  <a:gd name="connsiteY10-1654" fmla="*/ 84221 h 445276"/>
                  <a:gd name="connsiteX11-1655" fmla="*/ 457200 w 3268411"/>
                  <a:gd name="connsiteY11-1656" fmla="*/ 348916 h 445276"/>
                  <a:gd name="connsiteX12-1657" fmla="*/ 493295 w 3268411"/>
                  <a:gd name="connsiteY12-1658" fmla="*/ 120316 h 445276"/>
                  <a:gd name="connsiteX13-1659" fmla="*/ 541421 w 3268411"/>
                  <a:gd name="connsiteY13-1660" fmla="*/ 348916 h 445276"/>
                  <a:gd name="connsiteX14-1661" fmla="*/ 577516 w 3268411"/>
                  <a:gd name="connsiteY14-1662" fmla="*/ 108285 h 445276"/>
                  <a:gd name="connsiteX15-1663" fmla="*/ 613611 w 3268411"/>
                  <a:gd name="connsiteY15-1664" fmla="*/ 348916 h 445276"/>
                  <a:gd name="connsiteX16-1665" fmla="*/ 673769 w 3268411"/>
                  <a:gd name="connsiteY16-1666" fmla="*/ 84221 h 445276"/>
                  <a:gd name="connsiteX17-1667" fmla="*/ 697832 w 3268411"/>
                  <a:gd name="connsiteY17-1668" fmla="*/ 360948 h 445276"/>
                  <a:gd name="connsiteX18-1669" fmla="*/ 745958 w 3268411"/>
                  <a:gd name="connsiteY18-1670" fmla="*/ 120316 h 445276"/>
                  <a:gd name="connsiteX19-1671" fmla="*/ 782053 w 3268411"/>
                  <a:gd name="connsiteY19-1672" fmla="*/ 336885 h 445276"/>
                  <a:gd name="connsiteX20-1673" fmla="*/ 866274 w 3268411"/>
                  <a:gd name="connsiteY20-1674" fmla="*/ 144379 h 445276"/>
                  <a:gd name="connsiteX21-1675" fmla="*/ 866274 w 3268411"/>
                  <a:gd name="connsiteY21-1676" fmla="*/ 324853 h 445276"/>
                  <a:gd name="connsiteX22-1677" fmla="*/ 950495 w 3268411"/>
                  <a:gd name="connsiteY22-1678" fmla="*/ 168443 h 445276"/>
                  <a:gd name="connsiteX23-1679" fmla="*/ 974558 w 3268411"/>
                  <a:gd name="connsiteY23-1680" fmla="*/ 348916 h 445276"/>
                  <a:gd name="connsiteX24-1681" fmla="*/ 1010653 w 3268411"/>
                  <a:gd name="connsiteY24-1682" fmla="*/ 180474 h 445276"/>
                  <a:gd name="connsiteX25-1683" fmla="*/ 1058779 w 3268411"/>
                  <a:gd name="connsiteY25-1684" fmla="*/ 336885 h 445276"/>
                  <a:gd name="connsiteX26-1685" fmla="*/ 1082842 w 3268411"/>
                  <a:gd name="connsiteY26-1686" fmla="*/ 144379 h 445276"/>
                  <a:gd name="connsiteX27-1687" fmla="*/ 1143000 w 3268411"/>
                  <a:gd name="connsiteY27-1688" fmla="*/ 348916 h 445276"/>
                  <a:gd name="connsiteX28-1689" fmla="*/ 1191127 w 3268411"/>
                  <a:gd name="connsiteY28-1690" fmla="*/ 180474 h 445276"/>
                  <a:gd name="connsiteX29-1691" fmla="*/ 1239253 w 3268411"/>
                  <a:gd name="connsiteY29-1692" fmla="*/ 348916 h 445276"/>
                  <a:gd name="connsiteX30-1693" fmla="*/ 1287379 w 3268411"/>
                  <a:gd name="connsiteY30-1694" fmla="*/ 180474 h 445276"/>
                  <a:gd name="connsiteX31-1695" fmla="*/ 1323474 w 3268411"/>
                  <a:gd name="connsiteY31-1696" fmla="*/ 348916 h 445276"/>
                  <a:gd name="connsiteX32-1697" fmla="*/ 1371600 w 3268411"/>
                  <a:gd name="connsiteY32-1698" fmla="*/ 156411 h 445276"/>
                  <a:gd name="connsiteX33-1699" fmla="*/ 1431758 w 3268411"/>
                  <a:gd name="connsiteY33-1700" fmla="*/ 360948 h 445276"/>
                  <a:gd name="connsiteX34-1701" fmla="*/ 1443790 w 3268411"/>
                  <a:gd name="connsiteY34-1702" fmla="*/ 180474 h 445276"/>
                  <a:gd name="connsiteX35-1703" fmla="*/ 1491916 w 3268411"/>
                  <a:gd name="connsiteY35-1704" fmla="*/ 385011 h 445276"/>
                  <a:gd name="connsiteX36-1705" fmla="*/ 1528011 w 3268411"/>
                  <a:gd name="connsiteY36-1706" fmla="*/ 156411 h 445276"/>
                  <a:gd name="connsiteX37-1707" fmla="*/ 1576137 w 3268411"/>
                  <a:gd name="connsiteY37-1708" fmla="*/ 372979 h 445276"/>
                  <a:gd name="connsiteX38-1709" fmla="*/ 1612232 w 3268411"/>
                  <a:gd name="connsiteY38-1710" fmla="*/ 192506 h 445276"/>
                  <a:gd name="connsiteX39-1711" fmla="*/ 1672390 w 3268411"/>
                  <a:gd name="connsiteY39-1712" fmla="*/ 385011 h 445276"/>
                  <a:gd name="connsiteX40-1713" fmla="*/ 1708485 w 3268411"/>
                  <a:gd name="connsiteY40-1714" fmla="*/ 180474 h 445276"/>
                  <a:gd name="connsiteX41-1715" fmla="*/ 1768642 w 3268411"/>
                  <a:gd name="connsiteY41-1716" fmla="*/ 385011 h 445276"/>
                  <a:gd name="connsiteX42-1717" fmla="*/ 1804737 w 3268411"/>
                  <a:gd name="connsiteY42-1718" fmla="*/ 180474 h 445276"/>
                  <a:gd name="connsiteX43-1719" fmla="*/ 1888958 w 3268411"/>
                  <a:gd name="connsiteY43-1720" fmla="*/ 397043 h 445276"/>
                  <a:gd name="connsiteX44-1721" fmla="*/ 1913021 w 3268411"/>
                  <a:gd name="connsiteY44-1722" fmla="*/ 192506 h 445276"/>
                  <a:gd name="connsiteX45-1723" fmla="*/ 1961148 w 3268411"/>
                  <a:gd name="connsiteY45-1724" fmla="*/ 421106 h 445276"/>
                  <a:gd name="connsiteX46-1725" fmla="*/ 1997242 w 3268411"/>
                  <a:gd name="connsiteY46-1726" fmla="*/ 156411 h 445276"/>
                  <a:gd name="connsiteX47-1727" fmla="*/ 2057400 w 3268411"/>
                  <a:gd name="connsiteY47-1728" fmla="*/ 445169 h 445276"/>
                  <a:gd name="connsiteX48-1729" fmla="*/ 2093495 w 3268411"/>
                  <a:gd name="connsiteY48-1730" fmla="*/ 192506 h 445276"/>
                  <a:gd name="connsiteX49-1731" fmla="*/ 2141621 w 3268411"/>
                  <a:gd name="connsiteY49-1732" fmla="*/ 385011 h 445276"/>
                  <a:gd name="connsiteX50-1733" fmla="*/ 2189748 w 3268411"/>
                  <a:gd name="connsiteY50-1734" fmla="*/ 216569 h 445276"/>
                  <a:gd name="connsiteX51-1735" fmla="*/ 2225842 w 3268411"/>
                  <a:gd name="connsiteY51-1736" fmla="*/ 409074 h 445276"/>
                  <a:gd name="connsiteX52-1737" fmla="*/ 2286000 w 3268411"/>
                  <a:gd name="connsiteY52-1738" fmla="*/ 204537 h 445276"/>
                  <a:gd name="connsiteX53-1739" fmla="*/ 2334127 w 3268411"/>
                  <a:gd name="connsiteY53-1740" fmla="*/ 445169 h 445276"/>
                  <a:gd name="connsiteX54-1741" fmla="*/ 2382253 w 3268411"/>
                  <a:gd name="connsiteY54-1742" fmla="*/ 216569 h 445276"/>
                  <a:gd name="connsiteX55-1743" fmla="*/ 2430379 w 3268411"/>
                  <a:gd name="connsiteY55-1744" fmla="*/ 409074 h 445276"/>
                  <a:gd name="connsiteX56-1745" fmla="*/ 2466474 w 3268411"/>
                  <a:gd name="connsiteY56-1746" fmla="*/ 204537 h 445276"/>
                  <a:gd name="connsiteX57-1747" fmla="*/ 2526632 w 3268411"/>
                  <a:gd name="connsiteY57-1748" fmla="*/ 421106 h 445276"/>
                  <a:gd name="connsiteX58-1749" fmla="*/ 2574758 w 3268411"/>
                  <a:gd name="connsiteY58-1750" fmla="*/ 216569 h 445276"/>
                  <a:gd name="connsiteX59-1751" fmla="*/ 2622885 w 3268411"/>
                  <a:gd name="connsiteY59-1752" fmla="*/ 433137 h 445276"/>
                  <a:gd name="connsiteX60-1753" fmla="*/ 2671011 w 3268411"/>
                  <a:gd name="connsiteY60-1754" fmla="*/ 216569 h 445276"/>
                  <a:gd name="connsiteX61-1755" fmla="*/ 2731169 w 3268411"/>
                  <a:gd name="connsiteY61-1756" fmla="*/ 433137 h 445276"/>
                  <a:gd name="connsiteX62-1757" fmla="*/ 2767264 w 3268411"/>
                  <a:gd name="connsiteY62-1758" fmla="*/ 204537 h 445276"/>
                  <a:gd name="connsiteX63-1759" fmla="*/ 2815390 w 3268411"/>
                  <a:gd name="connsiteY63-1760" fmla="*/ 422743 h 445276"/>
                  <a:gd name="connsiteX64-1761" fmla="*/ 2850874 w 3268411"/>
                  <a:gd name="connsiteY64-1762" fmla="*/ 226651 h 445276"/>
                  <a:gd name="connsiteX65-1763" fmla="*/ 2867694 w 3268411"/>
                  <a:gd name="connsiteY65-1764" fmla="*/ 206174 h 445276"/>
                  <a:gd name="connsiteX66-1765" fmla="*/ 2903286 w 3268411"/>
                  <a:gd name="connsiteY66-1766" fmla="*/ 412349 h 445276"/>
                  <a:gd name="connsiteX67-1767" fmla="*/ 2947737 w 3268411"/>
                  <a:gd name="connsiteY67-1768" fmla="*/ 216569 h 445276"/>
                  <a:gd name="connsiteX68-1769" fmla="*/ 2999538 w 3268411"/>
                  <a:gd name="connsiteY68-1770" fmla="*/ 404874 h 445276"/>
                  <a:gd name="connsiteX69-1771" fmla="*/ 3039306 w 3268411"/>
                  <a:gd name="connsiteY69-1772" fmla="*/ 164242 h 445276"/>
                  <a:gd name="connsiteX70-1773" fmla="*/ 3080086 w 3268411"/>
                  <a:gd name="connsiteY70-1774" fmla="*/ 415269 h 445276"/>
                  <a:gd name="connsiteX71-1775" fmla="*/ 3140747 w 3268411"/>
                  <a:gd name="connsiteY71-1776" fmla="*/ 207814 h 445276"/>
                  <a:gd name="connsiteX72-1777" fmla="*/ 3184694 w 3268411"/>
                  <a:gd name="connsiteY72-1778" fmla="*/ 422744 h 445276"/>
                  <a:gd name="connsiteX73-1779" fmla="*/ 3232822 w 3268411"/>
                  <a:gd name="connsiteY73-1780" fmla="*/ 210731 h 445276"/>
                  <a:gd name="connsiteX74-1781" fmla="*/ 3268411 w 3268411"/>
                  <a:gd name="connsiteY74-1782" fmla="*/ 443888 h 445276"/>
                  <a:gd name="connsiteX0-1783" fmla="*/ 0 w 3268411"/>
                  <a:gd name="connsiteY0-1784" fmla="*/ 0 h 445276"/>
                  <a:gd name="connsiteX1-1785" fmla="*/ 36095 w 3268411"/>
                  <a:gd name="connsiteY1-1786" fmla="*/ 409074 h 445276"/>
                  <a:gd name="connsiteX2-1787" fmla="*/ 72190 w 3268411"/>
                  <a:gd name="connsiteY2-1788" fmla="*/ 72190 h 445276"/>
                  <a:gd name="connsiteX3-1789" fmla="*/ 120316 w 3268411"/>
                  <a:gd name="connsiteY3-1790" fmla="*/ 372979 h 445276"/>
                  <a:gd name="connsiteX4-1791" fmla="*/ 168442 w 3268411"/>
                  <a:gd name="connsiteY4-1792" fmla="*/ 72190 h 445276"/>
                  <a:gd name="connsiteX5-1793" fmla="*/ 216569 w 3268411"/>
                  <a:gd name="connsiteY5-1794" fmla="*/ 348916 h 445276"/>
                  <a:gd name="connsiteX6-1795" fmla="*/ 252664 w 3268411"/>
                  <a:gd name="connsiteY6-1796" fmla="*/ 84221 h 445276"/>
                  <a:gd name="connsiteX7-1797" fmla="*/ 300790 w 3268411"/>
                  <a:gd name="connsiteY7-1798" fmla="*/ 372979 h 445276"/>
                  <a:gd name="connsiteX8-1799" fmla="*/ 324853 w 3268411"/>
                  <a:gd name="connsiteY8-1800" fmla="*/ 108285 h 445276"/>
                  <a:gd name="connsiteX9-1801" fmla="*/ 385011 w 3268411"/>
                  <a:gd name="connsiteY9-1802" fmla="*/ 348916 h 445276"/>
                  <a:gd name="connsiteX10-1803" fmla="*/ 409074 w 3268411"/>
                  <a:gd name="connsiteY10-1804" fmla="*/ 84221 h 445276"/>
                  <a:gd name="connsiteX11-1805" fmla="*/ 457200 w 3268411"/>
                  <a:gd name="connsiteY11-1806" fmla="*/ 348916 h 445276"/>
                  <a:gd name="connsiteX12-1807" fmla="*/ 493295 w 3268411"/>
                  <a:gd name="connsiteY12-1808" fmla="*/ 120316 h 445276"/>
                  <a:gd name="connsiteX13-1809" fmla="*/ 541421 w 3268411"/>
                  <a:gd name="connsiteY13-1810" fmla="*/ 348916 h 445276"/>
                  <a:gd name="connsiteX14-1811" fmla="*/ 577516 w 3268411"/>
                  <a:gd name="connsiteY14-1812" fmla="*/ 108285 h 445276"/>
                  <a:gd name="connsiteX15-1813" fmla="*/ 613611 w 3268411"/>
                  <a:gd name="connsiteY15-1814" fmla="*/ 348916 h 445276"/>
                  <a:gd name="connsiteX16-1815" fmla="*/ 673769 w 3268411"/>
                  <a:gd name="connsiteY16-1816" fmla="*/ 84221 h 445276"/>
                  <a:gd name="connsiteX17-1817" fmla="*/ 697832 w 3268411"/>
                  <a:gd name="connsiteY17-1818" fmla="*/ 360948 h 445276"/>
                  <a:gd name="connsiteX18-1819" fmla="*/ 745958 w 3268411"/>
                  <a:gd name="connsiteY18-1820" fmla="*/ 120316 h 445276"/>
                  <a:gd name="connsiteX19-1821" fmla="*/ 782053 w 3268411"/>
                  <a:gd name="connsiteY19-1822" fmla="*/ 336885 h 445276"/>
                  <a:gd name="connsiteX20-1823" fmla="*/ 866274 w 3268411"/>
                  <a:gd name="connsiteY20-1824" fmla="*/ 144379 h 445276"/>
                  <a:gd name="connsiteX21-1825" fmla="*/ 878810 w 3268411"/>
                  <a:gd name="connsiteY21-1826" fmla="*/ 369704 h 445276"/>
                  <a:gd name="connsiteX22-1827" fmla="*/ 950495 w 3268411"/>
                  <a:gd name="connsiteY22-1828" fmla="*/ 168443 h 445276"/>
                  <a:gd name="connsiteX23-1829" fmla="*/ 974558 w 3268411"/>
                  <a:gd name="connsiteY23-1830" fmla="*/ 348916 h 445276"/>
                  <a:gd name="connsiteX24-1831" fmla="*/ 1010653 w 3268411"/>
                  <a:gd name="connsiteY24-1832" fmla="*/ 180474 h 445276"/>
                  <a:gd name="connsiteX25-1833" fmla="*/ 1058779 w 3268411"/>
                  <a:gd name="connsiteY25-1834" fmla="*/ 336885 h 445276"/>
                  <a:gd name="connsiteX26-1835" fmla="*/ 1082842 w 3268411"/>
                  <a:gd name="connsiteY26-1836" fmla="*/ 144379 h 445276"/>
                  <a:gd name="connsiteX27-1837" fmla="*/ 1143000 w 3268411"/>
                  <a:gd name="connsiteY27-1838" fmla="*/ 348916 h 445276"/>
                  <a:gd name="connsiteX28-1839" fmla="*/ 1191127 w 3268411"/>
                  <a:gd name="connsiteY28-1840" fmla="*/ 180474 h 445276"/>
                  <a:gd name="connsiteX29-1841" fmla="*/ 1239253 w 3268411"/>
                  <a:gd name="connsiteY29-1842" fmla="*/ 348916 h 445276"/>
                  <a:gd name="connsiteX30-1843" fmla="*/ 1287379 w 3268411"/>
                  <a:gd name="connsiteY30-1844" fmla="*/ 180474 h 445276"/>
                  <a:gd name="connsiteX31-1845" fmla="*/ 1323474 w 3268411"/>
                  <a:gd name="connsiteY31-1846" fmla="*/ 348916 h 445276"/>
                  <a:gd name="connsiteX32-1847" fmla="*/ 1371600 w 3268411"/>
                  <a:gd name="connsiteY32-1848" fmla="*/ 156411 h 445276"/>
                  <a:gd name="connsiteX33-1849" fmla="*/ 1431758 w 3268411"/>
                  <a:gd name="connsiteY33-1850" fmla="*/ 360948 h 445276"/>
                  <a:gd name="connsiteX34-1851" fmla="*/ 1443790 w 3268411"/>
                  <a:gd name="connsiteY34-1852" fmla="*/ 180474 h 445276"/>
                  <a:gd name="connsiteX35-1853" fmla="*/ 1491916 w 3268411"/>
                  <a:gd name="connsiteY35-1854" fmla="*/ 385011 h 445276"/>
                  <a:gd name="connsiteX36-1855" fmla="*/ 1528011 w 3268411"/>
                  <a:gd name="connsiteY36-1856" fmla="*/ 156411 h 445276"/>
                  <a:gd name="connsiteX37-1857" fmla="*/ 1576137 w 3268411"/>
                  <a:gd name="connsiteY37-1858" fmla="*/ 372979 h 445276"/>
                  <a:gd name="connsiteX38-1859" fmla="*/ 1612232 w 3268411"/>
                  <a:gd name="connsiteY38-1860" fmla="*/ 192506 h 445276"/>
                  <a:gd name="connsiteX39-1861" fmla="*/ 1672390 w 3268411"/>
                  <a:gd name="connsiteY39-1862" fmla="*/ 385011 h 445276"/>
                  <a:gd name="connsiteX40-1863" fmla="*/ 1708485 w 3268411"/>
                  <a:gd name="connsiteY40-1864" fmla="*/ 180474 h 445276"/>
                  <a:gd name="connsiteX41-1865" fmla="*/ 1768642 w 3268411"/>
                  <a:gd name="connsiteY41-1866" fmla="*/ 385011 h 445276"/>
                  <a:gd name="connsiteX42-1867" fmla="*/ 1804737 w 3268411"/>
                  <a:gd name="connsiteY42-1868" fmla="*/ 180474 h 445276"/>
                  <a:gd name="connsiteX43-1869" fmla="*/ 1888958 w 3268411"/>
                  <a:gd name="connsiteY43-1870" fmla="*/ 397043 h 445276"/>
                  <a:gd name="connsiteX44-1871" fmla="*/ 1913021 w 3268411"/>
                  <a:gd name="connsiteY44-1872" fmla="*/ 192506 h 445276"/>
                  <a:gd name="connsiteX45-1873" fmla="*/ 1961148 w 3268411"/>
                  <a:gd name="connsiteY45-1874" fmla="*/ 421106 h 445276"/>
                  <a:gd name="connsiteX46-1875" fmla="*/ 1997242 w 3268411"/>
                  <a:gd name="connsiteY46-1876" fmla="*/ 156411 h 445276"/>
                  <a:gd name="connsiteX47-1877" fmla="*/ 2057400 w 3268411"/>
                  <a:gd name="connsiteY47-1878" fmla="*/ 445169 h 445276"/>
                  <a:gd name="connsiteX48-1879" fmla="*/ 2093495 w 3268411"/>
                  <a:gd name="connsiteY48-1880" fmla="*/ 192506 h 445276"/>
                  <a:gd name="connsiteX49-1881" fmla="*/ 2141621 w 3268411"/>
                  <a:gd name="connsiteY49-1882" fmla="*/ 385011 h 445276"/>
                  <a:gd name="connsiteX50-1883" fmla="*/ 2189748 w 3268411"/>
                  <a:gd name="connsiteY50-1884" fmla="*/ 216569 h 445276"/>
                  <a:gd name="connsiteX51-1885" fmla="*/ 2225842 w 3268411"/>
                  <a:gd name="connsiteY51-1886" fmla="*/ 409074 h 445276"/>
                  <a:gd name="connsiteX52-1887" fmla="*/ 2286000 w 3268411"/>
                  <a:gd name="connsiteY52-1888" fmla="*/ 204537 h 445276"/>
                  <a:gd name="connsiteX53-1889" fmla="*/ 2334127 w 3268411"/>
                  <a:gd name="connsiteY53-1890" fmla="*/ 445169 h 445276"/>
                  <a:gd name="connsiteX54-1891" fmla="*/ 2382253 w 3268411"/>
                  <a:gd name="connsiteY54-1892" fmla="*/ 216569 h 445276"/>
                  <a:gd name="connsiteX55-1893" fmla="*/ 2430379 w 3268411"/>
                  <a:gd name="connsiteY55-1894" fmla="*/ 409074 h 445276"/>
                  <a:gd name="connsiteX56-1895" fmla="*/ 2466474 w 3268411"/>
                  <a:gd name="connsiteY56-1896" fmla="*/ 204537 h 445276"/>
                  <a:gd name="connsiteX57-1897" fmla="*/ 2526632 w 3268411"/>
                  <a:gd name="connsiteY57-1898" fmla="*/ 421106 h 445276"/>
                  <a:gd name="connsiteX58-1899" fmla="*/ 2574758 w 3268411"/>
                  <a:gd name="connsiteY58-1900" fmla="*/ 216569 h 445276"/>
                  <a:gd name="connsiteX59-1901" fmla="*/ 2622885 w 3268411"/>
                  <a:gd name="connsiteY59-1902" fmla="*/ 433137 h 445276"/>
                  <a:gd name="connsiteX60-1903" fmla="*/ 2671011 w 3268411"/>
                  <a:gd name="connsiteY60-1904" fmla="*/ 216569 h 445276"/>
                  <a:gd name="connsiteX61-1905" fmla="*/ 2731169 w 3268411"/>
                  <a:gd name="connsiteY61-1906" fmla="*/ 433137 h 445276"/>
                  <a:gd name="connsiteX62-1907" fmla="*/ 2767264 w 3268411"/>
                  <a:gd name="connsiteY62-1908" fmla="*/ 204537 h 445276"/>
                  <a:gd name="connsiteX63-1909" fmla="*/ 2815390 w 3268411"/>
                  <a:gd name="connsiteY63-1910" fmla="*/ 422743 h 445276"/>
                  <a:gd name="connsiteX64-1911" fmla="*/ 2850874 w 3268411"/>
                  <a:gd name="connsiteY64-1912" fmla="*/ 226651 h 445276"/>
                  <a:gd name="connsiteX65-1913" fmla="*/ 2867694 w 3268411"/>
                  <a:gd name="connsiteY65-1914" fmla="*/ 206174 h 445276"/>
                  <a:gd name="connsiteX66-1915" fmla="*/ 2903286 w 3268411"/>
                  <a:gd name="connsiteY66-1916" fmla="*/ 412349 h 445276"/>
                  <a:gd name="connsiteX67-1917" fmla="*/ 2947737 w 3268411"/>
                  <a:gd name="connsiteY67-1918" fmla="*/ 216569 h 445276"/>
                  <a:gd name="connsiteX68-1919" fmla="*/ 2999538 w 3268411"/>
                  <a:gd name="connsiteY68-1920" fmla="*/ 404874 h 445276"/>
                  <a:gd name="connsiteX69-1921" fmla="*/ 3039306 w 3268411"/>
                  <a:gd name="connsiteY69-1922" fmla="*/ 164242 h 445276"/>
                  <a:gd name="connsiteX70-1923" fmla="*/ 3080086 w 3268411"/>
                  <a:gd name="connsiteY70-1924" fmla="*/ 415269 h 445276"/>
                  <a:gd name="connsiteX71-1925" fmla="*/ 3140747 w 3268411"/>
                  <a:gd name="connsiteY71-1926" fmla="*/ 207814 h 445276"/>
                  <a:gd name="connsiteX72-1927" fmla="*/ 3184694 w 3268411"/>
                  <a:gd name="connsiteY72-1928" fmla="*/ 422744 h 445276"/>
                  <a:gd name="connsiteX73-1929" fmla="*/ 3232822 w 3268411"/>
                  <a:gd name="connsiteY73-1930" fmla="*/ 210731 h 445276"/>
                  <a:gd name="connsiteX74-1931" fmla="*/ 3268411 w 3268411"/>
                  <a:gd name="connsiteY74-1932" fmla="*/ 443888 h 445276"/>
                  <a:gd name="connsiteX0-1933" fmla="*/ 0 w 3268411"/>
                  <a:gd name="connsiteY0-1934" fmla="*/ 0 h 445276"/>
                  <a:gd name="connsiteX1-1935" fmla="*/ 36095 w 3268411"/>
                  <a:gd name="connsiteY1-1936" fmla="*/ 409074 h 445276"/>
                  <a:gd name="connsiteX2-1937" fmla="*/ 72190 w 3268411"/>
                  <a:gd name="connsiteY2-1938" fmla="*/ 72190 h 445276"/>
                  <a:gd name="connsiteX3-1939" fmla="*/ 120316 w 3268411"/>
                  <a:gd name="connsiteY3-1940" fmla="*/ 372979 h 445276"/>
                  <a:gd name="connsiteX4-1941" fmla="*/ 168442 w 3268411"/>
                  <a:gd name="connsiteY4-1942" fmla="*/ 72190 h 445276"/>
                  <a:gd name="connsiteX5-1943" fmla="*/ 216569 w 3268411"/>
                  <a:gd name="connsiteY5-1944" fmla="*/ 348916 h 445276"/>
                  <a:gd name="connsiteX6-1945" fmla="*/ 252664 w 3268411"/>
                  <a:gd name="connsiteY6-1946" fmla="*/ 84221 h 445276"/>
                  <a:gd name="connsiteX7-1947" fmla="*/ 300790 w 3268411"/>
                  <a:gd name="connsiteY7-1948" fmla="*/ 372979 h 445276"/>
                  <a:gd name="connsiteX8-1949" fmla="*/ 324853 w 3268411"/>
                  <a:gd name="connsiteY8-1950" fmla="*/ 108285 h 445276"/>
                  <a:gd name="connsiteX9-1951" fmla="*/ 385011 w 3268411"/>
                  <a:gd name="connsiteY9-1952" fmla="*/ 348916 h 445276"/>
                  <a:gd name="connsiteX10-1953" fmla="*/ 409074 w 3268411"/>
                  <a:gd name="connsiteY10-1954" fmla="*/ 84221 h 445276"/>
                  <a:gd name="connsiteX11-1955" fmla="*/ 457200 w 3268411"/>
                  <a:gd name="connsiteY11-1956" fmla="*/ 348916 h 445276"/>
                  <a:gd name="connsiteX12-1957" fmla="*/ 493295 w 3268411"/>
                  <a:gd name="connsiteY12-1958" fmla="*/ 120316 h 445276"/>
                  <a:gd name="connsiteX13-1959" fmla="*/ 541421 w 3268411"/>
                  <a:gd name="connsiteY13-1960" fmla="*/ 348916 h 445276"/>
                  <a:gd name="connsiteX14-1961" fmla="*/ 577516 w 3268411"/>
                  <a:gd name="connsiteY14-1962" fmla="*/ 108285 h 445276"/>
                  <a:gd name="connsiteX15-1963" fmla="*/ 613611 w 3268411"/>
                  <a:gd name="connsiteY15-1964" fmla="*/ 348916 h 445276"/>
                  <a:gd name="connsiteX16-1965" fmla="*/ 673769 w 3268411"/>
                  <a:gd name="connsiteY16-1966" fmla="*/ 84221 h 445276"/>
                  <a:gd name="connsiteX17-1967" fmla="*/ 697832 w 3268411"/>
                  <a:gd name="connsiteY17-1968" fmla="*/ 360948 h 445276"/>
                  <a:gd name="connsiteX18-1969" fmla="*/ 745958 w 3268411"/>
                  <a:gd name="connsiteY18-1970" fmla="*/ 120316 h 445276"/>
                  <a:gd name="connsiteX19-1971" fmla="*/ 782053 w 3268411"/>
                  <a:gd name="connsiteY19-1972" fmla="*/ 336885 h 445276"/>
                  <a:gd name="connsiteX20-1973" fmla="*/ 836768 w 3268411"/>
                  <a:gd name="connsiteY20-1974" fmla="*/ 136949 h 445276"/>
                  <a:gd name="connsiteX21-1975" fmla="*/ 866274 w 3268411"/>
                  <a:gd name="connsiteY21-1976" fmla="*/ 144379 h 445276"/>
                  <a:gd name="connsiteX22-1977" fmla="*/ 878810 w 3268411"/>
                  <a:gd name="connsiteY22-1978" fmla="*/ 369704 h 445276"/>
                  <a:gd name="connsiteX23-1979" fmla="*/ 950495 w 3268411"/>
                  <a:gd name="connsiteY23-1980" fmla="*/ 168443 h 445276"/>
                  <a:gd name="connsiteX24-1981" fmla="*/ 974558 w 3268411"/>
                  <a:gd name="connsiteY24-1982" fmla="*/ 348916 h 445276"/>
                  <a:gd name="connsiteX25-1983" fmla="*/ 1010653 w 3268411"/>
                  <a:gd name="connsiteY25-1984" fmla="*/ 180474 h 445276"/>
                  <a:gd name="connsiteX26-1985" fmla="*/ 1058779 w 3268411"/>
                  <a:gd name="connsiteY26-1986" fmla="*/ 336885 h 445276"/>
                  <a:gd name="connsiteX27-1987" fmla="*/ 1082842 w 3268411"/>
                  <a:gd name="connsiteY27-1988" fmla="*/ 144379 h 445276"/>
                  <a:gd name="connsiteX28-1989" fmla="*/ 1143000 w 3268411"/>
                  <a:gd name="connsiteY28-1990" fmla="*/ 348916 h 445276"/>
                  <a:gd name="connsiteX29-1991" fmla="*/ 1191127 w 3268411"/>
                  <a:gd name="connsiteY29-1992" fmla="*/ 180474 h 445276"/>
                  <a:gd name="connsiteX30-1993" fmla="*/ 1239253 w 3268411"/>
                  <a:gd name="connsiteY30-1994" fmla="*/ 348916 h 445276"/>
                  <a:gd name="connsiteX31-1995" fmla="*/ 1287379 w 3268411"/>
                  <a:gd name="connsiteY31-1996" fmla="*/ 180474 h 445276"/>
                  <a:gd name="connsiteX32-1997" fmla="*/ 1323474 w 3268411"/>
                  <a:gd name="connsiteY32-1998" fmla="*/ 348916 h 445276"/>
                  <a:gd name="connsiteX33-1999" fmla="*/ 1371600 w 3268411"/>
                  <a:gd name="connsiteY33-2000" fmla="*/ 156411 h 445276"/>
                  <a:gd name="connsiteX34-2001" fmla="*/ 1431758 w 3268411"/>
                  <a:gd name="connsiteY34-2002" fmla="*/ 360948 h 445276"/>
                  <a:gd name="connsiteX35-2003" fmla="*/ 1443790 w 3268411"/>
                  <a:gd name="connsiteY35-2004" fmla="*/ 180474 h 445276"/>
                  <a:gd name="connsiteX36-2005" fmla="*/ 1491916 w 3268411"/>
                  <a:gd name="connsiteY36-2006" fmla="*/ 385011 h 445276"/>
                  <a:gd name="connsiteX37-2007" fmla="*/ 1528011 w 3268411"/>
                  <a:gd name="connsiteY37-2008" fmla="*/ 156411 h 445276"/>
                  <a:gd name="connsiteX38-2009" fmla="*/ 1576137 w 3268411"/>
                  <a:gd name="connsiteY38-2010" fmla="*/ 372979 h 445276"/>
                  <a:gd name="connsiteX39-2011" fmla="*/ 1612232 w 3268411"/>
                  <a:gd name="connsiteY39-2012" fmla="*/ 192506 h 445276"/>
                  <a:gd name="connsiteX40-2013" fmla="*/ 1672390 w 3268411"/>
                  <a:gd name="connsiteY40-2014" fmla="*/ 385011 h 445276"/>
                  <a:gd name="connsiteX41-2015" fmla="*/ 1708485 w 3268411"/>
                  <a:gd name="connsiteY41-2016" fmla="*/ 180474 h 445276"/>
                  <a:gd name="connsiteX42-2017" fmla="*/ 1768642 w 3268411"/>
                  <a:gd name="connsiteY42-2018" fmla="*/ 385011 h 445276"/>
                  <a:gd name="connsiteX43-2019" fmla="*/ 1804737 w 3268411"/>
                  <a:gd name="connsiteY43-2020" fmla="*/ 180474 h 445276"/>
                  <a:gd name="connsiteX44-2021" fmla="*/ 1888958 w 3268411"/>
                  <a:gd name="connsiteY44-2022" fmla="*/ 397043 h 445276"/>
                  <a:gd name="connsiteX45-2023" fmla="*/ 1913021 w 3268411"/>
                  <a:gd name="connsiteY45-2024" fmla="*/ 192506 h 445276"/>
                  <a:gd name="connsiteX46-2025" fmla="*/ 1961148 w 3268411"/>
                  <a:gd name="connsiteY46-2026" fmla="*/ 421106 h 445276"/>
                  <a:gd name="connsiteX47-2027" fmla="*/ 1997242 w 3268411"/>
                  <a:gd name="connsiteY47-2028" fmla="*/ 156411 h 445276"/>
                  <a:gd name="connsiteX48-2029" fmla="*/ 2057400 w 3268411"/>
                  <a:gd name="connsiteY48-2030" fmla="*/ 445169 h 445276"/>
                  <a:gd name="connsiteX49-2031" fmla="*/ 2093495 w 3268411"/>
                  <a:gd name="connsiteY49-2032" fmla="*/ 192506 h 445276"/>
                  <a:gd name="connsiteX50-2033" fmla="*/ 2141621 w 3268411"/>
                  <a:gd name="connsiteY50-2034" fmla="*/ 385011 h 445276"/>
                  <a:gd name="connsiteX51-2035" fmla="*/ 2189748 w 3268411"/>
                  <a:gd name="connsiteY51-2036" fmla="*/ 216569 h 445276"/>
                  <a:gd name="connsiteX52-2037" fmla="*/ 2225842 w 3268411"/>
                  <a:gd name="connsiteY52-2038" fmla="*/ 409074 h 445276"/>
                  <a:gd name="connsiteX53-2039" fmla="*/ 2286000 w 3268411"/>
                  <a:gd name="connsiteY53-2040" fmla="*/ 204537 h 445276"/>
                  <a:gd name="connsiteX54-2041" fmla="*/ 2334127 w 3268411"/>
                  <a:gd name="connsiteY54-2042" fmla="*/ 445169 h 445276"/>
                  <a:gd name="connsiteX55-2043" fmla="*/ 2382253 w 3268411"/>
                  <a:gd name="connsiteY55-2044" fmla="*/ 216569 h 445276"/>
                  <a:gd name="connsiteX56-2045" fmla="*/ 2430379 w 3268411"/>
                  <a:gd name="connsiteY56-2046" fmla="*/ 409074 h 445276"/>
                  <a:gd name="connsiteX57-2047" fmla="*/ 2466474 w 3268411"/>
                  <a:gd name="connsiteY57-2048" fmla="*/ 204537 h 445276"/>
                  <a:gd name="connsiteX58-2049" fmla="*/ 2526632 w 3268411"/>
                  <a:gd name="connsiteY58-2050" fmla="*/ 421106 h 445276"/>
                  <a:gd name="connsiteX59-2051" fmla="*/ 2574758 w 3268411"/>
                  <a:gd name="connsiteY59-2052" fmla="*/ 216569 h 445276"/>
                  <a:gd name="connsiteX60-2053" fmla="*/ 2622885 w 3268411"/>
                  <a:gd name="connsiteY60-2054" fmla="*/ 433137 h 445276"/>
                  <a:gd name="connsiteX61-2055" fmla="*/ 2671011 w 3268411"/>
                  <a:gd name="connsiteY61-2056" fmla="*/ 216569 h 445276"/>
                  <a:gd name="connsiteX62-2057" fmla="*/ 2731169 w 3268411"/>
                  <a:gd name="connsiteY62-2058" fmla="*/ 433137 h 445276"/>
                  <a:gd name="connsiteX63-2059" fmla="*/ 2767264 w 3268411"/>
                  <a:gd name="connsiteY63-2060" fmla="*/ 204537 h 445276"/>
                  <a:gd name="connsiteX64-2061" fmla="*/ 2815390 w 3268411"/>
                  <a:gd name="connsiteY64-2062" fmla="*/ 422743 h 445276"/>
                  <a:gd name="connsiteX65-2063" fmla="*/ 2850874 w 3268411"/>
                  <a:gd name="connsiteY65-2064" fmla="*/ 226651 h 445276"/>
                  <a:gd name="connsiteX66-2065" fmla="*/ 2867694 w 3268411"/>
                  <a:gd name="connsiteY66-2066" fmla="*/ 206174 h 445276"/>
                  <a:gd name="connsiteX67-2067" fmla="*/ 2903286 w 3268411"/>
                  <a:gd name="connsiteY67-2068" fmla="*/ 412349 h 445276"/>
                  <a:gd name="connsiteX68-2069" fmla="*/ 2947737 w 3268411"/>
                  <a:gd name="connsiteY68-2070" fmla="*/ 216569 h 445276"/>
                  <a:gd name="connsiteX69-2071" fmla="*/ 2999538 w 3268411"/>
                  <a:gd name="connsiteY69-2072" fmla="*/ 404874 h 445276"/>
                  <a:gd name="connsiteX70-2073" fmla="*/ 3039306 w 3268411"/>
                  <a:gd name="connsiteY70-2074" fmla="*/ 164242 h 445276"/>
                  <a:gd name="connsiteX71-2075" fmla="*/ 3080086 w 3268411"/>
                  <a:gd name="connsiteY71-2076" fmla="*/ 415269 h 445276"/>
                  <a:gd name="connsiteX72-2077" fmla="*/ 3140747 w 3268411"/>
                  <a:gd name="connsiteY72-2078" fmla="*/ 207814 h 445276"/>
                  <a:gd name="connsiteX73-2079" fmla="*/ 3184694 w 3268411"/>
                  <a:gd name="connsiteY73-2080" fmla="*/ 422744 h 445276"/>
                  <a:gd name="connsiteX74-2081" fmla="*/ 3232822 w 3268411"/>
                  <a:gd name="connsiteY74-2082" fmla="*/ 210731 h 445276"/>
                  <a:gd name="connsiteX75" fmla="*/ 3268411 w 3268411"/>
                  <a:gd name="connsiteY75" fmla="*/ 443888 h 445276"/>
                  <a:gd name="connsiteX0-2083" fmla="*/ 0 w 3268411"/>
                  <a:gd name="connsiteY0-2084" fmla="*/ 0 h 445276"/>
                  <a:gd name="connsiteX1-2085" fmla="*/ 36095 w 3268411"/>
                  <a:gd name="connsiteY1-2086" fmla="*/ 409074 h 445276"/>
                  <a:gd name="connsiteX2-2087" fmla="*/ 72190 w 3268411"/>
                  <a:gd name="connsiteY2-2088" fmla="*/ 72190 h 445276"/>
                  <a:gd name="connsiteX3-2089" fmla="*/ 120316 w 3268411"/>
                  <a:gd name="connsiteY3-2090" fmla="*/ 372979 h 445276"/>
                  <a:gd name="connsiteX4-2091" fmla="*/ 168442 w 3268411"/>
                  <a:gd name="connsiteY4-2092" fmla="*/ 72190 h 445276"/>
                  <a:gd name="connsiteX5-2093" fmla="*/ 216569 w 3268411"/>
                  <a:gd name="connsiteY5-2094" fmla="*/ 348916 h 445276"/>
                  <a:gd name="connsiteX6-2095" fmla="*/ 252664 w 3268411"/>
                  <a:gd name="connsiteY6-2096" fmla="*/ 84221 h 445276"/>
                  <a:gd name="connsiteX7-2097" fmla="*/ 300790 w 3268411"/>
                  <a:gd name="connsiteY7-2098" fmla="*/ 372979 h 445276"/>
                  <a:gd name="connsiteX8-2099" fmla="*/ 324853 w 3268411"/>
                  <a:gd name="connsiteY8-2100" fmla="*/ 108285 h 445276"/>
                  <a:gd name="connsiteX9-2101" fmla="*/ 385011 w 3268411"/>
                  <a:gd name="connsiteY9-2102" fmla="*/ 348916 h 445276"/>
                  <a:gd name="connsiteX10-2103" fmla="*/ 409074 w 3268411"/>
                  <a:gd name="connsiteY10-2104" fmla="*/ 84221 h 445276"/>
                  <a:gd name="connsiteX11-2105" fmla="*/ 457200 w 3268411"/>
                  <a:gd name="connsiteY11-2106" fmla="*/ 348916 h 445276"/>
                  <a:gd name="connsiteX12-2107" fmla="*/ 493295 w 3268411"/>
                  <a:gd name="connsiteY12-2108" fmla="*/ 120316 h 445276"/>
                  <a:gd name="connsiteX13-2109" fmla="*/ 541421 w 3268411"/>
                  <a:gd name="connsiteY13-2110" fmla="*/ 348916 h 445276"/>
                  <a:gd name="connsiteX14-2111" fmla="*/ 577516 w 3268411"/>
                  <a:gd name="connsiteY14-2112" fmla="*/ 108285 h 445276"/>
                  <a:gd name="connsiteX15-2113" fmla="*/ 613611 w 3268411"/>
                  <a:gd name="connsiteY15-2114" fmla="*/ 348916 h 445276"/>
                  <a:gd name="connsiteX16-2115" fmla="*/ 673769 w 3268411"/>
                  <a:gd name="connsiteY16-2116" fmla="*/ 84221 h 445276"/>
                  <a:gd name="connsiteX17-2117" fmla="*/ 697832 w 3268411"/>
                  <a:gd name="connsiteY17-2118" fmla="*/ 360948 h 445276"/>
                  <a:gd name="connsiteX18-2119" fmla="*/ 745958 w 3268411"/>
                  <a:gd name="connsiteY18-2120" fmla="*/ 120316 h 445276"/>
                  <a:gd name="connsiteX19-2121" fmla="*/ 790410 w 3268411"/>
                  <a:gd name="connsiteY19-2122" fmla="*/ 366787 h 445276"/>
                  <a:gd name="connsiteX20-2123" fmla="*/ 836768 w 3268411"/>
                  <a:gd name="connsiteY20-2124" fmla="*/ 136949 h 445276"/>
                  <a:gd name="connsiteX21-2125" fmla="*/ 866274 w 3268411"/>
                  <a:gd name="connsiteY21-2126" fmla="*/ 144379 h 445276"/>
                  <a:gd name="connsiteX22-2127" fmla="*/ 878810 w 3268411"/>
                  <a:gd name="connsiteY22-2128" fmla="*/ 369704 h 445276"/>
                  <a:gd name="connsiteX23-2129" fmla="*/ 950495 w 3268411"/>
                  <a:gd name="connsiteY23-2130" fmla="*/ 168443 h 445276"/>
                  <a:gd name="connsiteX24-2131" fmla="*/ 974558 w 3268411"/>
                  <a:gd name="connsiteY24-2132" fmla="*/ 348916 h 445276"/>
                  <a:gd name="connsiteX25-2133" fmla="*/ 1010653 w 3268411"/>
                  <a:gd name="connsiteY25-2134" fmla="*/ 180474 h 445276"/>
                  <a:gd name="connsiteX26-2135" fmla="*/ 1058779 w 3268411"/>
                  <a:gd name="connsiteY26-2136" fmla="*/ 336885 h 445276"/>
                  <a:gd name="connsiteX27-2137" fmla="*/ 1082842 w 3268411"/>
                  <a:gd name="connsiteY27-2138" fmla="*/ 144379 h 445276"/>
                  <a:gd name="connsiteX28-2139" fmla="*/ 1143000 w 3268411"/>
                  <a:gd name="connsiteY28-2140" fmla="*/ 348916 h 445276"/>
                  <a:gd name="connsiteX29-2141" fmla="*/ 1191127 w 3268411"/>
                  <a:gd name="connsiteY29-2142" fmla="*/ 180474 h 445276"/>
                  <a:gd name="connsiteX30-2143" fmla="*/ 1239253 w 3268411"/>
                  <a:gd name="connsiteY30-2144" fmla="*/ 348916 h 445276"/>
                  <a:gd name="connsiteX31-2145" fmla="*/ 1287379 w 3268411"/>
                  <a:gd name="connsiteY31-2146" fmla="*/ 180474 h 445276"/>
                  <a:gd name="connsiteX32-2147" fmla="*/ 1323474 w 3268411"/>
                  <a:gd name="connsiteY32-2148" fmla="*/ 348916 h 445276"/>
                  <a:gd name="connsiteX33-2149" fmla="*/ 1371600 w 3268411"/>
                  <a:gd name="connsiteY33-2150" fmla="*/ 156411 h 445276"/>
                  <a:gd name="connsiteX34-2151" fmla="*/ 1431758 w 3268411"/>
                  <a:gd name="connsiteY34-2152" fmla="*/ 360948 h 445276"/>
                  <a:gd name="connsiteX35-2153" fmla="*/ 1443790 w 3268411"/>
                  <a:gd name="connsiteY35-2154" fmla="*/ 180474 h 445276"/>
                  <a:gd name="connsiteX36-2155" fmla="*/ 1491916 w 3268411"/>
                  <a:gd name="connsiteY36-2156" fmla="*/ 385011 h 445276"/>
                  <a:gd name="connsiteX37-2157" fmla="*/ 1528011 w 3268411"/>
                  <a:gd name="connsiteY37-2158" fmla="*/ 156411 h 445276"/>
                  <a:gd name="connsiteX38-2159" fmla="*/ 1576137 w 3268411"/>
                  <a:gd name="connsiteY38-2160" fmla="*/ 372979 h 445276"/>
                  <a:gd name="connsiteX39-2161" fmla="*/ 1612232 w 3268411"/>
                  <a:gd name="connsiteY39-2162" fmla="*/ 192506 h 445276"/>
                  <a:gd name="connsiteX40-2163" fmla="*/ 1672390 w 3268411"/>
                  <a:gd name="connsiteY40-2164" fmla="*/ 385011 h 445276"/>
                  <a:gd name="connsiteX41-2165" fmla="*/ 1708485 w 3268411"/>
                  <a:gd name="connsiteY41-2166" fmla="*/ 180474 h 445276"/>
                  <a:gd name="connsiteX42-2167" fmla="*/ 1768642 w 3268411"/>
                  <a:gd name="connsiteY42-2168" fmla="*/ 385011 h 445276"/>
                  <a:gd name="connsiteX43-2169" fmla="*/ 1804737 w 3268411"/>
                  <a:gd name="connsiteY43-2170" fmla="*/ 180474 h 445276"/>
                  <a:gd name="connsiteX44-2171" fmla="*/ 1888958 w 3268411"/>
                  <a:gd name="connsiteY44-2172" fmla="*/ 397043 h 445276"/>
                  <a:gd name="connsiteX45-2173" fmla="*/ 1913021 w 3268411"/>
                  <a:gd name="connsiteY45-2174" fmla="*/ 192506 h 445276"/>
                  <a:gd name="connsiteX46-2175" fmla="*/ 1961148 w 3268411"/>
                  <a:gd name="connsiteY46-2176" fmla="*/ 421106 h 445276"/>
                  <a:gd name="connsiteX47-2177" fmla="*/ 1997242 w 3268411"/>
                  <a:gd name="connsiteY47-2178" fmla="*/ 156411 h 445276"/>
                  <a:gd name="connsiteX48-2179" fmla="*/ 2057400 w 3268411"/>
                  <a:gd name="connsiteY48-2180" fmla="*/ 445169 h 445276"/>
                  <a:gd name="connsiteX49-2181" fmla="*/ 2093495 w 3268411"/>
                  <a:gd name="connsiteY49-2182" fmla="*/ 192506 h 445276"/>
                  <a:gd name="connsiteX50-2183" fmla="*/ 2141621 w 3268411"/>
                  <a:gd name="connsiteY50-2184" fmla="*/ 385011 h 445276"/>
                  <a:gd name="connsiteX51-2185" fmla="*/ 2189748 w 3268411"/>
                  <a:gd name="connsiteY51-2186" fmla="*/ 216569 h 445276"/>
                  <a:gd name="connsiteX52-2187" fmla="*/ 2225842 w 3268411"/>
                  <a:gd name="connsiteY52-2188" fmla="*/ 409074 h 445276"/>
                  <a:gd name="connsiteX53-2189" fmla="*/ 2286000 w 3268411"/>
                  <a:gd name="connsiteY53-2190" fmla="*/ 204537 h 445276"/>
                  <a:gd name="connsiteX54-2191" fmla="*/ 2334127 w 3268411"/>
                  <a:gd name="connsiteY54-2192" fmla="*/ 445169 h 445276"/>
                  <a:gd name="connsiteX55-2193" fmla="*/ 2382253 w 3268411"/>
                  <a:gd name="connsiteY55-2194" fmla="*/ 216569 h 445276"/>
                  <a:gd name="connsiteX56-2195" fmla="*/ 2430379 w 3268411"/>
                  <a:gd name="connsiteY56-2196" fmla="*/ 409074 h 445276"/>
                  <a:gd name="connsiteX57-2197" fmla="*/ 2466474 w 3268411"/>
                  <a:gd name="connsiteY57-2198" fmla="*/ 204537 h 445276"/>
                  <a:gd name="connsiteX58-2199" fmla="*/ 2526632 w 3268411"/>
                  <a:gd name="connsiteY58-2200" fmla="*/ 421106 h 445276"/>
                  <a:gd name="connsiteX59-2201" fmla="*/ 2574758 w 3268411"/>
                  <a:gd name="connsiteY59-2202" fmla="*/ 216569 h 445276"/>
                  <a:gd name="connsiteX60-2203" fmla="*/ 2622885 w 3268411"/>
                  <a:gd name="connsiteY60-2204" fmla="*/ 433137 h 445276"/>
                  <a:gd name="connsiteX61-2205" fmla="*/ 2671011 w 3268411"/>
                  <a:gd name="connsiteY61-2206" fmla="*/ 216569 h 445276"/>
                  <a:gd name="connsiteX62-2207" fmla="*/ 2731169 w 3268411"/>
                  <a:gd name="connsiteY62-2208" fmla="*/ 433137 h 445276"/>
                  <a:gd name="connsiteX63-2209" fmla="*/ 2767264 w 3268411"/>
                  <a:gd name="connsiteY63-2210" fmla="*/ 204537 h 445276"/>
                  <a:gd name="connsiteX64-2211" fmla="*/ 2815390 w 3268411"/>
                  <a:gd name="connsiteY64-2212" fmla="*/ 422743 h 445276"/>
                  <a:gd name="connsiteX65-2213" fmla="*/ 2850874 w 3268411"/>
                  <a:gd name="connsiteY65-2214" fmla="*/ 226651 h 445276"/>
                  <a:gd name="connsiteX66-2215" fmla="*/ 2867694 w 3268411"/>
                  <a:gd name="connsiteY66-2216" fmla="*/ 206174 h 445276"/>
                  <a:gd name="connsiteX67-2217" fmla="*/ 2903286 w 3268411"/>
                  <a:gd name="connsiteY67-2218" fmla="*/ 412349 h 445276"/>
                  <a:gd name="connsiteX68-2219" fmla="*/ 2947737 w 3268411"/>
                  <a:gd name="connsiteY68-2220" fmla="*/ 216569 h 445276"/>
                  <a:gd name="connsiteX69-2221" fmla="*/ 2999538 w 3268411"/>
                  <a:gd name="connsiteY69-2222" fmla="*/ 404874 h 445276"/>
                  <a:gd name="connsiteX70-2223" fmla="*/ 3039306 w 3268411"/>
                  <a:gd name="connsiteY70-2224" fmla="*/ 164242 h 445276"/>
                  <a:gd name="connsiteX71-2225" fmla="*/ 3080086 w 3268411"/>
                  <a:gd name="connsiteY71-2226" fmla="*/ 415269 h 445276"/>
                  <a:gd name="connsiteX72-2227" fmla="*/ 3140747 w 3268411"/>
                  <a:gd name="connsiteY72-2228" fmla="*/ 207814 h 445276"/>
                  <a:gd name="connsiteX73-2229" fmla="*/ 3184694 w 3268411"/>
                  <a:gd name="connsiteY73-2230" fmla="*/ 422744 h 445276"/>
                  <a:gd name="connsiteX74-2231" fmla="*/ 3232822 w 3268411"/>
                  <a:gd name="connsiteY74-2232" fmla="*/ 210731 h 445276"/>
                  <a:gd name="connsiteX75-2233" fmla="*/ 3268411 w 3268411"/>
                  <a:gd name="connsiteY75-2234" fmla="*/ 443888 h 445276"/>
                  <a:gd name="connsiteX0-2235" fmla="*/ 0 w 3268411"/>
                  <a:gd name="connsiteY0-2236" fmla="*/ 0 h 445276"/>
                  <a:gd name="connsiteX1-2237" fmla="*/ 36095 w 3268411"/>
                  <a:gd name="connsiteY1-2238" fmla="*/ 409074 h 445276"/>
                  <a:gd name="connsiteX2-2239" fmla="*/ 72190 w 3268411"/>
                  <a:gd name="connsiteY2-2240" fmla="*/ 72190 h 445276"/>
                  <a:gd name="connsiteX3-2241" fmla="*/ 120316 w 3268411"/>
                  <a:gd name="connsiteY3-2242" fmla="*/ 372979 h 445276"/>
                  <a:gd name="connsiteX4-2243" fmla="*/ 168442 w 3268411"/>
                  <a:gd name="connsiteY4-2244" fmla="*/ 72190 h 445276"/>
                  <a:gd name="connsiteX5-2245" fmla="*/ 216569 w 3268411"/>
                  <a:gd name="connsiteY5-2246" fmla="*/ 348916 h 445276"/>
                  <a:gd name="connsiteX6-2247" fmla="*/ 252664 w 3268411"/>
                  <a:gd name="connsiteY6-2248" fmla="*/ 84221 h 445276"/>
                  <a:gd name="connsiteX7-2249" fmla="*/ 300790 w 3268411"/>
                  <a:gd name="connsiteY7-2250" fmla="*/ 372979 h 445276"/>
                  <a:gd name="connsiteX8-2251" fmla="*/ 324853 w 3268411"/>
                  <a:gd name="connsiteY8-2252" fmla="*/ 108285 h 445276"/>
                  <a:gd name="connsiteX9-2253" fmla="*/ 385011 w 3268411"/>
                  <a:gd name="connsiteY9-2254" fmla="*/ 348916 h 445276"/>
                  <a:gd name="connsiteX10-2255" fmla="*/ 409074 w 3268411"/>
                  <a:gd name="connsiteY10-2256" fmla="*/ 84221 h 445276"/>
                  <a:gd name="connsiteX11-2257" fmla="*/ 457200 w 3268411"/>
                  <a:gd name="connsiteY11-2258" fmla="*/ 348916 h 445276"/>
                  <a:gd name="connsiteX12-2259" fmla="*/ 493295 w 3268411"/>
                  <a:gd name="connsiteY12-2260" fmla="*/ 120316 h 445276"/>
                  <a:gd name="connsiteX13-2261" fmla="*/ 541421 w 3268411"/>
                  <a:gd name="connsiteY13-2262" fmla="*/ 348916 h 445276"/>
                  <a:gd name="connsiteX14-2263" fmla="*/ 577516 w 3268411"/>
                  <a:gd name="connsiteY14-2264" fmla="*/ 108285 h 445276"/>
                  <a:gd name="connsiteX15-2265" fmla="*/ 613611 w 3268411"/>
                  <a:gd name="connsiteY15-2266" fmla="*/ 348916 h 445276"/>
                  <a:gd name="connsiteX16-2267" fmla="*/ 673769 w 3268411"/>
                  <a:gd name="connsiteY16-2268" fmla="*/ 84221 h 445276"/>
                  <a:gd name="connsiteX17-2269" fmla="*/ 697832 w 3268411"/>
                  <a:gd name="connsiteY17-2270" fmla="*/ 360948 h 445276"/>
                  <a:gd name="connsiteX18-2271" fmla="*/ 745958 w 3268411"/>
                  <a:gd name="connsiteY18-2272" fmla="*/ 120316 h 445276"/>
                  <a:gd name="connsiteX19-2273" fmla="*/ 790410 w 3268411"/>
                  <a:gd name="connsiteY19-2274" fmla="*/ 366787 h 445276"/>
                  <a:gd name="connsiteX20-2275" fmla="*/ 836768 w 3268411"/>
                  <a:gd name="connsiteY20-2276" fmla="*/ 136949 h 445276"/>
                  <a:gd name="connsiteX21-2277" fmla="*/ 866274 w 3268411"/>
                  <a:gd name="connsiteY21-2278" fmla="*/ 144379 h 445276"/>
                  <a:gd name="connsiteX22-2279" fmla="*/ 878810 w 3268411"/>
                  <a:gd name="connsiteY22-2280" fmla="*/ 369704 h 445276"/>
                  <a:gd name="connsiteX23-2281" fmla="*/ 950495 w 3268411"/>
                  <a:gd name="connsiteY23-2282" fmla="*/ 168443 h 445276"/>
                  <a:gd name="connsiteX24-2283" fmla="*/ 974558 w 3268411"/>
                  <a:gd name="connsiteY24-2284" fmla="*/ 348916 h 445276"/>
                  <a:gd name="connsiteX25-2285" fmla="*/ 1010653 w 3268411"/>
                  <a:gd name="connsiteY25-2286" fmla="*/ 180474 h 445276"/>
                  <a:gd name="connsiteX26-2287" fmla="*/ 1054600 w 3268411"/>
                  <a:gd name="connsiteY26-2288" fmla="*/ 374262 h 445276"/>
                  <a:gd name="connsiteX27-2289" fmla="*/ 1082842 w 3268411"/>
                  <a:gd name="connsiteY27-2290" fmla="*/ 144379 h 445276"/>
                  <a:gd name="connsiteX28-2291" fmla="*/ 1143000 w 3268411"/>
                  <a:gd name="connsiteY28-2292" fmla="*/ 348916 h 445276"/>
                  <a:gd name="connsiteX29-2293" fmla="*/ 1191127 w 3268411"/>
                  <a:gd name="connsiteY29-2294" fmla="*/ 180474 h 445276"/>
                  <a:gd name="connsiteX30-2295" fmla="*/ 1239253 w 3268411"/>
                  <a:gd name="connsiteY30-2296" fmla="*/ 348916 h 445276"/>
                  <a:gd name="connsiteX31-2297" fmla="*/ 1287379 w 3268411"/>
                  <a:gd name="connsiteY31-2298" fmla="*/ 180474 h 445276"/>
                  <a:gd name="connsiteX32-2299" fmla="*/ 1323474 w 3268411"/>
                  <a:gd name="connsiteY32-2300" fmla="*/ 348916 h 445276"/>
                  <a:gd name="connsiteX33-2301" fmla="*/ 1371600 w 3268411"/>
                  <a:gd name="connsiteY33-2302" fmla="*/ 156411 h 445276"/>
                  <a:gd name="connsiteX34-2303" fmla="*/ 1431758 w 3268411"/>
                  <a:gd name="connsiteY34-2304" fmla="*/ 360948 h 445276"/>
                  <a:gd name="connsiteX35-2305" fmla="*/ 1443790 w 3268411"/>
                  <a:gd name="connsiteY35-2306" fmla="*/ 180474 h 445276"/>
                  <a:gd name="connsiteX36-2307" fmla="*/ 1491916 w 3268411"/>
                  <a:gd name="connsiteY36-2308" fmla="*/ 385011 h 445276"/>
                  <a:gd name="connsiteX37-2309" fmla="*/ 1528011 w 3268411"/>
                  <a:gd name="connsiteY37-2310" fmla="*/ 156411 h 445276"/>
                  <a:gd name="connsiteX38-2311" fmla="*/ 1576137 w 3268411"/>
                  <a:gd name="connsiteY38-2312" fmla="*/ 372979 h 445276"/>
                  <a:gd name="connsiteX39-2313" fmla="*/ 1612232 w 3268411"/>
                  <a:gd name="connsiteY39-2314" fmla="*/ 192506 h 445276"/>
                  <a:gd name="connsiteX40-2315" fmla="*/ 1672390 w 3268411"/>
                  <a:gd name="connsiteY40-2316" fmla="*/ 385011 h 445276"/>
                  <a:gd name="connsiteX41-2317" fmla="*/ 1708485 w 3268411"/>
                  <a:gd name="connsiteY41-2318" fmla="*/ 180474 h 445276"/>
                  <a:gd name="connsiteX42-2319" fmla="*/ 1768642 w 3268411"/>
                  <a:gd name="connsiteY42-2320" fmla="*/ 385011 h 445276"/>
                  <a:gd name="connsiteX43-2321" fmla="*/ 1804737 w 3268411"/>
                  <a:gd name="connsiteY43-2322" fmla="*/ 180474 h 445276"/>
                  <a:gd name="connsiteX44-2323" fmla="*/ 1888958 w 3268411"/>
                  <a:gd name="connsiteY44-2324" fmla="*/ 397043 h 445276"/>
                  <a:gd name="connsiteX45-2325" fmla="*/ 1913021 w 3268411"/>
                  <a:gd name="connsiteY45-2326" fmla="*/ 192506 h 445276"/>
                  <a:gd name="connsiteX46-2327" fmla="*/ 1961148 w 3268411"/>
                  <a:gd name="connsiteY46-2328" fmla="*/ 421106 h 445276"/>
                  <a:gd name="connsiteX47-2329" fmla="*/ 1997242 w 3268411"/>
                  <a:gd name="connsiteY47-2330" fmla="*/ 156411 h 445276"/>
                  <a:gd name="connsiteX48-2331" fmla="*/ 2057400 w 3268411"/>
                  <a:gd name="connsiteY48-2332" fmla="*/ 445169 h 445276"/>
                  <a:gd name="connsiteX49-2333" fmla="*/ 2093495 w 3268411"/>
                  <a:gd name="connsiteY49-2334" fmla="*/ 192506 h 445276"/>
                  <a:gd name="connsiteX50-2335" fmla="*/ 2141621 w 3268411"/>
                  <a:gd name="connsiteY50-2336" fmla="*/ 385011 h 445276"/>
                  <a:gd name="connsiteX51-2337" fmla="*/ 2189748 w 3268411"/>
                  <a:gd name="connsiteY51-2338" fmla="*/ 216569 h 445276"/>
                  <a:gd name="connsiteX52-2339" fmla="*/ 2225842 w 3268411"/>
                  <a:gd name="connsiteY52-2340" fmla="*/ 409074 h 445276"/>
                  <a:gd name="connsiteX53-2341" fmla="*/ 2286000 w 3268411"/>
                  <a:gd name="connsiteY53-2342" fmla="*/ 204537 h 445276"/>
                  <a:gd name="connsiteX54-2343" fmla="*/ 2334127 w 3268411"/>
                  <a:gd name="connsiteY54-2344" fmla="*/ 445169 h 445276"/>
                  <a:gd name="connsiteX55-2345" fmla="*/ 2382253 w 3268411"/>
                  <a:gd name="connsiteY55-2346" fmla="*/ 216569 h 445276"/>
                  <a:gd name="connsiteX56-2347" fmla="*/ 2430379 w 3268411"/>
                  <a:gd name="connsiteY56-2348" fmla="*/ 409074 h 445276"/>
                  <a:gd name="connsiteX57-2349" fmla="*/ 2466474 w 3268411"/>
                  <a:gd name="connsiteY57-2350" fmla="*/ 204537 h 445276"/>
                  <a:gd name="connsiteX58-2351" fmla="*/ 2526632 w 3268411"/>
                  <a:gd name="connsiteY58-2352" fmla="*/ 421106 h 445276"/>
                  <a:gd name="connsiteX59-2353" fmla="*/ 2574758 w 3268411"/>
                  <a:gd name="connsiteY59-2354" fmla="*/ 216569 h 445276"/>
                  <a:gd name="connsiteX60-2355" fmla="*/ 2622885 w 3268411"/>
                  <a:gd name="connsiteY60-2356" fmla="*/ 433137 h 445276"/>
                  <a:gd name="connsiteX61-2357" fmla="*/ 2671011 w 3268411"/>
                  <a:gd name="connsiteY61-2358" fmla="*/ 216569 h 445276"/>
                  <a:gd name="connsiteX62-2359" fmla="*/ 2731169 w 3268411"/>
                  <a:gd name="connsiteY62-2360" fmla="*/ 433137 h 445276"/>
                  <a:gd name="connsiteX63-2361" fmla="*/ 2767264 w 3268411"/>
                  <a:gd name="connsiteY63-2362" fmla="*/ 204537 h 445276"/>
                  <a:gd name="connsiteX64-2363" fmla="*/ 2815390 w 3268411"/>
                  <a:gd name="connsiteY64-2364" fmla="*/ 422743 h 445276"/>
                  <a:gd name="connsiteX65-2365" fmla="*/ 2850874 w 3268411"/>
                  <a:gd name="connsiteY65-2366" fmla="*/ 226651 h 445276"/>
                  <a:gd name="connsiteX66-2367" fmla="*/ 2867694 w 3268411"/>
                  <a:gd name="connsiteY66-2368" fmla="*/ 206174 h 445276"/>
                  <a:gd name="connsiteX67-2369" fmla="*/ 2903286 w 3268411"/>
                  <a:gd name="connsiteY67-2370" fmla="*/ 412349 h 445276"/>
                  <a:gd name="connsiteX68-2371" fmla="*/ 2947737 w 3268411"/>
                  <a:gd name="connsiteY68-2372" fmla="*/ 216569 h 445276"/>
                  <a:gd name="connsiteX69-2373" fmla="*/ 2999538 w 3268411"/>
                  <a:gd name="connsiteY69-2374" fmla="*/ 404874 h 445276"/>
                  <a:gd name="connsiteX70-2375" fmla="*/ 3039306 w 3268411"/>
                  <a:gd name="connsiteY70-2376" fmla="*/ 164242 h 445276"/>
                  <a:gd name="connsiteX71-2377" fmla="*/ 3080086 w 3268411"/>
                  <a:gd name="connsiteY71-2378" fmla="*/ 415269 h 445276"/>
                  <a:gd name="connsiteX72-2379" fmla="*/ 3140747 w 3268411"/>
                  <a:gd name="connsiteY72-2380" fmla="*/ 207814 h 445276"/>
                  <a:gd name="connsiteX73-2381" fmla="*/ 3184694 w 3268411"/>
                  <a:gd name="connsiteY73-2382" fmla="*/ 422744 h 445276"/>
                  <a:gd name="connsiteX74-2383" fmla="*/ 3232822 w 3268411"/>
                  <a:gd name="connsiteY74-2384" fmla="*/ 210731 h 445276"/>
                  <a:gd name="connsiteX75-2385" fmla="*/ 3268411 w 3268411"/>
                  <a:gd name="connsiteY75-2386" fmla="*/ 443888 h 445276"/>
                  <a:gd name="connsiteX0-2387" fmla="*/ 0 w 3268411"/>
                  <a:gd name="connsiteY0-2388" fmla="*/ 0 h 445276"/>
                  <a:gd name="connsiteX1-2389" fmla="*/ 36095 w 3268411"/>
                  <a:gd name="connsiteY1-2390" fmla="*/ 409074 h 445276"/>
                  <a:gd name="connsiteX2-2391" fmla="*/ 72190 w 3268411"/>
                  <a:gd name="connsiteY2-2392" fmla="*/ 72190 h 445276"/>
                  <a:gd name="connsiteX3-2393" fmla="*/ 120316 w 3268411"/>
                  <a:gd name="connsiteY3-2394" fmla="*/ 372979 h 445276"/>
                  <a:gd name="connsiteX4-2395" fmla="*/ 168442 w 3268411"/>
                  <a:gd name="connsiteY4-2396" fmla="*/ 72190 h 445276"/>
                  <a:gd name="connsiteX5-2397" fmla="*/ 216569 w 3268411"/>
                  <a:gd name="connsiteY5-2398" fmla="*/ 348916 h 445276"/>
                  <a:gd name="connsiteX6-2399" fmla="*/ 252664 w 3268411"/>
                  <a:gd name="connsiteY6-2400" fmla="*/ 84221 h 445276"/>
                  <a:gd name="connsiteX7-2401" fmla="*/ 300790 w 3268411"/>
                  <a:gd name="connsiteY7-2402" fmla="*/ 372979 h 445276"/>
                  <a:gd name="connsiteX8-2403" fmla="*/ 324853 w 3268411"/>
                  <a:gd name="connsiteY8-2404" fmla="*/ 108285 h 445276"/>
                  <a:gd name="connsiteX9-2405" fmla="*/ 385011 w 3268411"/>
                  <a:gd name="connsiteY9-2406" fmla="*/ 348916 h 445276"/>
                  <a:gd name="connsiteX10-2407" fmla="*/ 409074 w 3268411"/>
                  <a:gd name="connsiteY10-2408" fmla="*/ 84221 h 445276"/>
                  <a:gd name="connsiteX11-2409" fmla="*/ 457200 w 3268411"/>
                  <a:gd name="connsiteY11-2410" fmla="*/ 348916 h 445276"/>
                  <a:gd name="connsiteX12-2411" fmla="*/ 493295 w 3268411"/>
                  <a:gd name="connsiteY12-2412" fmla="*/ 120316 h 445276"/>
                  <a:gd name="connsiteX13-2413" fmla="*/ 541421 w 3268411"/>
                  <a:gd name="connsiteY13-2414" fmla="*/ 348916 h 445276"/>
                  <a:gd name="connsiteX14-2415" fmla="*/ 577516 w 3268411"/>
                  <a:gd name="connsiteY14-2416" fmla="*/ 108285 h 445276"/>
                  <a:gd name="connsiteX15-2417" fmla="*/ 613611 w 3268411"/>
                  <a:gd name="connsiteY15-2418" fmla="*/ 348916 h 445276"/>
                  <a:gd name="connsiteX16-2419" fmla="*/ 673769 w 3268411"/>
                  <a:gd name="connsiteY16-2420" fmla="*/ 84221 h 445276"/>
                  <a:gd name="connsiteX17-2421" fmla="*/ 697832 w 3268411"/>
                  <a:gd name="connsiteY17-2422" fmla="*/ 360948 h 445276"/>
                  <a:gd name="connsiteX18-2423" fmla="*/ 745958 w 3268411"/>
                  <a:gd name="connsiteY18-2424" fmla="*/ 120316 h 445276"/>
                  <a:gd name="connsiteX19-2425" fmla="*/ 790410 w 3268411"/>
                  <a:gd name="connsiteY19-2426" fmla="*/ 366787 h 445276"/>
                  <a:gd name="connsiteX20-2427" fmla="*/ 836768 w 3268411"/>
                  <a:gd name="connsiteY20-2428" fmla="*/ 136949 h 445276"/>
                  <a:gd name="connsiteX21-2429" fmla="*/ 866274 w 3268411"/>
                  <a:gd name="connsiteY21-2430" fmla="*/ 144379 h 445276"/>
                  <a:gd name="connsiteX22-2431" fmla="*/ 878810 w 3268411"/>
                  <a:gd name="connsiteY22-2432" fmla="*/ 369704 h 445276"/>
                  <a:gd name="connsiteX23-2433" fmla="*/ 950495 w 3268411"/>
                  <a:gd name="connsiteY23-2434" fmla="*/ 168443 h 445276"/>
                  <a:gd name="connsiteX24-2435" fmla="*/ 968290 w 3268411"/>
                  <a:gd name="connsiteY24-2436" fmla="*/ 371342 h 445276"/>
                  <a:gd name="connsiteX25-2437" fmla="*/ 1010653 w 3268411"/>
                  <a:gd name="connsiteY25-2438" fmla="*/ 180474 h 445276"/>
                  <a:gd name="connsiteX26-2439" fmla="*/ 1054600 w 3268411"/>
                  <a:gd name="connsiteY26-2440" fmla="*/ 374262 h 445276"/>
                  <a:gd name="connsiteX27-2441" fmla="*/ 1082842 w 3268411"/>
                  <a:gd name="connsiteY27-2442" fmla="*/ 144379 h 445276"/>
                  <a:gd name="connsiteX28-2443" fmla="*/ 1143000 w 3268411"/>
                  <a:gd name="connsiteY28-2444" fmla="*/ 348916 h 445276"/>
                  <a:gd name="connsiteX29-2445" fmla="*/ 1191127 w 3268411"/>
                  <a:gd name="connsiteY29-2446" fmla="*/ 180474 h 445276"/>
                  <a:gd name="connsiteX30-2447" fmla="*/ 1239253 w 3268411"/>
                  <a:gd name="connsiteY30-2448" fmla="*/ 348916 h 445276"/>
                  <a:gd name="connsiteX31-2449" fmla="*/ 1287379 w 3268411"/>
                  <a:gd name="connsiteY31-2450" fmla="*/ 180474 h 445276"/>
                  <a:gd name="connsiteX32-2451" fmla="*/ 1323474 w 3268411"/>
                  <a:gd name="connsiteY32-2452" fmla="*/ 348916 h 445276"/>
                  <a:gd name="connsiteX33-2453" fmla="*/ 1371600 w 3268411"/>
                  <a:gd name="connsiteY33-2454" fmla="*/ 156411 h 445276"/>
                  <a:gd name="connsiteX34-2455" fmla="*/ 1431758 w 3268411"/>
                  <a:gd name="connsiteY34-2456" fmla="*/ 360948 h 445276"/>
                  <a:gd name="connsiteX35-2457" fmla="*/ 1443790 w 3268411"/>
                  <a:gd name="connsiteY35-2458" fmla="*/ 180474 h 445276"/>
                  <a:gd name="connsiteX36-2459" fmla="*/ 1491916 w 3268411"/>
                  <a:gd name="connsiteY36-2460" fmla="*/ 385011 h 445276"/>
                  <a:gd name="connsiteX37-2461" fmla="*/ 1528011 w 3268411"/>
                  <a:gd name="connsiteY37-2462" fmla="*/ 156411 h 445276"/>
                  <a:gd name="connsiteX38-2463" fmla="*/ 1576137 w 3268411"/>
                  <a:gd name="connsiteY38-2464" fmla="*/ 372979 h 445276"/>
                  <a:gd name="connsiteX39-2465" fmla="*/ 1612232 w 3268411"/>
                  <a:gd name="connsiteY39-2466" fmla="*/ 192506 h 445276"/>
                  <a:gd name="connsiteX40-2467" fmla="*/ 1672390 w 3268411"/>
                  <a:gd name="connsiteY40-2468" fmla="*/ 385011 h 445276"/>
                  <a:gd name="connsiteX41-2469" fmla="*/ 1708485 w 3268411"/>
                  <a:gd name="connsiteY41-2470" fmla="*/ 180474 h 445276"/>
                  <a:gd name="connsiteX42-2471" fmla="*/ 1768642 w 3268411"/>
                  <a:gd name="connsiteY42-2472" fmla="*/ 385011 h 445276"/>
                  <a:gd name="connsiteX43-2473" fmla="*/ 1804737 w 3268411"/>
                  <a:gd name="connsiteY43-2474" fmla="*/ 180474 h 445276"/>
                  <a:gd name="connsiteX44-2475" fmla="*/ 1888958 w 3268411"/>
                  <a:gd name="connsiteY44-2476" fmla="*/ 397043 h 445276"/>
                  <a:gd name="connsiteX45-2477" fmla="*/ 1913021 w 3268411"/>
                  <a:gd name="connsiteY45-2478" fmla="*/ 192506 h 445276"/>
                  <a:gd name="connsiteX46-2479" fmla="*/ 1961148 w 3268411"/>
                  <a:gd name="connsiteY46-2480" fmla="*/ 421106 h 445276"/>
                  <a:gd name="connsiteX47-2481" fmla="*/ 1997242 w 3268411"/>
                  <a:gd name="connsiteY47-2482" fmla="*/ 156411 h 445276"/>
                  <a:gd name="connsiteX48-2483" fmla="*/ 2057400 w 3268411"/>
                  <a:gd name="connsiteY48-2484" fmla="*/ 445169 h 445276"/>
                  <a:gd name="connsiteX49-2485" fmla="*/ 2093495 w 3268411"/>
                  <a:gd name="connsiteY49-2486" fmla="*/ 192506 h 445276"/>
                  <a:gd name="connsiteX50-2487" fmla="*/ 2141621 w 3268411"/>
                  <a:gd name="connsiteY50-2488" fmla="*/ 385011 h 445276"/>
                  <a:gd name="connsiteX51-2489" fmla="*/ 2189748 w 3268411"/>
                  <a:gd name="connsiteY51-2490" fmla="*/ 216569 h 445276"/>
                  <a:gd name="connsiteX52-2491" fmla="*/ 2225842 w 3268411"/>
                  <a:gd name="connsiteY52-2492" fmla="*/ 409074 h 445276"/>
                  <a:gd name="connsiteX53-2493" fmla="*/ 2286000 w 3268411"/>
                  <a:gd name="connsiteY53-2494" fmla="*/ 204537 h 445276"/>
                  <a:gd name="connsiteX54-2495" fmla="*/ 2334127 w 3268411"/>
                  <a:gd name="connsiteY54-2496" fmla="*/ 445169 h 445276"/>
                  <a:gd name="connsiteX55-2497" fmla="*/ 2382253 w 3268411"/>
                  <a:gd name="connsiteY55-2498" fmla="*/ 216569 h 445276"/>
                  <a:gd name="connsiteX56-2499" fmla="*/ 2430379 w 3268411"/>
                  <a:gd name="connsiteY56-2500" fmla="*/ 409074 h 445276"/>
                  <a:gd name="connsiteX57-2501" fmla="*/ 2466474 w 3268411"/>
                  <a:gd name="connsiteY57-2502" fmla="*/ 204537 h 445276"/>
                  <a:gd name="connsiteX58-2503" fmla="*/ 2526632 w 3268411"/>
                  <a:gd name="connsiteY58-2504" fmla="*/ 421106 h 445276"/>
                  <a:gd name="connsiteX59-2505" fmla="*/ 2574758 w 3268411"/>
                  <a:gd name="connsiteY59-2506" fmla="*/ 216569 h 445276"/>
                  <a:gd name="connsiteX60-2507" fmla="*/ 2622885 w 3268411"/>
                  <a:gd name="connsiteY60-2508" fmla="*/ 433137 h 445276"/>
                  <a:gd name="connsiteX61-2509" fmla="*/ 2671011 w 3268411"/>
                  <a:gd name="connsiteY61-2510" fmla="*/ 216569 h 445276"/>
                  <a:gd name="connsiteX62-2511" fmla="*/ 2731169 w 3268411"/>
                  <a:gd name="connsiteY62-2512" fmla="*/ 433137 h 445276"/>
                  <a:gd name="connsiteX63-2513" fmla="*/ 2767264 w 3268411"/>
                  <a:gd name="connsiteY63-2514" fmla="*/ 204537 h 445276"/>
                  <a:gd name="connsiteX64-2515" fmla="*/ 2815390 w 3268411"/>
                  <a:gd name="connsiteY64-2516" fmla="*/ 422743 h 445276"/>
                  <a:gd name="connsiteX65-2517" fmla="*/ 2850874 w 3268411"/>
                  <a:gd name="connsiteY65-2518" fmla="*/ 226651 h 445276"/>
                  <a:gd name="connsiteX66-2519" fmla="*/ 2867694 w 3268411"/>
                  <a:gd name="connsiteY66-2520" fmla="*/ 206174 h 445276"/>
                  <a:gd name="connsiteX67-2521" fmla="*/ 2903286 w 3268411"/>
                  <a:gd name="connsiteY67-2522" fmla="*/ 412349 h 445276"/>
                  <a:gd name="connsiteX68-2523" fmla="*/ 2947737 w 3268411"/>
                  <a:gd name="connsiteY68-2524" fmla="*/ 216569 h 445276"/>
                  <a:gd name="connsiteX69-2525" fmla="*/ 2999538 w 3268411"/>
                  <a:gd name="connsiteY69-2526" fmla="*/ 404874 h 445276"/>
                  <a:gd name="connsiteX70-2527" fmla="*/ 3039306 w 3268411"/>
                  <a:gd name="connsiteY70-2528" fmla="*/ 164242 h 445276"/>
                  <a:gd name="connsiteX71-2529" fmla="*/ 3080086 w 3268411"/>
                  <a:gd name="connsiteY71-2530" fmla="*/ 415269 h 445276"/>
                  <a:gd name="connsiteX72-2531" fmla="*/ 3140747 w 3268411"/>
                  <a:gd name="connsiteY72-2532" fmla="*/ 207814 h 445276"/>
                  <a:gd name="connsiteX73-2533" fmla="*/ 3184694 w 3268411"/>
                  <a:gd name="connsiteY73-2534" fmla="*/ 422744 h 445276"/>
                  <a:gd name="connsiteX74-2535" fmla="*/ 3232822 w 3268411"/>
                  <a:gd name="connsiteY74-2536" fmla="*/ 210731 h 445276"/>
                  <a:gd name="connsiteX75-2537" fmla="*/ 3268411 w 3268411"/>
                  <a:gd name="connsiteY75-2538" fmla="*/ 443888 h 445276"/>
                  <a:gd name="connsiteX0-2539" fmla="*/ 0 w 3268411"/>
                  <a:gd name="connsiteY0-2540" fmla="*/ 0 h 445276"/>
                  <a:gd name="connsiteX1-2541" fmla="*/ 36095 w 3268411"/>
                  <a:gd name="connsiteY1-2542" fmla="*/ 409074 h 445276"/>
                  <a:gd name="connsiteX2-2543" fmla="*/ 72190 w 3268411"/>
                  <a:gd name="connsiteY2-2544" fmla="*/ 72190 h 445276"/>
                  <a:gd name="connsiteX3-2545" fmla="*/ 120316 w 3268411"/>
                  <a:gd name="connsiteY3-2546" fmla="*/ 372979 h 445276"/>
                  <a:gd name="connsiteX4-2547" fmla="*/ 168442 w 3268411"/>
                  <a:gd name="connsiteY4-2548" fmla="*/ 72190 h 445276"/>
                  <a:gd name="connsiteX5-2549" fmla="*/ 216569 w 3268411"/>
                  <a:gd name="connsiteY5-2550" fmla="*/ 348916 h 445276"/>
                  <a:gd name="connsiteX6-2551" fmla="*/ 252664 w 3268411"/>
                  <a:gd name="connsiteY6-2552" fmla="*/ 84221 h 445276"/>
                  <a:gd name="connsiteX7-2553" fmla="*/ 300790 w 3268411"/>
                  <a:gd name="connsiteY7-2554" fmla="*/ 372979 h 445276"/>
                  <a:gd name="connsiteX8-2555" fmla="*/ 324853 w 3268411"/>
                  <a:gd name="connsiteY8-2556" fmla="*/ 108285 h 445276"/>
                  <a:gd name="connsiteX9-2557" fmla="*/ 385011 w 3268411"/>
                  <a:gd name="connsiteY9-2558" fmla="*/ 348916 h 445276"/>
                  <a:gd name="connsiteX10-2559" fmla="*/ 409074 w 3268411"/>
                  <a:gd name="connsiteY10-2560" fmla="*/ 84221 h 445276"/>
                  <a:gd name="connsiteX11-2561" fmla="*/ 457200 w 3268411"/>
                  <a:gd name="connsiteY11-2562" fmla="*/ 348916 h 445276"/>
                  <a:gd name="connsiteX12-2563" fmla="*/ 493295 w 3268411"/>
                  <a:gd name="connsiteY12-2564" fmla="*/ 120316 h 445276"/>
                  <a:gd name="connsiteX13-2565" fmla="*/ 541421 w 3268411"/>
                  <a:gd name="connsiteY13-2566" fmla="*/ 348916 h 445276"/>
                  <a:gd name="connsiteX14-2567" fmla="*/ 577516 w 3268411"/>
                  <a:gd name="connsiteY14-2568" fmla="*/ 108285 h 445276"/>
                  <a:gd name="connsiteX15-2569" fmla="*/ 613611 w 3268411"/>
                  <a:gd name="connsiteY15-2570" fmla="*/ 348916 h 445276"/>
                  <a:gd name="connsiteX16-2571" fmla="*/ 673769 w 3268411"/>
                  <a:gd name="connsiteY16-2572" fmla="*/ 84221 h 445276"/>
                  <a:gd name="connsiteX17-2573" fmla="*/ 697832 w 3268411"/>
                  <a:gd name="connsiteY17-2574" fmla="*/ 360948 h 445276"/>
                  <a:gd name="connsiteX18-2575" fmla="*/ 745958 w 3268411"/>
                  <a:gd name="connsiteY18-2576" fmla="*/ 120316 h 445276"/>
                  <a:gd name="connsiteX19-2577" fmla="*/ 790410 w 3268411"/>
                  <a:gd name="connsiteY19-2578" fmla="*/ 366787 h 445276"/>
                  <a:gd name="connsiteX20-2579" fmla="*/ 836768 w 3268411"/>
                  <a:gd name="connsiteY20-2580" fmla="*/ 136949 h 445276"/>
                  <a:gd name="connsiteX21-2581" fmla="*/ 866274 w 3268411"/>
                  <a:gd name="connsiteY21-2582" fmla="*/ 144379 h 445276"/>
                  <a:gd name="connsiteX22-2583" fmla="*/ 878810 w 3268411"/>
                  <a:gd name="connsiteY22-2584" fmla="*/ 369704 h 445276"/>
                  <a:gd name="connsiteX23-2585" fmla="*/ 950495 w 3268411"/>
                  <a:gd name="connsiteY23-2586" fmla="*/ 168443 h 445276"/>
                  <a:gd name="connsiteX24-2587" fmla="*/ 968290 w 3268411"/>
                  <a:gd name="connsiteY24-2588" fmla="*/ 371342 h 445276"/>
                  <a:gd name="connsiteX25-2589" fmla="*/ 1010653 w 3268411"/>
                  <a:gd name="connsiteY25-2590" fmla="*/ 180474 h 445276"/>
                  <a:gd name="connsiteX26-2591" fmla="*/ 1054600 w 3268411"/>
                  <a:gd name="connsiteY26-2592" fmla="*/ 374262 h 445276"/>
                  <a:gd name="connsiteX27-2593" fmla="*/ 1082842 w 3268411"/>
                  <a:gd name="connsiteY27-2594" fmla="*/ 144379 h 445276"/>
                  <a:gd name="connsiteX28-2595" fmla="*/ 1136732 w 3268411"/>
                  <a:gd name="connsiteY28-2596" fmla="*/ 382555 h 445276"/>
                  <a:gd name="connsiteX29-2597" fmla="*/ 1191127 w 3268411"/>
                  <a:gd name="connsiteY29-2598" fmla="*/ 180474 h 445276"/>
                  <a:gd name="connsiteX30-2599" fmla="*/ 1239253 w 3268411"/>
                  <a:gd name="connsiteY30-2600" fmla="*/ 348916 h 445276"/>
                  <a:gd name="connsiteX31-2601" fmla="*/ 1287379 w 3268411"/>
                  <a:gd name="connsiteY31-2602" fmla="*/ 180474 h 445276"/>
                  <a:gd name="connsiteX32-2603" fmla="*/ 1323474 w 3268411"/>
                  <a:gd name="connsiteY32-2604" fmla="*/ 348916 h 445276"/>
                  <a:gd name="connsiteX33-2605" fmla="*/ 1371600 w 3268411"/>
                  <a:gd name="connsiteY33-2606" fmla="*/ 156411 h 445276"/>
                  <a:gd name="connsiteX34-2607" fmla="*/ 1431758 w 3268411"/>
                  <a:gd name="connsiteY34-2608" fmla="*/ 360948 h 445276"/>
                  <a:gd name="connsiteX35-2609" fmla="*/ 1443790 w 3268411"/>
                  <a:gd name="connsiteY35-2610" fmla="*/ 180474 h 445276"/>
                  <a:gd name="connsiteX36-2611" fmla="*/ 1491916 w 3268411"/>
                  <a:gd name="connsiteY36-2612" fmla="*/ 385011 h 445276"/>
                  <a:gd name="connsiteX37-2613" fmla="*/ 1528011 w 3268411"/>
                  <a:gd name="connsiteY37-2614" fmla="*/ 156411 h 445276"/>
                  <a:gd name="connsiteX38-2615" fmla="*/ 1576137 w 3268411"/>
                  <a:gd name="connsiteY38-2616" fmla="*/ 372979 h 445276"/>
                  <a:gd name="connsiteX39-2617" fmla="*/ 1612232 w 3268411"/>
                  <a:gd name="connsiteY39-2618" fmla="*/ 192506 h 445276"/>
                  <a:gd name="connsiteX40-2619" fmla="*/ 1672390 w 3268411"/>
                  <a:gd name="connsiteY40-2620" fmla="*/ 385011 h 445276"/>
                  <a:gd name="connsiteX41-2621" fmla="*/ 1708485 w 3268411"/>
                  <a:gd name="connsiteY41-2622" fmla="*/ 180474 h 445276"/>
                  <a:gd name="connsiteX42-2623" fmla="*/ 1768642 w 3268411"/>
                  <a:gd name="connsiteY42-2624" fmla="*/ 385011 h 445276"/>
                  <a:gd name="connsiteX43-2625" fmla="*/ 1804737 w 3268411"/>
                  <a:gd name="connsiteY43-2626" fmla="*/ 180474 h 445276"/>
                  <a:gd name="connsiteX44-2627" fmla="*/ 1888958 w 3268411"/>
                  <a:gd name="connsiteY44-2628" fmla="*/ 397043 h 445276"/>
                  <a:gd name="connsiteX45-2629" fmla="*/ 1913021 w 3268411"/>
                  <a:gd name="connsiteY45-2630" fmla="*/ 192506 h 445276"/>
                  <a:gd name="connsiteX46-2631" fmla="*/ 1961148 w 3268411"/>
                  <a:gd name="connsiteY46-2632" fmla="*/ 421106 h 445276"/>
                  <a:gd name="connsiteX47-2633" fmla="*/ 1997242 w 3268411"/>
                  <a:gd name="connsiteY47-2634" fmla="*/ 156411 h 445276"/>
                  <a:gd name="connsiteX48-2635" fmla="*/ 2057400 w 3268411"/>
                  <a:gd name="connsiteY48-2636" fmla="*/ 445169 h 445276"/>
                  <a:gd name="connsiteX49-2637" fmla="*/ 2093495 w 3268411"/>
                  <a:gd name="connsiteY49-2638" fmla="*/ 192506 h 445276"/>
                  <a:gd name="connsiteX50-2639" fmla="*/ 2141621 w 3268411"/>
                  <a:gd name="connsiteY50-2640" fmla="*/ 385011 h 445276"/>
                  <a:gd name="connsiteX51-2641" fmla="*/ 2189748 w 3268411"/>
                  <a:gd name="connsiteY51-2642" fmla="*/ 216569 h 445276"/>
                  <a:gd name="connsiteX52-2643" fmla="*/ 2225842 w 3268411"/>
                  <a:gd name="connsiteY52-2644" fmla="*/ 409074 h 445276"/>
                  <a:gd name="connsiteX53-2645" fmla="*/ 2286000 w 3268411"/>
                  <a:gd name="connsiteY53-2646" fmla="*/ 204537 h 445276"/>
                  <a:gd name="connsiteX54-2647" fmla="*/ 2334127 w 3268411"/>
                  <a:gd name="connsiteY54-2648" fmla="*/ 445169 h 445276"/>
                  <a:gd name="connsiteX55-2649" fmla="*/ 2382253 w 3268411"/>
                  <a:gd name="connsiteY55-2650" fmla="*/ 216569 h 445276"/>
                  <a:gd name="connsiteX56-2651" fmla="*/ 2430379 w 3268411"/>
                  <a:gd name="connsiteY56-2652" fmla="*/ 409074 h 445276"/>
                  <a:gd name="connsiteX57-2653" fmla="*/ 2466474 w 3268411"/>
                  <a:gd name="connsiteY57-2654" fmla="*/ 204537 h 445276"/>
                  <a:gd name="connsiteX58-2655" fmla="*/ 2526632 w 3268411"/>
                  <a:gd name="connsiteY58-2656" fmla="*/ 421106 h 445276"/>
                  <a:gd name="connsiteX59-2657" fmla="*/ 2574758 w 3268411"/>
                  <a:gd name="connsiteY59-2658" fmla="*/ 216569 h 445276"/>
                  <a:gd name="connsiteX60-2659" fmla="*/ 2622885 w 3268411"/>
                  <a:gd name="connsiteY60-2660" fmla="*/ 433137 h 445276"/>
                  <a:gd name="connsiteX61-2661" fmla="*/ 2671011 w 3268411"/>
                  <a:gd name="connsiteY61-2662" fmla="*/ 216569 h 445276"/>
                  <a:gd name="connsiteX62-2663" fmla="*/ 2731169 w 3268411"/>
                  <a:gd name="connsiteY62-2664" fmla="*/ 433137 h 445276"/>
                  <a:gd name="connsiteX63-2665" fmla="*/ 2767264 w 3268411"/>
                  <a:gd name="connsiteY63-2666" fmla="*/ 204537 h 445276"/>
                  <a:gd name="connsiteX64-2667" fmla="*/ 2815390 w 3268411"/>
                  <a:gd name="connsiteY64-2668" fmla="*/ 422743 h 445276"/>
                  <a:gd name="connsiteX65-2669" fmla="*/ 2850874 w 3268411"/>
                  <a:gd name="connsiteY65-2670" fmla="*/ 226651 h 445276"/>
                  <a:gd name="connsiteX66-2671" fmla="*/ 2867694 w 3268411"/>
                  <a:gd name="connsiteY66-2672" fmla="*/ 206174 h 445276"/>
                  <a:gd name="connsiteX67-2673" fmla="*/ 2903286 w 3268411"/>
                  <a:gd name="connsiteY67-2674" fmla="*/ 412349 h 445276"/>
                  <a:gd name="connsiteX68-2675" fmla="*/ 2947737 w 3268411"/>
                  <a:gd name="connsiteY68-2676" fmla="*/ 216569 h 445276"/>
                  <a:gd name="connsiteX69-2677" fmla="*/ 2999538 w 3268411"/>
                  <a:gd name="connsiteY69-2678" fmla="*/ 404874 h 445276"/>
                  <a:gd name="connsiteX70-2679" fmla="*/ 3039306 w 3268411"/>
                  <a:gd name="connsiteY70-2680" fmla="*/ 164242 h 445276"/>
                  <a:gd name="connsiteX71-2681" fmla="*/ 3080086 w 3268411"/>
                  <a:gd name="connsiteY71-2682" fmla="*/ 415269 h 445276"/>
                  <a:gd name="connsiteX72-2683" fmla="*/ 3140747 w 3268411"/>
                  <a:gd name="connsiteY72-2684" fmla="*/ 207814 h 445276"/>
                  <a:gd name="connsiteX73-2685" fmla="*/ 3184694 w 3268411"/>
                  <a:gd name="connsiteY73-2686" fmla="*/ 422744 h 445276"/>
                  <a:gd name="connsiteX74-2687" fmla="*/ 3232822 w 3268411"/>
                  <a:gd name="connsiteY74-2688" fmla="*/ 210731 h 445276"/>
                  <a:gd name="connsiteX75-2689" fmla="*/ 3268411 w 3268411"/>
                  <a:gd name="connsiteY75-2690" fmla="*/ 443888 h 445276"/>
                  <a:gd name="connsiteX0-2691" fmla="*/ 0 w 3268411"/>
                  <a:gd name="connsiteY0-2692" fmla="*/ 0 h 445276"/>
                  <a:gd name="connsiteX1-2693" fmla="*/ 36095 w 3268411"/>
                  <a:gd name="connsiteY1-2694" fmla="*/ 409074 h 445276"/>
                  <a:gd name="connsiteX2-2695" fmla="*/ 72190 w 3268411"/>
                  <a:gd name="connsiteY2-2696" fmla="*/ 72190 h 445276"/>
                  <a:gd name="connsiteX3-2697" fmla="*/ 120316 w 3268411"/>
                  <a:gd name="connsiteY3-2698" fmla="*/ 372979 h 445276"/>
                  <a:gd name="connsiteX4-2699" fmla="*/ 168442 w 3268411"/>
                  <a:gd name="connsiteY4-2700" fmla="*/ 72190 h 445276"/>
                  <a:gd name="connsiteX5-2701" fmla="*/ 216569 w 3268411"/>
                  <a:gd name="connsiteY5-2702" fmla="*/ 348916 h 445276"/>
                  <a:gd name="connsiteX6-2703" fmla="*/ 252664 w 3268411"/>
                  <a:gd name="connsiteY6-2704" fmla="*/ 84221 h 445276"/>
                  <a:gd name="connsiteX7-2705" fmla="*/ 300790 w 3268411"/>
                  <a:gd name="connsiteY7-2706" fmla="*/ 372979 h 445276"/>
                  <a:gd name="connsiteX8-2707" fmla="*/ 324853 w 3268411"/>
                  <a:gd name="connsiteY8-2708" fmla="*/ 108285 h 445276"/>
                  <a:gd name="connsiteX9-2709" fmla="*/ 385011 w 3268411"/>
                  <a:gd name="connsiteY9-2710" fmla="*/ 348916 h 445276"/>
                  <a:gd name="connsiteX10-2711" fmla="*/ 409074 w 3268411"/>
                  <a:gd name="connsiteY10-2712" fmla="*/ 84221 h 445276"/>
                  <a:gd name="connsiteX11-2713" fmla="*/ 457200 w 3268411"/>
                  <a:gd name="connsiteY11-2714" fmla="*/ 348916 h 445276"/>
                  <a:gd name="connsiteX12-2715" fmla="*/ 493295 w 3268411"/>
                  <a:gd name="connsiteY12-2716" fmla="*/ 120316 h 445276"/>
                  <a:gd name="connsiteX13-2717" fmla="*/ 541421 w 3268411"/>
                  <a:gd name="connsiteY13-2718" fmla="*/ 348916 h 445276"/>
                  <a:gd name="connsiteX14-2719" fmla="*/ 577516 w 3268411"/>
                  <a:gd name="connsiteY14-2720" fmla="*/ 108285 h 445276"/>
                  <a:gd name="connsiteX15-2721" fmla="*/ 613611 w 3268411"/>
                  <a:gd name="connsiteY15-2722" fmla="*/ 348916 h 445276"/>
                  <a:gd name="connsiteX16-2723" fmla="*/ 673769 w 3268411"/>
                  <a:gd name="connsiteY16-2724" fmla="*/ 84221 h 445276"/>
                  <a:gd name="connsiteX17-2725" fmla="*/ 697832 w 3268411"/>
                  <a:gd name="connsiteY17-2726" fmla="*/ 360948 h 445276"/>
                  <a:gd name="connsiteX18-2727" fmla="*/ 745958 w 3268411"/>
                  <a:gd name="connsiteY18-2728" fmla="*/ 120316 h 445276"/>
                  <a:gd name="connsiteX19-2729" fmla="*/ 790410 w 3268411"/>
                  <a:gd name="connsiteY19-2730" fmla="*/ 366787 h 445276"/>
                  <a:gd name="connsiteX20-2731" fmla="*/ 836768 w 3268411"/>
                  <a:gd name="connsiteY20-2732" fmla="*/ 136949 h 445276"/>
                  <a:gd name="connsiteX21-2733" fmla="*/ 866274 w 3268411"/>
                  <a:gd name="connsiteY21-2734" fmla="*/ 144379 h 445276"/>
                  <a:gd name="connsiteX22-2735" fmla="*/ 878810 w 3268411"/>
                  <a:gd name="connsiteY22-2736" fmla="*/ 369704 h 445276"/>
                  <a:gd name="connsiteX23-2737" fmla="*/ 950495 w 3268411"/>
                  <a:gd name="connsiteY23-2738" fmla="*/ 168443 h 445276"/>
                  <a:gd name="connsiteX24-2739" fmla="*/ 968290 w 3268411"/>
                  <a:gd name="connsiteY24-2740" fmla="*/ 371342 h 445276"/>
                  <a:gd name="connsiteX25-2741" fmla="*/ 1010653 w 3268411"/>
                  <a:gd name="connsiteY25-2742" fmla="*/ 180474 h 445276"/>
                  <a:gd name="connsiteX26-2743" fmla="*/ 1054600 w 3268411"/>
                  <a:gd name="connsiteY26-2744" fmla="*/ 374262 h 445276"/>
                  <a:gd name="connsiteX27-2745" fmla="*/ 1082842 w 3268411"/>
                  <a:gd name="connsiteY27-2746" fmla="*/ 144379 h 445276"/>
                  <a:gd name="connsiteX28-2747" fmla="*/ 1136732 w 3268411"/>
                  <a:gd name="connsiteY28-2748" fmla="*/ 382555 h 445276"/>
                  <a:gd name="connsiteX29-2749" fmla="*/ 1191127 w 3268411"/>
                  <a:gd name="connsiteY29-2750" fmla="*/ 180474 h 445276"/>
                  <a:gd name="connsiteX30-2751" fmla="*/ 1239253 w 3268411"/>
                  <a:gd name="connsiteY30-2752" fmla="*/ 348916 h 445276"/>
                  <a:gd name="connsiteX31-2753" fmla="*/ 1287379 w 3268411"/>
                  <a:gd name="connsiteY31-2754" fmla="*/ 180474 h 445276"/>
                  <a:gd name="connsiteX32-2755" fmla="*/ 1323474 w 3268411"/>
                  <a:gd name="connsiteY32-2756" fmla="*/ 348916 h 445276"/>
                  <a:gd name="connsiteX33-2757" fmla="*/ 1371600 w 3268411"/>
                  <a:gd name="connsiteY33-2758" fmla="*/ 156411 h 445276"/>
                  <a:gd name="connsiteX34-2759" fmla="*/ 1431758 w 3268411"/>
                  <a:gd name="connsiteY34-2760" fmla="*/ 360948 h 445276"/>
                  <a:gd name="connsiteX35-2761" fmla="*/ 1462594 w 3268411"/>
                  <a:gd name="connsiteY35-2762" fmla="*/ 176736 h 445276"/>
                  <a:gd name="connsiteX36-2763" fmla="*/ 1491916 w 3268411"/>
                  <a:gd name="connsiteY36-2764" fmla="*/ 385011 h 445276"/>
                  <a:gd name="connsiteX37-2765" fmla="*/ 1528011 w 3268411"/>
                  <a:gd name="connsiteY37-2766" fmla="*/ 156411 h 445276"/>
                  <a:gd name="connsiteX38-2767" fmla="*/ 1576137 w 3268411"/>
                  <a:gd name="connsiteY38-2768" fmla="*/ 372979 h 445276"/>
                  <a:gd name="connsiteX39-2769" fmla="*/ 1612232 w 3268411"/>
                  <a:gd name="connsiteY39-2770" fmla="*/ 192506 h 445276"/>
                  <a:gd name="connsiteX40-2771" fmla="*/ 1672390 w 3268411"/>
                  <a:gd name="connsiteY40-2772" fmla="*/ 385011 h 445276"/>
                  <a:gd name="connsiteX41-2773" fmla="*/ 1708485 w 3268411"/>
                  <a:gd name="connsiteY41-2774" fmla="*/ 180474 h 445276"/>
                  <a:gd name="connsiteX42-2775" fmla="*/ 1768642 w 3268411"/>
                  <a:gd name="connsiteY42-2776" fmla="*/ 385011 h 445276"/>
                  <a:gd name="connsiteX43-2777" fmla="*/ 1804737 w 3268411"/>
                  <a:gd name="connsiteY43-2778" fmla="*/ 180474 h 445276"/>
                  <a:gd name="connsiteX44-2779" fmla="*/ 1888958 w 3268411"/>
                  <a:gd name="connsiteY44-2780" fmla="*/ 397043 h 445276"/>
                  <a:gd name="connsiteX45-2781" fmla="*/ 1913021 w 3268411"/>
                  <a:gd name="connsiteY45-2782" fmla="*/ 192506 h 445276"/>
                  <a:gd name="connsiteX46-2783" fmla="*/ 1961148 w 3268411"/>
                  <a:gd name="connsiteY46-2784" fmla="*/ 421106 h 445276"/>
                  <a:gd name="connsiteX47-2785" fmla="*/ 1997242 w 3268411"/>
                  <a:gd name="connsiteY47-2786" fmla="*/ 156411 h 445276"/>
                  <a:gd name="connsiteX48-2787" fmla="*/ 2057400 w 3268411"/>
                  <a:gd name="connsiteY48-2788" fmla="*/ 445169 h 445276"/>
                  <a:gd name="connsiteX49-2789" fmla="*/ 2093495 w 3268411"/>
                  <a:gd name="connsiteY49-2790" fmla="*/ 192506 h 445276"/>
                  <a:gd name="connsiteX50-2791" fmla="*/ 2141621 w 3268411"/>
                  <a:gd name="connsiteY50-2792" fmla="*/ 385011 h 445276"/>
                  <a:gd name="connsiteX51-2793" fmla="*/ 2189748 w 3268411"/>
                  <a:gd name="connsiteY51-2794" fmla="*/ 216569 h 445276"/>
                  <a:gd name="connsiteX52-2795" fmla="*/ 2225842 w 3268411"/>
                  <a:gd name="connsiteY52-2796" fmla="*/ 409074 h 445276"/>
                  <a:gd name="connsiteX53-2797" fmla="*/ 2286000 w 3268411"/>
                  <a:gd name="connsiteY53-2798" fmla="*/ 204537 h 445276"/>
                  <a:gd name="connsiteX54-2799" fmla="*/ 2334127 w 3268411"/>
                  <a:gd name="connsiteY54-2800" fmla="*/ 445169 h 445276"/>
                  <a:gd name="connsiteX55-2801" fmla="*/ 2382253 w 3268411"/>
                  <a:gd name="connsiteY55-2802" fmla="*/ 216569 h 445276"/>
                  <a:gd name="connsiteX56-2803" fmla="*/ 2430379 w 3268411"/>
                  <a:gd name="connsiteY56-2804" fmla="*/ 409074 h 445276"/>
                  <a:gd name="connsiteX57-2805" fmla="*/ 2466474 w 3268411"/>
                  <a:gd name="connsiteY57-2806" fmla="*/ 204537 h 445276"/>
                  <a:gd name="connsiteX58-2807" fmla="*/ 2526632 w 3268411"/>
                  <a:gd name="connsiteY58-2808" fmla="*/ 421106 h 445276"/>
                  <a:gd name="connsiteX59-2809" fmla="*/ 2574758 w 3268411"/>
                  <a:gd name="connsiteY59-2810" fmla="*/ 216569 h 445276"/>
                  <a:gd name="connsiteX60-2811" fmla="*/ 2622885 w 3268411"/>
                  <a:gd name="connsiteY60-2812" fmla="*/ 433137 h 445276"/>
                  <a:gd name="connsiteX61-2813" fmla="*/ 2671011 w 3268411"/>
                  <a:gd name="connsiteY61-2814" fmla="*/ 216569 h 445276"/>
                  <a:gd name="connsiteX62-2815" fmla="*/ 2731169 w 3268411"/>
                  <a:gd name="connsiteY62-2816" fmla="*/ 433137 h 445276"/>
                  <a:gd name="connsiteX63-2817" fmla="*/ 2767264 w 3268411"/>
                  <a:gd name="connsiteY63-2818" fmla="*/ 204537 h 445276"/>
                  <a:gd name="connsiteX64-2819" fmla="*/ 2815390 w 3268411"/>
                  <a:gd name="connsiteY64-2820" fmla="*/ 422743 h 445276"/>
                  <a:gd name="connsiteX65-2821" fmla="*/ 2850874 w 3268411"/>
                  <a:gd name="connsiteY65-2822" fmla="*/ 226651 h 445276"/>
                  <a:gd name="connsiteX66-2823" fmla="*/ 2867694 w 3268411"/>
                  <a:gd name="connsiteY66-2824" fmla="*/ 206174 h 445276"/>
                  <a:gd name="connsiteX67-2825" fmla="*/ 2903286 w 3268411"/>
                  <a:gd name="connsiteY67-2826" fmla="*/ 412349 h 445276"/>
                  <a:gd name="connsiteX68-2827" fmla="*/ 2947737 w 3268411"/>
                  <a:gd name="connsiteY68-2828" fmla="*/ 216569 h 445276"/>
                  <a:gd name="connsiteX69-2829" fmla="*/ 2999538 w 3268411"/>
                  <a:gd name="connsiteY69-2830" fmla="*/ 404874 h 445276"/>
                  <a:gd name="connsiteX70-2831" fmla="*/ 3039306 w 3268411"/>
                  <a:gd name="connsiteY70-2832" fmla="*/ 164242 h 445276"/>
                  <a:gd name="connsiteX71-2833" fmla="*/ 3080086 w 3268411"/>
                  <a:gd name="connsiteY71-2834" fmla="*/ 415269 h 445276"/>
                  <a:gd name="connsiteX72-2835" fmla="*/ 3140747 w 3268411"/>
                  <a:gd name="connsiteY72-2836" fmla="*/ 207814 h 445276"/>
                  <a:gd name="connsiteX73-2837" fmla="*/ 3184694 w 3268411"/>
                  <a:gd name="connsiteY73-2838" fmla="*/ 422744 h 445276"/>
                  <a:gd name="connsiteX74-2839" fmla="*/ 3232822 w 3268411"/>
                  <a:gd name="connsiteY74-2840" fmla="*/ 210731 h 445276"/>
                  <a:gd name="connsiteX75-2841" fmla="*/ 3268411 w 3268411"/>
                  <a:gd name="connsiteY75-2842" fmla="*/ 443888 h 445276"/>
                  <a:gd name="connsiteX0-2843" fmla="*/ 0 w 3268411"/>
                  <a:gd name="connsiteY0-2844" fmla="*/ 0 h 445276"/>
                  <a:gd name="connsiteX1-2845" fmla="*/ 36095 w 3268411"/>
                  <a:gd name="connsiteY1-2846" fmla="*/ 409074 h 445276"/>
                  <a:gd name="connsiteX2-2847" fmla="*/ 72190 w 3268411"/>
                  <a:gd name="connsiteY2-2848" fmla="*/ 72190 h 445276"/>
                  <a:gd name="connsiteX3-2849" fmla="*/ 120316 w 3268411"/>
                  <a:gd name="connsiteY3-2850" fmla="*/ 372979 h 445276"/>
                  <a:gd name="connsiteX4-2851" fmla="*/ 168442 w 3268411"/>
                  <a:gd name="connsiteY4-2852" fmla="*/ 72190 h 445276"/>
                  <a:gd name="connsiteX5-2853" fmla="*/ 216569 w 3268411"/>
                  <a:gd name="connsiteY5-2854" fmla="*/ 348916 h 445276"/>
                  <a:gd name="connsiteX6-2855" fmla="*/ 252664 w 3268411"/>
                  <a:gd name="connsiteY6-2856" fmla="*/ 84221 h 445276"/>
                  <a:gd name="connsiteX7-2857" fmla="*/ 300790 w 3268411"/>
                  <a:gd name="connsiteY7-2858" fmla="*/ 372979 h 445276"/>
                  <a:gd name="connsiteX8-2859" fmla="*/ 324853 w 3268411"/>
                  <a:gd name="connsiteY8-2860" fmla="*/ 108285 h 445276"/>
                  <a:gd name="connsiteX9-2861" fmla="*/ 385011 w 3268411"/>
                  <a:gd name="connsiteY9-2862" fmla="*/ 348916 h 445276"/>
                  <a:gd name="connsiteX10-2863" fmla="*/ 409074 w 3268411"/>
                  <a:gd name="connsiteY10-2864" fmla="*/ 84221 h 445276"/>
                  <a:gd name="connsiteX11-2865" fmla="*/ 457200 w 3268411"/>
                  <a:gd name="connsiteY11-2866" fmla="*/ 348916 h 445276"/>
                  <a:gd name="connsiteX12-2867" fmla="*/ 493295 w 3268411"/>
                  <a:gd name="connsiteY12-2868" fmla="*/ 120316 h 445276"/>
                  <a:gd name="connsiteX13-2869" fmla="*/ 541421 w 3268411"/>
                  <a:gd name="connsiteY13-2870" fmla="*/ 348916 h 445276"/>
                  <a:gd name="connsiteX14-2871" fmla="*/ 577516 w 3268411"/>
                  <a:gd name="connsiteY14-2872" fmla="*/ 108285 h 445276"/>
                  <a:gd name="connsiteX15-2873" fmla="*/ 613611 w 3268411"/>
                  <a:gd name="connsiteY15-2874" fmla="*/ 348916 h 445276"/>
                  <a:gd name="connsiteX16-2875" fmla="*/ 673769 w 3268411"/>
                  <a:gd name="connsiteY16-2876" fmla="*/ 84221 h 445276"/>
                  <a:gd name="connsiteX17-2877" fmla="*/ 697832 w 3268411"/>
                  <a:gd name="connsiteY17-2878" fmla="*/ 360948 h 445276"/>
                  <a:gd name="connsiteX18-2879" fmla="*/ 745958 w 3268411"/>
                  <a:gd name="connsiteY18-2880" fmla="*/ 120316 h 445276"/>
                  <a:gd name="connsiteX19-2881" fmla="*/ 790410 w 3268411"/>
                  <a:gd name="connsiteY19-2882" fmla="*/ 366787 h 445276"/>
                  <a:gd name="connsiteX20-2883" fmla="*/ 836768 w 3268411"/>
                  <a:gd name="connsiteY20-2884" fmla="*/ 136949 h 445276"/>
                  <a:gd name="connsiteX21-2885" fmla="*/ 866274 w 3268411"/>
                  <a:gd name="connsiteY21-2886" fmla="*/ 144379 h 445276"/>
                  <a:gd name="connsiteX22-2887" fmla="*/ 878810 w 3268411"/>
                  <a:gd name="connsiteY22-2888" fmla="*/ 369704 h 445276"/>
                  <a:gd name="connsiteX23-2889" fmla="*/ 950495 w 3268411"/>
                  <a:gd name="connsiteY23-2890" fmla="*/ 168443 h 445276"/>
                  <a:gd name="connsiteX24-2891" fmla="*/ 968290 w 3268411"/>
                  <a:gd name="connsiteY24-2892" fmla="*/ 371342 h 445276"/>
                  <a:gd name="connsiteX25-2893" fmla="*/ 1010653 w 3268411"/>
                  <a:gd name="connsiteY25-2894" fmla="*/ 180474 h 445276"/>
                  <a:gd name="connsiteX26-2895" fmla="*/ 1054600 w 3268411"/>
                  <a:gd name="connsiteY26-2896" fmla="*/ 374262 h 445276"/>
                  <a:gd name="connsiteX27-2897" fmla="*/ 1082842 w 3268411"/>
                  <a:gd name="connsiteY27-2898" fmla="*/ 144379 h 445276"/>
                  <a:gd name="connsiteX28-2899" fmla="*/ 1136732 w 3268411"/>
                  <a:gd name="connsiteY28-2900" fmla="*/ 382555 h 445276"/>
                  <a:gd name="connsiteX29-2901" fmla="*/ 1191127 w 3268411"/>
                  <a:gd name="connsiteY29-2902" fmla="*/ 180474 h 445276"/>
                  <a:gd name="connsiteX30-2903" fmla="*/ 1239253 w 3268411"/>
                  <a:gd name="connsiteY30-2904" fmla="*/ 348916 h 445276"/>
                  <a:gd name="connsiteX31-2905" fmla="*/ 1287379 w 3268411"/>
                  <a:gd name="connsiteY31-2906" fmla="*/ 180474 h 445276"/>
                  <a:gd name="connsiteX32-2907" fmla="*/ 1323474 w 3268411"/>
                  <a:gd name="connsiteY32-2908" fmla="*/ 348916 h 445276"/>
                  <a:gd name="connsiteX33-2909" fmla="*/ 1371600 w 3268411"/>
                  <a:gd name="connsiteY33-2910" fmla="*/ 156411 h 445276"/>
                  <a:gd name="connsiteX34-2911" fmla="*/ 1417133 w 3268411"/>
                  <a:gd name="connsiteY34-2912" fmla="*/ 375898 h 445276"/>
                  <a:gd name="connsiteX35-2913" fmla="*/ 1462594 w 3268411"/>
                  <a:gd name="connsiteY35-2914" fmla="*/ 176736 h 445276"/>
                  <a:gd name="connsiteX36-2915" fmla="*/ 1491916 w 3268411"/>
                  <a:gd name="connsiteY36-2916" fmla="*/ 385011 h 445276"/>
                  <a:gd name="connsiteX37-2917" fmla="*/ 1528011 w 3268411"/>
                  <a:gd name="connsiteY37-2918" fmla="*/ 156411 h 445276"/>
                  <a:gd name="connsiteX38-2919" fmla="*/ 1576137 w 3268411"/>
                  <a:gd name="connsiteY38-2920" fmla="*/ 372979 h 445276"/>
                  <a:gd name="connsiteX39-2921" fmla="*/ 1612232 w 3268411"/>
                  <a:gd name="connsiteY39-2922" fmla="*/ 192506 h 445276"/>
                  <a:gd name="connsiteX40-2923" fmla="*/ 1672390 w 3268411"/>
                  <a:gd name="connsiteY40-2924" fmla="*/ 385011 h 445276"/>
                  <a:gd name="connsiteX41-2925" fmla="*/ 1708485 w 3268411"/>
                  <a:gd name="connsiteY41-2926" fmla="*/ 180474 h 445276"/>
                  <a:gd name="connsiteX42-2927" fmla="*/ 1768642 w 3268411"/>
                  <a:gd name="connsiteY42-2928" fmla="*/ 385011 h 445276"/>
                  <a:gd name="connsiteX43-2929" fmla="*/ 1804737 w 3268411"/>
                  <a:gd name="connsiteY43-2930" fmla="*/ 180474 h 445276"/>
                  <a:gd name="connsiteX44-2931" fmla="*/ 1888958 w 3268411"/>
                  <a:gd name="connsiteY44-2932" fmla="*/ 397043 h 445276"/>
                  <a:gd name="connsiteX45-2933" fmla="*/ 1913021 w 3268411"/>
                  <a:gd name="connsiteY45-2934" fmla="*/ 192506 h 445276"/>
                  <a:gd name="connsiteX46-2935" fmla="*/ 1961148 w 3268411"/>
                  <a:gd name="connsiteY46-2936" fmla="*/ 421106 h 445276"/>
                  <a:gd name="connsiteX47-2937" fmla="*/ 1997242 w 3268411"/>
                  <a:gd name="connsiteY47-2938" fmla="*/ 156411 h 445276"/>
                  <a:gd name="connsiteX48-2939" fmla="*/ 2057400 w 3268411"/>
                  <a:gd name="connsiteY48-2940" fmla="*/ 445169 h 445276"/>
                  <a:gd name="connsiteX49-2941" fmla="*/ 2093495 w 3268411"/>
                  <a:gd name="connsiteY49-2942" fmla="*/ 192506 h 445276"/>
                  <a:gd name="connsiteX50-2943" fmla="*/ 2141621 w 3268411"/>
                  <a:gd name="connsiteY50-2944" fmla="*/ 385011 h 445276"/>
                  <a:gd name="connsiteX51-2945" fmla="*/ 2189748 w 3268411"/>
                  <a:gd name="connsiteY51-2946" fmla="*/ 216569 h 445276"/>
                  <a:gd name="connsiteX52-2947" fmla="*/ 2225842 w 3268411"/>
                  <a:gd name="connsiteY52-2948" fmla="*/ 409074 h 445276"/>
                  <a:gd name="connsiteX53-2949" fmla="*/ 2286000 w 3268411"/>
                  <a:gd name="connsiteY53-2950" fmla="*/ 204537 h 445276"/>
                  <a:gd name="connsiteX54-2951" fmla="*/ 2334127 w 3268411"/>
                  <a:gd name="connsiteY54-2952" fmla="*/ 445169 h 445276"/>
                  <a:gd name="connsiteX55-2953" fmla="*/ 2382253 w 3268411"/>
                  <a:gd name="connsiteY55-2954" fmla="*/ 216569 h 445276"/>
                  <a:gd name="connsiteX56-2955" fmla="*/ 2430379 w 3268411"/>
                  <a:gd name="connsiteY56-2956" fmla="*/ 409074 h 445276"/>
                  <a:gd name="connsiteX57-2957" fmla="*/ 2466474 w 3268411"/>
                  <a:gd name="connsiteY57-2958" fmla="*/ 204537 h 445276"/>
                  <a:gd name="connsiteX58-2959" fmla="*/ 2526632 w 3268411"/>
                  <a:gd name="connsiteY58-2960" fmla="*/ 421106 h 445276"/>
                  <a:gd name="connsiteX59-2961" fmla="*/ 2574758 w 3268411"/>
                  <a:gd name="connsiteY59-2962" fmla="*/ 216569 h 445276"/>
                  <a:gd name="connsiteX60-2963" fmla="*/ 2622885 w 3268411"/>
                  <a:gd name="connsiteY60-2964" fmla="*/ 433137 h 445276"/>
                  <a:gd name="connsiteX61-2965" fmla="*/ 2671011 w 3268411"/>
                  <a:gd name="connsiteY61-2966" fmla="*/ 216569 h 445276"/>
                  <a:gd name="connsiteX62-2967" fmla="*/ 2731169 w 3268411"/>
                  <a:gd name="connsiteY62-2968" fmla="*/ 433137 h 445276"/>
                  <a:gd name="connsiteX63-2969" fmla="*/ 2767264 w 3268411"/>
                  <a:gd name="connsiteY63-2970" fmla="*/ 204537 h 445276"/>
                  <a:gd name="connsiteX64-2971" fmla="*/ 2815390 w 3268411"/>
                  <a:gd name="connsiteY64-2972" fmla="*/ 422743 h 445276"/>
                  <a:gd name="connsiteX65-2973" fmla="*/ 2850874 w 3268411"/>
                  <a:gd name="connsiteY65-2974" fmla="*/ 226651 h 445276"/>
                  <a:gd name="connsiteX66-2975" fmla="*/ 2867694 w 3268411"/>
                  <a:gd name="connsiteY66-2976" fmla="*/ 206174 h 445276"/>
                  <a:gd name="connsiteX67-2977" fmla="*/ 2903286 w 3268411"/>
                  <a:gd name="connsiteY67-2978" fmla="*/ 412349 h 445276"/>
                  <a:gd name="connsiteX68-2979" fmla="*/ 2947737 w 3268411"/>
                  <a:gd name="connsiteY68-2980" fmla="*/ 216569 h 445276"/>
                  <a:gd name="connsiteX69-2981" fmla="*/ 2999538 w 3268411"/>
                  <a:gd name="connsiteY69-2982" fmla="*/ 404874 h 445276"/>
                  <a:gd name="connsiteX70-2983" fmla="*/ 3039306 w 3268411"/>
                  <a:gd name="connsiteY70-2984" fmla="*/ 164242 h 445276"/>
                  <a:gd name="connsiteX71-2985" fmla="*/ 3080086 w 3268411"/>
                  <a:gd name="connsiteY71-2986" fmla="*/ 415269 h 445276"/>
                  <a:gd name="connsiteX72-2987" fmla="*/ 3140747 w 3268411"/>
                  <a:gd name="connsiteY72-2988" fmla="*/ 207814 h 445276"/>
                  <a:gd name="connsiteX73-2989" fmla="*/ 3184694 w 3268411"/>
                  <a:gd name="connsiteY73-2990" fmla="*/ 422744 h 445276"/>
                  <a:gd name="connsiteX74-2991" fmla="*/ 3232822 w 3268411"/>
                  <a:gd name="connsiteY74-2992" fmla="*/ 210731 h 445276"/>
                  <a:gd name="connsiteX75-2993" fmla="*/ 3268411 w 3268411"/>
                  <a:gd name="connsiteY75-2994" fmla="*/ 443888 h 445276"/>
                  <a:gd name="connsiteX0-2995" fmla="*/ 0 w 3268411"/>
                  <a:gd name="connsiteY0-2996" fmla="*/ 0 h 445274"/>
                  <a:gd name="connsiteX1-2997" fmla="*/ 36095 w 3268411"/>
                  <a:gd name="connsiteY1-2998" fmla="*/ 409074 h 445274"/>
                  <a:gd name="connsiteX2-2999" fmla="*/ 72190 w 3268411"/>
                  <a:gd name="connsiteY2-3000" fmla="*/ 72190 h 445274"/>
                  <a:gd name="connsiteX3-3001" fmla="*/ 120316 w 3268411"/>
                  <a:gd name="connsiteY3-3002" fmla="*/ 372979 h 445274"/>
                  <a:gd name="connsiteX4-3003" fmla="*/ 168442 w 3268411"/>
                  <a:gd name="connsiteY4-3004" fmla="*/ 72190 h 445274"/>
                  <a:gd name="connsiteX5-3005" fmla="*/ 216569 w 3268411"/>
                  <a:gd name="connsiteY5-3006" fmla="*/ 348916 h 445274"/>
                  <a:gd name="connsiteX6-3007" fmla="*/ 252664 w 3268411"/>
                  <a:gd name="connsiteY6-3008" fmla="*/ 84221 h 445274"/>
                  <a:gd name="connsiteX7-3009" fmla="*/ 300790 w 3268411"/>
                  <a:gd name="connsiteY7-3010" fmla="*/ 372979 h 445274"/>
                  <a:gd name="connsiteX8-3011" fmla="*/ 324853 w 3268411"/>
                  <a:gd name="connsiteY8-3012" fmla="*/ 108285 h 445274"/>
                  <a:gd name="connsiteX9-3013" fmla="*/ 385011 w 3268411"/>
                  <a:gd name="connsiteY9-3014" fmla="*/ 348916 h 445274"/>
                  <a:gd name="connsiteX10-3015" fmla="*/ 409074 w 3268411"/>
                  <a:gd name="connsiteY10-3016" fmla="*/ 84221 h 445274"/>
                  <a:gd name="connsiteX11-3017" fmla="*/ 457200 w 3268411"/>
                  <a:gd name="connsiteY11-3018" fmla="*/ 348916 h 445274"/>
                  <a:gd name="connsiteX12-3019" fmla="*/ 493295 w 3268411"/>
                  <a:gd name="connsiteY12-3020" fmla="*/ 120316 h 445274"/>
                  <a:gd name="connsiteX13-3021" fmla="*/ 541421 w 3268411"/>
                  <a:gd name="connsiteY13-3022" fmla="*/ 348916 h 445274"/>
                  <a:gd name="connsiteX14-3023" fmla="*/ 577516 w 3268411"/>
                  <a:gd name="connsiteY14-3024" fmla="*/ 108285 h 445274"/>
                  <a:gd name="connsiteX15-3025" fmla="*/ 613611 w 3268411"/>
                  <a:gd name="connsiteY15-3026" fmla="*/ 348916 h 445274"/>
                  <a:gd name="connsiteX16-3027" fmla="*/ 673769 w 3268411"/>
                  <a:gd name="connsiteY16-3028" fmla="*/ 84221 h 445274"/>
                  <a:gd name="connsiteX17-3029" fmla="*/ 697832 w 3268411"/>
                  <a:gd name="connsiteY17-3030" fmla="*/ 360948 h 445274"/>
                  <a:gd name="connsiteX18-3031" fmla="*/ 745958 w 3268411"/>
                  <a:gd name="connsiteY18-3032" fmla="*/ 120316 h 445274"/>
                  <a:gd name="connsiteX19-3033" fmla="*/ 790410 w 3268411"/>
                  <a:gd name="connsiteY19-3034" fmla="*/ 366787 h 445274"/>
                  <a:gd name="connsiteX20-3035" fmla="*/ 836768 w 3268411"/>
                  <a:gd name="connsiteY20-3036" fmla="*/ 136949 h 445274"/>
                  <a:gd name="connsiteX21-3037" fmla="*/ 866274 w 3268411"/>
                  <a:gd name="connsiteY21-3038" fmla="*/ 144379 h 445274"/>
                  <a:gd name="connsiteX22-3039" fmla="*/ 878810 w 3268411"/>
                  <a:gd name="connsiteY22-3040" fmla="*/ 369704 h 445274"/>
                  <a:gd name="connsiteX23-3041" fmla="*/ 950495 w 3268411"/>
                  <a:gd name="connsiteY23-3042" fmla="*/ 168443 h 445274"/>
                  <a:gd name="connsiteX24-3043" fmla="*/ 968290 w 3268411"/>
                  <a:gd name="connsiteY24-3044" fmla="*/ 371342 h 445274"/>
                  <a:gd name="connsiteX25-3045" fmla="*/ 1010653 w 3268411"/>
                  <a:gd name="connsiteY25-3046" fmla="*/ 180474 h 445274"/>
                  <a:gd name="connsiteX26-3047" fmla="*/ 1054600 w 3268411"/>
                  <a:gd name="connsiteY26-3048" fmla="*/ 374262 h 445274"/>
                  <a:gd name="connsiteX27-3049" fmla="*/ 1082842 w 3268411"/>
                  <a:gd name="connsiteY27-3050" fmla="*/ 144379 h 445274"/>
                  <a:gd name="connsiteX28-3051" fmla="*/ 1136732 w 3268411"/>
                  <a:gd name="connsiteY28-3052" fmla="*/ 382555 h 445274"/>
                  <a:gd name="connsiteX29-3053" fmla="*/ 1191127 w 3268411"/>
                  <a:gd name="connsiteY29-3054" fmla="*/ 180474 h 445274"/>
                  <a:gd name="connsiteX30-3055" fmla="*/ 1239253 w 3268411"/>
                  <a:gd name="connsiteY30-3056" fmla="*/ 348916 h 445274"/>
                  <a:gd name="connsiteX31-3057" fmla="*/ 1287379 w 3268411"/>
                  <a:gd name="connsiteY31-3058" fmla="*/ 180474 h 445274"/>
                  <a:gd name="connsiteX32-3059" fmla="*/ 1323474 w 3268411"/>
                  <a:gd name="connsiteY32-3060" fmla="*/ 348916 h 445274"/>
                  <a:gd name="connsiteX33-3061" fmla="*/ 1371600 w 3268411"/>
                  <a:gd name="connsiteY33-3062" fmla="*/ 156411 h 445274"/>
                  <a:gd name="connsiteX34-3063" fmla="*/ 1417133 w 3268411"/>
                  <a:gd name="connsiteY34-3064" fmla="*/ 375898 h 445274"/>
                  <a:gd name="connsiteX35-3065" fmla="*/ 1462594 w 3268411"/>
                  <a:gd name="connsiteY35-3066" fmla="*/ 176736 h 445274"/>
                  <a:gd name="connsiteX36-3067" fmla="*/ 1491916 w 3268411"/>
                  <a:gd name="connsiteY36-3068" fmla="*/ 385011 h 445274"/>
                  <a:gd name="connsiteX37-3069" fmla="*/ 1528011 w 3268411"/>
                  <a:gd name="connsiteY37-3070" fmla="*/ 156411 h 445274"/>
                  <a:gd name="connsiteX38-3071" fmla="*/ 1576137 w 3268411"/>
                  <a:gd name="connsiteY38-3072" fmla="*/ 372979 h 445274"/>
                  <a:gd name="connsiteX39-3073" fmla="*/ 1612232 w 3268411"/>
                  <a:gd name="connsiteY39-3074" fmla="*/ 192506 h 445274"/>
                  <a:gd name="connsiteX40-3075" fmla="*/ 1672390 w 3268411"/>
                  <a:gd name="connsiteY40-3076" fmla="*/ 385011 h 445274"/>
                  <a:gd name="connsiteX41-3077" fmla="*/ 1708485 w 3268411"/>
                  <a:gd name="connsiteY41-3078" fmla="*/ 180474 h 445274"/>
                  <a:gd name="connsiteX42-3079" fmla="*/ 1768642 w 3268411"/>
                  <a:gd name="connsiteY42-3080" fmla="*/ 385011 h 445274"/>
                  <a:gd name="connsiteX43-3081" fmla="*/ 1804737 w 3268411"/>
                  <a:gd name="connsiteY43-3082" fmla="*/ 180474 h 445274"/>
                  <a:gd name="connsiteX44-3083" fmla="*/ 1888958 w 3268411"/>
                  <a:gd name="connsiteY44-3084" fmla="*/ 397043 h 445274"/>
                  <a:gd name="connsiteX45-3085" fmla="*/ 1913021 w 3268411"/>
                  <a:gd name="connsiteY45-3086" fmla="*/ 192506 h 445274"/>
                  <a:gd name="connsiteX46-3087" fmla="*/ 1961148 w 3268411"/>
                  <a:gd name="connsiteY46-3088" fmla="*/ 421106 h 445274"/>
                  <a:gd name="connsiteX47-3089" fmla="*/ 1997242 w 3268411"/>
                  <a:gd name="connsiteY47-3090" fmla="*/ 156411 h 445274"/>
                  <a:gd name="connsiteX48-3091" fmla="*/ 2057400 w 3268411"/>
                  <a:gd name="connsiteY48-3092" fmla="*/ 445169 h 445274"/>
                  <a:gd name="connsiteX49-3093" fmla="*/ 2093495 w 3268411"/>
                  <a:gd name="connsiteY49-3094" fmla="*/ 192506 h 445274"/>
                  <a:gd name="connsiteX50-3095" fmla="*/ 2143711 w 3268411"/>
                  <a:gd name="connsiteY50-3096" fmla="*/ 418650 h 445274"/>
                  <a:gd name="connsiteX51-3097" fmla="*/ 2189748 w 3268411"/>
                  <a:gd name="connsiteY51-3098" fmla="*/ 216569 h 445274"/>
                  <a:gd name="connsiteX52-3099" fmla="*/ 2225842 w 3268411"/>
                  <a:gd name="connsiteY52-3100" fmla="*/ 409074 h 445274"/>
                  <a:gd name="connsiteX53-3101" fmla="*/ 2286000 w 3268411"/>
                  <a:gd name="connsiteY53-3102" fmla="*/ 204537 h 445274"/>
                  <a:gd name="connsiteX54-3103" fmla="*/ 2334127 w 3268411"/>
                  <a:gd name="connsiteY54-3104" fmla="*/ 445169 h 445274"/>
                  <a:gd name="connsiteX55-3105" fmla="*/ 2382253 w 3268411"/>
                  <a:gd name="connsiteY55-3106" fmla="*/ 216569 h 445274"/>
                  <a:gd name="connsiteX56-3107" fmla="*/ 2430379 w 3268411"/>
                  <a:gd name="connsiteY56-3108" fmla="*/ 409074 h 445274"/>
                  <a:gd name="connsiteX57-3109" fmla="*/ 2466474 w 3268411"/>
                  <a:gd name="connsiteY57-3110" fmla="*/ 204537 h 445274"/>
                  <a:gd name="connsiteX58-3111" fmla="*/ 2526632 w 3268411"/>
                  <a:gd name="connsiteY58-3112" fmla="*/ 421106 h 445274"/>
                  <a:gd name="connsiteX59-3113" fmla="*/ 2574758 w 3268411"/>
                  <a:gd name="connsiteY59-3114" fmla="*/ 216569 h 445274"/>
                  <a:gd name="connsiteX60-3115" fmla="*/ 2622885 w 3268411"/>
                  <a:gd name="connsiteY60-3116" fmla="*/ 433137 h 445274"/>
                  <a:gd name="connsiteX61-3117" fmla="*/ 2671011 w 3268411"/>
                  <a:gd name="connsiteY61-3118" fmla="*/ 216569 h 445274"/>
                  <a:gd name="connsiteX62-3119" fmla="*/ 2731169 w 3268411"/>
                  <a:gd name="connsiteY62-3120" fmla="*/ 433137 h 445274"/>
                  <a:gd name="connsiteX63-3121" fmla="*/ 2767264 w 3268411"/>
                  <a:gd name="connsiteY63-3122" fmla="*/ 204537 h 445274"/>
                  <a:gd name="connsiteX64-3123" fmla="*/ 2815390 w 3268411"/>
                  <a:gd name="connsiteY64-3124" fmla="*/ 422743 h 445274"/>
                  <a:gd name="connsiteX65-3125" fmla="*/ 2850874 w 3268411"/>
                  <a:gd name="connsiteY65-3126" fmla="*/ 226651 h 445274"/>
                  <a:gd name="connsiteX66-3127" fmla="*/ 2867694 w 3268411"/>
                  <a:gd name="connsiteY66-3128" fmla="*/ 206174 h 445274"/>
                  <a:gd name="connsiteX67-3129" fmla="*/ 2903286 w 3268411"/>
                  <a:gd name="connsiteY67-3130" fmla="*/ 412349 h 445274"/>
                  <a:gd name="connsiteX68-3131" fmla="*/ 2947737 w 3268411"/>
                  <a:gd name="connsiteY68-3132" fmla="*/ 216569 h 445274"/>
                  <a:gd name="connsiteX69-3133" fmla="*/ 2999538 w 3268411"/>
                  <a:gd name="connsiteY69-3134" fmla="*/ 404874 h 445274"/>
                  <a:gd name="connsiteX70-3135" fmla="*/ 3039306 w 3268411"/>
                  <a:gd name="connsiteY70-3136" fmla="*/ 164242 h 445274"/>
                  <a:gd name="connsiteX71-3137" fmla="*/ 3080086 w 3268411"/>
                  <a:gd name="connsiteY71-3138" fmla="*/ 415269 h 445274"/>
                  <a:gd name="connsiteX72-3139" fmla="*/ 3140747 w 3268411"/>
                  <a:gd name="connsiteY72-3140" fmla="*/ 207814 h 445274"/>
                  <a:gd name="connsiteX73-3141" fmla="*/ 3184694 w 3268411"/>
                  <a:gd name="connsiteY73-3142" fmla="*/ 422744 h 445274"/>
                  <a:gd name="connsiteX74-3143" fmla="*/ 3232822 w 3268411"/>
                  <a:gd name="connsiteY74-3144" fmla="*/ 210731 h 445274"/>
                  <a:gd name="connsiteX75-3145" fmla="*/ 3268411 w 3268411"/>
                  <a:gd name="connsiteY75-3146" fmla="*/ 443888 h 445274"/>
                  <a:gd name="connsiteX0-3147" fmla="*/ 0 w 3268411"/>
                  <a:gd name="connsiteY0-3148" fmla="*/ 0 h 445274"/>
                  <a:gd name="connsiteX1-3149" fmla="*/ 36095 w 3268411"/>
                  <a:gd name="connsiteY1-3150" fmla="*/ 409074 h 445274"/>
                  <a:gd name="connsiteX2-3151" fmla="*/ 72190 w 3268411"/>
                  <a:gd name="connsiteY2-3152" fmla="*/ 72190 h 445274"/>
                  <a:gd name="connsiteX3-3153" fmla="*/ 120316 w 3268411"/>
                  <a:gd name="connsiteY3-3154" fmla="*/ 372979 h 445274"/>
                  <a:gd name="connsiteX4-3155" fmla="*/ 168442 w 3268411"/>
                  <a:gd name="connsiteY4-3156" fmla="*/ 72190 h 445274"/>
                  <a:gd name="connsiteX5-3157" fmla="*/ 216569 w 3268411"/>
                  <a:gd name="connsiteY5-3158" fmla="*/ 348916 h 445274"/>
                  <a:gd name="connsiteX6-3159" fmla="*/ 252664 w 3268411"/>
                  <a:gd name="connsiteY6-3160" fmla="*/ 84221 h 445274"/>
                  <a:gd name="connsiteX7-3161" fmla="*/ 300790 w 3268411"/>
                  <a:gd name="connsiteY7-3162" fmla="*/ 372979 h 445274"/>
                  <a:gd name="connsiteX8-3163" fmla="*/ 324853 w 3268411"/>
                  <a:gd name="connsiteY8-3164" fmla="*/ 108285 h 445274"/>
                  <a:gd name="connsiteX9-3165" fmla="*/ 385011 w 3268411"/>
                  <a:gd name="connsiteY9-3166" fmla="*/ 348916 h 445274"/>
                  <a:gd name="connsiteX10-3167" fmla="*/ 409074 w 3268411"/>
                  <a:gd name="connsiteY10-3168" fmla="*/ 84221 h 445274"/>
                  <a:gd name="connsiteX11-3169" fmla="*/ 457200 w 3268411"/>
                  <a:gd name="connsiteY11-3170" fmla="*/ 348916 h 445274"/>
                  <a:gd name="connsiteX12-3171" fmla="*/ 493295 w 3268411"/>
                  <a:gd name="connsiteY12-3172" fmla="*/ 120316 h 445274"/>
                  <a:gd name="connsiteX13-3173" fmla="*/ 541421 w 3268411"/>
                  <a:gd name="connsiteY13-3174" fmla="*/ 348916 h 445274"/>
                  <a:gd name="connsiteX14-3175" fmla="*/ 577516 w 3268411"/>
                  <a:gd name="connsiteY14-3176" fmla="*/ 108285 h 445274"/>
                  <a:gd name="connsiteX15-3177" fmla="*/ 613611 w 3268411"/>
                  <a:gd name="connsiteY15-3178" fmla="*/ 348916 h 445274"/>
                  <a:gd name="connsiteX16-3179" fmla="*/ 673769 w 3268411"/>
                  <a:gd name="connsiteY16-3180" fmla="*/ 84221 h 445274"/>
                  <a:gd name="connsiteX17-3181" fmla="*/ 697832 w 3268411"/>
                  <a:gd name="connsiteY17-3182" fmla="*/ 360948 h 445274"/>
                  <a:gd name="connsiteX18-3183" fmla="*/ 745958 w 3268411"/>
                  <a:gd name="connsiteY18-3184" fmla="*/ 120316 h 445274"/>
                  <a:gd name="connsiteX19-3185" fmla="*/ 790410 w 3268411"/>
                  <a:gd name="connsiteY19-3186" fmla="*/ 366787 h 445274"/>
                  <a:gd name="connsiteX20-3187" fmla="*/ 836768 w 3268411"/>
                  <a:gd name="connsiteY20-3188" fmla="*/ 136949 h 445274"/>
                  <a:gd name="connsiteX21-3189" fmla="*/ 866274 w 3268411"/>
                  <a:gd name="connsiteY21-3190" fmla="*/ 144379 h 445274"/>
                  <a:gd name="connsiteX22-3191" fmla="*/ 878810 w 3268411"/>
                  <a:gd name="connsiteY22-3192" fmla="*/ 369704 h 445274"/>
                  <a:gd name="connsiteX23-3193" fmla="*/ 950495 w 3268411"/>
                  <a:gd name="connsiteY23-3194" fmla="*/ 168443 h 445274"/>
                  <a:gd name="connsiteX24-3195" fmla="*/ 968290 w 3268411"/>
                  <a:gd name="connsiteY24-3196" fmla="*/ 371342 h 445274"/>
                  <a:gd name="connsiteX25-3197" fmla="*/ 1010653 w 3268411"/>
                  <a:gd name="connsiteY25-3198" fmla="*/ 180474 h 445274"/>
                  <a:gd name="connsiteX26-3199" fmla="*/ 1054600 w 3268411"/>
                  <a:gd name="connsiteY26-3200" fmla="*/ 374262 h 445274"/>
                  <a:gd name="connsiteX27-3201" fmla="*/ 1082842 w 3268411"/>
                  <a:gd name="connsiteY27-3202" fmla="*/ 144379 h 445274"/>
                  <a:gd name="connsiteX28-3203" fmla="*/ 1136732 w 3268411"/>
                  <a:gd name="connsiteY28-3204" fmla="*/ 382555 h 445274"/>
                  <a:gd name="connsiteX29-3205" fmla="*/ 1191127 w 3268411"/>
                  <a:gd name="connsiteY29-3206" fmla="*/ 180474 h 445274"/>
                  <a:gd name="connsiteX30-3207" fmla="*/ 1239253 w 3268411"/>
                  <a:gd name="connsiteY30-3208" fmla="*/ 348916 h 445274"/>
                  <a:gd name="connsiteX31-3209" fmla="*/ 1287379 w 3268411"/>
                  <a:gd name="connsiteY31-3210" fmla="*/ 180474 h 445274"/>
                  <a:gd name="connsiteX32-3211" fmla="*/ 1323474 w 3268411"/>
                  <a:gd name="connsiteY32-3212" fmla="*/ 348916 h 445274"/>
                  <a:gd name="connsiteX33-3213" fmla="*/ 1371600 w 3268411"/>
                  <a:gd name="connsiteY33-3214" fmla="*/ 156411 h 445274"/>
                  <a:gd name="connsiteX34-3215" fmla="*/ 1417133 w 3268411"/>
                  <a:gd name="connsiteY34-3216" fmla="*/ 375898 h 445274"/>
                  <a:gd name="connsiteX35-3217" fmla="*/ 1462594 w 3268411"/>
                  <a:gd name="connsiteY35-3218" fmla="*/ 176736 h 445274"/>
                  <a:gd name="connsiteX36-3219" fmla="*/ 1491916 w 3268411"/>
                  <a:gd name="connsiteY36-3220" fmla="*/ 385011 h 445274"/>
                  <a:gd name="connsiteX37-3221" fmla="*/ 1528011 w 3268411"/>
                  <a:gd name="connsiteY37-3222" fmla="*/ 156411 h 445274"/>
                  <a:gd name="connsiteX38-3223" fmla="*/ 1576137 w 3268411"/>
                  <a:gd name="connsiteY38-3224" fmla="*/ 372979 h 445274"/>
                  <a:gd name="connsiteX39-3225" fmla="*/ 1612232 w 3268411"/>
                  <a:gd name="connsiteY39-3226" fmla="*/ 192506 h 445274"/>
                  <a:gd name="connsiteX40-3227" fmla="*/ 1672390 w 3268411"/>
                  <a:gd name="connsiteY40-3228" fmla="*/ 385011 h 445274"/>
                  <a:gd name="connsiteX41-3229" fmla="*/ 1708485 w 3268411"/>
                  <a:gd name="connsiteY41-3230" fmla="*/ 180474 h 445274"/>
                  <a:gd name="connsiteX42-3231" fmla="*/ 1768642 w 3268411"/>
                  <a:gd name="connsiteY42-3232" fmla="*/ 385011 h 445274"/>
                  <a:gd name="connsiteX43-3233" fmla="*/ 1804737 w 3268411"/>
                  <a:gd name="connsiteY43-3234" fmla="*/ 180474 h 445274"/>
                  <a:gd name="connsiteX44-3235" fmla="*/ 1888958 w 3268411"/>
                  <a:gd name="connsiteY44-3236" fmla="*/ 397043 h 445274"/>
                  <a:gd name="connsiteX45-3237" fmla="*/ 1913021 w 3268411"/>
                  <a:gd name="connsiteY45-3238" fmla="*/ 192506 h 445274"/>
                  <a:gd name="connsiteX46-3239" fmla="*/ 1961148 w 3268411"/>
                  <a:gd name="connsiteY46-3240" fmla="*/ 421106 h 445274"/>
                  <a:gd name="connsiteX47-3241" fmla="*/ 1997242 w 3268411"/>
                  <a:gd name="connsiteY47-3242" fmla="*/ 156411 h 445274"/>
                  <a:gd name="connsiteX48-3243" fmla="*/ 2057400 w 3268411"/>
                  <a:gd name="connsiteY48-3244" fmla="*/ 445169 h 445274"/>
                  <a:gd name="connsiteX49-3245" fmla="*/ 2093495 w 3268411"/>
                  <a:gd name="connsiteY49-3246" fmla="*/ 192506 h 445274"/>
                  <a:gd name="connsiteX50-3247" fmla="*/ 2143711 w 3268411"/>
                  <a:gd name="connsiteY50-3248" fmla="*/ 418650 h 445274"/>
                  <a:gd name="connsiteX51-3249" fmla="*/ 2189748 w 3268411"/>
                  <a:gd name="connsiteY51-3250" fmla="*/ 216569 h 445274"/>
                  <a:gd name="connsiteX52-3251" fmla="*/ 2240468 w 3268411"/>
                  <a:gd name="connsiteY52-3252" fmla="*/ 409073 h 445274"/>
                  <a:gd name="connsiteX53-3253" fmla="*/ 2286000 w 3268411"/>
                  <a:gd name="connsiteY53-3254" fmla="*/ 204537 h 445274"/>
                  <a:gd name="connsiteX54-3255" fmla="*/ 2334127 w 3268411"/>
                  <a:gd name="connsiteY54-3256" fmla="*/ 445169 h 445274"/>
                  <a:gd name="connsiteX55-3257" fmla="*/ 2382253 w 3268411"/>
                  <a:gd name="connsiteY55-3258" fmla="*/ 216569 h 445274"/>
                  <a:gd name="connsiteX56-3259" fmla="*/ 2430379 w 3268411"/>
                  <a:gd name="connsiteY56-3260" fmla="*/ 409074 h 445274"/>
                  <a:gd name="connsiteX57-3261" fmla="*/ 2466474 w 3268411"/>
                  <a:gd name="connsiteY57-3262" fmla="*/ 204537 h 445274"/>
                  <a:gd name="connsiteX58-3263" fmla="*/ 2526632 w 3268411"/>
                  <a:gd name="connsiteY58-3264" fmla="*/ 421106 h 445274"/>
                  <a:gd name="connsiteX59-3265" fmla="*/ 2574758 w 3268411"/>
                  <a:gd name="connsiteY59-3266" fmla="*/ 216569 h 445274"/>
                  <a:gd name="connsiteX60-3267" fmla="*/ 2622885 w 3268411"/>
                  <a:gd name="connsiteY60-3268" fmla="*/ 433137 h 445274"/>
                  <a:gd name="connsiteX61-3269" fmla="*/ 2671011 w 3268411"/>
                  <a:gd name="connsiteY61-3270" fmla="*/ 216569 h 445274"/>
                  <a:gd name="connsiteX62-3271" fmla="*/ 2731169 w 3268411"/>
                  <a:gd name="connsiteY62-3272" fmla="*/ 433137 h 445274"/>
                  <a:gd name="connsiteX63-3273" fmla="*/ 2767264 w 3268411"/>
                  <a:gd name="connsiteY63-3274" fmla="*/ 204537 h 445274"/>
                  <a:gd name="connsiteX64-3275" fmla="*/ 2815390 w 3268411"/>
                  <a:gd name="connsiteY64-3276" fmla="*/ 422743 h 445274"/>
                  <a:gd name="connsiteX65-3277" fmla="*/ 2850874 w 3268411"/>
                  <a:gd name="connsiteY65-3278" fmla="*/ 226651 h 445274"/>
                  <a:gd name="connsiteX66-3279" fmla="*/ 2867694 w 3268411"/>
                  <a:gd name="connsiteY66-3280" fmla="*/ 206174 h 445274"/>
                  <a:gd name="connsiteX67-3281" fmla="*/ 2903286 w 3268411"/>
                  <a:gd name="connsiteY67-3282" fmla="*/ 412349 h 445274"/>
                  <a:gd name="connsiteX68-3283" fmla="*/ 2947737 w 3268411"/>
                  <a:gd name="connsiteY68-3284" fmla="*/ 216569 h 445274"/>
                  <a:gd name="connsiteX69-3285" fmla="*/ 2999538 w 3268411"/>
                  <a:gd name="connsiteY69-3286" fmla="*/ 404874 h 445274"/>
                  <a:gd name="connsiteX70-3287" fmla="*/ 3039306 w 3268411"/>
                  <a:gd name="connsiteY70-3288" fmla="*/ 164242 h 445274"/>
                  <a:gd name="connsiteX71-3289" fmla="*/ 3080086 w 3268411"/>
                  <a:gd name="connsiteY71-3290" fmla="*/ 415269 h 445274"/>
                  <a:gd name="connsiteX72-3291" fmla="*/ 3140747 w 3268411"/>
                  <a:gd name="connsiteY72-3292" fmla="*/ 207814 h 445274"/>
                  <a:gd name="connsiteX73-3293" fmla="*/ 3184694 w 3268411"/>
                  <a:gd name="connsiteY73-3294" fmla="*/ 422744 h 445274"/>
                  <a:gd name="connsiteX74-3295" fmla="*/ 3232822 w 3268411"/>
                  <a:gd name="connsiteY74-3296" fmla="*/ 210731 h 445274"/>
                  <a:gd name="connsiteX75-3297" fmla="*/ 3268411 w 3268411"/>
                  <a:gd name="connsiteY75-3298" fmla="*/ 443888 h 445274"/>
                  <a:gd name="connsiteX0-3299" fmla="*/ 0 w 3268411"/>
                  <a:gd name="connsiteY0-3300" fmla="*/ 0 h 445274"/>
                  <a:gd name="connsiteX1-3301" fmla="*/ 36095 w 3268411"/>
                  <a:gd name="connsiteY1-3302" fmla="*/ 409074 h 445274"/>
                  <a:gd name="connsiteX2-3303" fmla="*/ 72190 w 3268411"/>
                  <a:gd name="connsiteY2-3304" fmla="*/ 72190 h 445274"/>
                  <a:gd name="connsiteX3-3305" fmla="*/ 120316 w 3268411"/>
                  <a:gd name="connsiteY3-3306" fmla="*/ 372979 h 445274"/>
                  <a:gd name="connsiteX4-3307" fmla="*/ 168442 w 3268411"/>
                  <a:gd name="connsiteY4-3308" fmla="*/ 72190 h 445274"/>
                  <a:gd name="connsiteX5-3309" fmla="*/ 216569 w 3268411"/>
                  <a:gd name="connsiteY5-3310" fmla="*/ 348916 h 445274"/>
                  <a:gd name="connsiteX6-3311" fmla="*/ 252664 w 3268411"/>
                  <a:gd name="connsiteY6-3312" fmla="*/ 84221 h 445274"/>
                  <a:gd name="connsiteX7-3313" fmla="*/ 300790 w 3268411"/>
                  <a:gd name="connsiteY7-3314" fmla="*/ 372979 h 445274"/>
                  <a:gd name="connsiteX8-3315" fmla="*/ 324853 w 3268411"/>
                  <a:gd name="connsiteY8-3316" fmla="*/ 108285 h 445274"/>
                  <a:gd name="connsiteX9-3317" fmla="*/ 385011 w 3268411"/>
                  <a:gd name="connsiteY9-3318" fmla="*/ 348916 h 445274"/>
                  <a:gd name="connsiteX10-3319" fmla="*/ 409074 w 3268411"/>
                  <a:gd name="connsiteY10-3320" fmla="*/ 84221 h 445274"/>
                  <a:gd name="connsiteX11-3321" fmla="*/ 457200 w 3268411"/>
                  <a:gd name="connsiteY11-3322" fmla="*/ 348916 h 445274"/>
                  <a:gd name="connsiteX12-3323" fmla="*/ 493295 w 3268411"/>
                  <a:gd name="connsiteY12-3324" fmla="*/ 120316 h 445274"/>
                  <a:gd name="connsiteX13-3325" fmla="*/ 541421 w 3268411"/>
                  <a:gd name="connsiteY13-3326" fmla="*/ 348916 h 445274"/>
                  <a:gd name="connsiteX14-3327" fmla="*/ 577516 w 3268411"/>
                  <a:gd name="connsiteY14-3328" fmla="*/ 108285 h 445274"/>
                  <a:gd name="connsiteX15-3329" fmla="*/ 613611 w 3268411"/>
                  <a:gd name="connsiteY15-3330" fmla="*/ 348916 h 445274"/>
                  <a:gd name="connsiteX16-3331" fmla="*/ 673769 w 3268411"/>
                  <a:gd name="connsiteY16-3332" fmla="*/ 84221 h 445274"/>
                  <a:gd name="connsiteX17-3333" fmla="*/ 697832 w 3268411"/>
                  <a:gd name="connsiteY17-3334" fmla="*/ 360948 h 445274"/>
                  <a:gd name="connsiteX18-3335" fmla="*/ 745958 w 3268411"/>
                  <a:gd name="connsiteY18-3336" fmla="*/ 120316 h 445274"/>
                  <a:gd name="connsiteX19-3337" fmla="*/ 790410 w 3268411"/>
                  <a:gd name="connsiteY19-3338" fmla="*/ 366787 h 445274"/>
                  <a:gd name="connsiteX20-3339" fmla="*/ 836768 w 3268411"/>
                  <a:gd name="connsiteY20-3340" fmla="*/ 136949 h 445274"/>
                  <a:gd name="connsiteX21-3341" fmla="*/ 866274 w 3268411"/>
                  <a:gd name="connsiteY21-3342" fmla="*/ 144379 h 445274"/>
                  <a:gd name="connsiteX22-3343" fmla="*/ 878810 w 3268411"/>
                  <a:gd name="connsiteY22-3344" fmla="*/ 369704 h 445274"/>
                  <a:gd name="connsiteX23-3345" fmla="*/ 950495 w 3268411"/>
                  <a:gd name="connsiteY23-3346" fmla="*/ 168443 h 445274"/>
                  <a:gd name="connsiteX24-3347" fmla="*/ 968290 w 3268411"/>
                  <a:gd name="connsiteY24-3348" fmla="*/ 371342 h 445274"/>
                  <a:gd name="connsiteX25-3349" fmla="*/ 1010653 w 3268411"/>
                  <a:gd name="connsiteY25-3350" fmla="*/ 180474 h 445274"/>
                  <a:gd name="connsiteX26-3351" fmla="*/ 1054600 w 3268411"/>
                  <a:gd name="connsiteY26-3352" fmla="*/ 374262 h 445274"/>
                  <a:gd name="connsiteX27-3353" fmla="*/ 1082842 w 3268411"/>
                  <a:gd name="connsiteY27-3354" fmla="*/ 144379 h 445274"/>
                  <a:gd name="connsiteX28-3355" fmla="*/ 1136732 w 3268411"/>
                  <a:gd name="connsiteY28-3356" fmla="*/ 382555 h 445274"/>
                  <a:gd name="connsiteX29-3357" fmla="*/ 1191127 w 3268411"/>
                  <a:gd name="connsiteY29-3358" fmla="*/ 180474 h 445274"/>
                  <a:gd name="connsiteX30-3359" fmla="*/ 1239253 w 3268411"/>
                  <a:gd name="connsiteY30-3360" fmla="*/ 348916 h 445274"/>
                  <a:gd name="connsiteX31-3361" fmla="*/ 1287379 w 3268411"/>
                  <a:gd name="connsiteY31-3362" fmla="*/ 180474 h 445274"/>
                  <a:gd name="connsiteX32-3363" fmla="*/ 1323474 w 3268411"/>
                  <a:gd name="connsiteY32-3364" fmla="*/ 348916 h 445274"/>
                  <a:gd name="connsiteX33-3365" fmla="*/ 1371600 w 3268411"/>
                  <a:gd name="connsiteY33-3366" fmla="*/ 156411 h 445274"/>
                  <a:gd name="connsiteX34-3367" fmla="*/ 1417133 w 3268411"/>
                  <a:gd name="connsiteY34-3368" fmla="*/ 375898 h 445274"/>
                  <a:gd name="connsiteX35-3369" fmla="*/ 1462594 w 3268411"/>
                  <a:gd name="connsiteY35-3370" fmla="*/ 176736 h 445274"/>
                  <a:gd name="connsiteX36-3371" fmla="*/ 1491916 w 3268411"/>
                  <a:gd name="connsiteY36-3372" fmla="*/ 385011 h 445274"/>
                  <a:gd name="connsiteX37-3373" fmla="*/ 1528011 w 3268411"/>
                  <a:gd name="connsiteY37-3374" fmla="*/ 156411 h 445274"/>
                  <a:gd name="connsiteX38-3375" fmla="*/ 1576137 w 3268411"/>
                  <a:gd name="connsiteY38-3376" fmla="*/ 372979 h 445274"/>
                  <a:gd name="connsiteX39-3377" fmla="*/ 1612232 w 3268411"/>
                  <a:gd name="connsiteY39-3378" fmla="*/ 192506 h 445274"/>
                  <a:gd name="connsiteX40-3379" fmla="*/ 1672390 w 3268411"/>
                  <a:gd name="connsiteY40-3380" fmla="*/ 385011 h 445274"/>
                  <a:gd name="connsiteX41-3381" fmla="*/ 1708485 w 3268411"/>
                  <a:gd name="connsiteY41-3382" fmla="*/ 180474 h 445274"/>
                  <a:gd name="connsiteX42-3383" fmla="*/ 1768642 w 3268411"/>
                  <a:gd name="connsiteY42-3384" fmla="*/ 385011 h 445274"/>
                  <a:gd name="connsiteX43-3385" fmla="*/ 1804737 w 3268411"/>
                  <a:gd name="connsiteY43-3386" fmla="*/ 180474 h 445274"/>
                  <a:gd name="connsiteX44-3387" fmla="*/ 1863886 w 3268411"/>
                  <a:gd name="connsiteY44-3388" fmla="*/ 397042 h 445274"/>
                  <a:gd name="connsiteX45-3389" fmla="*/ 1913021 w 3268411"/>
                  <a:gd name="connsiteY45-3390" fmla="*/ 192506 h 445274"/>
                  <a:gd name="connsiteX46-3391" fmla="*/ 1961148 w 3268411"/>
                  <a:gd name="connsiteY46-3392" fmla="*/ 421106 h 445274"/>
                  <a:gd name="connsiteX47-3393" fmla="*/ 1997242 w 3268411"/>
                  <a:gd name="connsiteY47-3394" fmla="*/ 156411 h 445274"/>
                  <a:gd name="connsiteX48-3395" fmla="*/ 2057400 w 3268411"/>
                  <a:gd name="connsiteY48-3396" fmla="*/ 445169 h 445274"/>
                  <a:gd name="connsiteX49-3397" fmla="*/ 2093495 w 3268411"/>
                  <a:gd name="connsiteY49-3398" fmla="*/ 192506 h 445274"/>
                  <a:gd name="connsiteX50-3399" fmla="*/ 2143711 w 3268411"/>
                  <a:gd name="connsiteY50-3400" fmla="*/ 418650 h 445274"/>
                  <a:gd name="connsiteX51-3401" fmla="*/ 2189748 w 3268411"/>
                  <a:gd name="connsiteY51-3402" fmla="*/ 216569 h 445274"/>
                  <a:gd name="connsiteX52-3403" fmla="*/ 2240468 w 3268411"/>
                  <a:gd name="connsiteY52-3404" fmla="*/ 409073 h 445274"/>
                  <a:gd name="connsiteX53-3405" fmla="*/ 2286000 w 3268411"/>
                  <a:gd name="connsiteY53-3406" fmla="*/ 204537 h 445274"/>
                  <a:gd name="connsiteX54-3407" fmla="*/ 2334127 w 3268411"/>
                  <a:gd name="connsiteY54-3408" fmla="*/ 445169 h 445274"/>
                  <a:gd name="connsiteX55-3409" fmla="*/ 2382253 w 3268411"/>
                  <a:gd name="connsiteY55-3410" fmla="*/ 216569 h 445274"/>
                  <a:gd name="connsiteX56-3411" fmla="*/ 2430379 w 3268411"/>
                  <a:gd name="connsiteY56-3412" fmla="*/ 409074 h 445274"/>
                  <a:gd name="connsiteX57-3413" fmla="*/ 2466474 w 3268411"/>
                  <a:gd name="connsiteY57-3414" fmla="*/ 204537 h 445274"/>
                  <a:gd name="connsiteX58-3415" fmla="*/ 2526632 w 3268411"/>
                  <a:gd name="connsiteY58-3416" fmla="*/ 421106 h 445274"/>
                  <a:gd name="connsiteX59-3417" fmla="*/ 2574758 w 3268411"/>
                  <a:gd name="connsiteY59-3418" fmla="*/ 216569 h 445274"/>
                  <a:gd name="connsiteX60-3419" fmla="*/ 2622885 w 3268411"/>
                  <a:gd name="connsiteY60-3420" fmla="*/ 433137 h 445274"/>
                  <a:gd name="connsiteX61-3421" fmla="*/ 2671011 w 3268411"/>
                  <a:gd name="connsiteY61-3422" fmla="*/ 216569 h 445274"/>
                  <a:gd name="connsiteX62-3423" fmla="*/ 2731169 w 3268411"/>
                  <a:gd name="connsiteY62-3424" fmla="*/ 433137 h 445274"/>
                  <a:gd name="connsiteX63-3425" fmla="*/ 2767264 w 3268411"/>
                  <a:gd name="connsiteY63-3426" fmla="*/ 204537 h 445274"/>
                  <a:gd name="connsiteX64-3427" fmla="*/ 2815390 w 3268411"/>
                  <a:gd name="connsiteY64-3428" fmla="*/ 422743 h 445274"/>
                  <a:gd name="connsiteX65-3429" fmla="*/ 2850874 w 3268411"/>
                  <a:gd name="connsiteY65-3430" fmla="*/ 226651 h 445274"/>
                  <a:gd name="connsiteX66-3431" fmla="*/ 2867694 w 3268411"/>
                  <a:gd name="connsiteY66-3432" fmla="*/ 206174 h 445274"/>
                  <a:gd name="connsiteX67-3433" fmla="*/ 2903286 w 3268411"/>
                  <a:gd name="connsiteY67-3434" fmla="*/ 412349 h 445274"/>
                  <a:gd name="connsiteX68-3435" fmla="*/ 2947737 w 3268411"/>
                  <a:gd name="connsiteY68-3436" fmla="*/ 216569 h 445274"/>
                  <a:gd name="connsiteX69-3437" fmla="*/ 2999538 w 3268411"/>
                  <a:gd name="connsiteY69-3438" fmla="*/ 404874 h 445274"/>
                  <a:gd name="connsiteX70-3439" fmla="*/ 3039306 w 3268411"/>
                  <a:gd name="connsiteY70-3440" fmla="*/ 164242 h 445274"/>
                  <a:gd name="connsiteX71-3441" fmla="*/ 3080086 w 3268411"/>
                  <a:gd name="connsiteY71-3442" fmla="*/ 415269 h 445274"/>
                  <a:gd name="connsiteX72-3443" fmla="*/ 3140747 w 3268411"/>
                  <a:gd name="connsiteY72-3444" fmla="*/ 207814 h 445274"/>
                  <a:gd name="connsiteX73-3445" fmla="*/ 3184694 w 3268411"/>
                  <a:gd name="connsiteY73-3446" fmla="*/ 422744 h 445274"/>
                  <a:gd name="connsiteX74-3447" fmla="*/ 3232822 w 3268411"/>
                  <a:gd name="connsiteY74-3448" fmla="*/ 210731 h 445274"/>
                  <a:gd name="connsiteX75-3449" fmla="*/ 3268411 w 3268411"/>
                  <a:gd name="connsiteY75-3450" fmla="*/ 443888 h 445274"/>
                  <a:gd name="connsiteX0-3451" fmla="*/ 0 w 3268411"/>
                  <a:gd name="connsiteY0-3452" fmla="*/ 0 h 445274"/>
                  <a:gd name="connsiteX1-3453" fmla="*/ 38185 w 3268411"/>
                  <a:gd name="connsiteY1-3454" fmla="*/ 427761 h 445274"/>
                  <a:gd name="connsiteX2-3455" fmla="*/ 72190 w 3268411"/>
                  <a:gd name="connsiteY2-3456" fmla="*/ 72190 h 445274"/>
                  <a:gd name="connsiteX3-3457" fmla="*/ 120316 w 3268411"/>
                  <a:gd name="connsiteY3-3458" fmla="*/ 372979 h 445274"/>
                  <a:gd name="connsiteX4-3459" fmla="*/ 168442 w 3268411"/>
                  <a:gd name="connsiteY4-3460" fmla="*/ 72190 h 445274"/>
                  <a:gd name="connsiteX5-3461" fmla="*/ 216569 w 3268411"/>
                  <a:gd name="connsiteY5-3462" fmla="*/ 348916 h 445274"/>
                  <a:gd name="connsiteX6-3463" fmla="*/ 252664 w 3268411"/>
                  <a:gd name="connsiteY6-3464" fmla="*/ 84221 h 445274"/>
                  <a:gd name="connsiteX7-3465" fmla="*/ 300790 w 3268411"/>
                  <a:gd name="connsiteY7-3466" fmla="*/ 372979 h 445274"/>
                  <a:gd name="connsiteX8-3467" fmla="*/ 324853 w 3268411"/>
                  <a:gd name="connsiteY8-3468" fmla="*/ 108285 h 445274"/>
                  <a:gd name="connsiteX9-3469" fmla="*/ 385011 w 3268411"/>
                  <a:gd name="connsiteY9-3470" fmla="*/ 348916 h 445274"/>
                  <a:gd name="connsiteX10-3471" fmla="*/ 409074 w 3268411"/>
                  <a:gd name="connsiteY10-3472" fmla="*/ 84221 h 445274"/>
                  <a:gd name="connsiteX11-3473" fmla="*/ 457200 w 3268411"/>
                  <a:gd name="connsiteY11-3474" fmla="*/ 348916 h 445274"/>
                  <a:gd name="connsiteX12-3475" fmla="*/ 493295 w 3268411"/>
                  <a:gd name="connsiteY12-3476" fmla="*/ 120316 h 445274"/>
                  <a:gd name="connsiteX13-3477" fmla="*/ 541421 w 3268411"/>
                  <a:gd name="connsiteY13-3478" fmla="*/ 348916 h 445274"/>
                  <a:gd name="connsiteX14-3479" fmla="*/ 577516 w 3268411"/>
                  <a:gd name="connsiteY14-3480" fmla="*/ 108285 h 445274"/>
                  <a:gd name="connsiteX15-3481" fmla="*/ 613611 w 3268411"/>
                  <a:gd name="connsiteY15-3482" fmla="*/ 348916 h 445274"/>
                  <a:gd name="connsiteX16-3483" fmla="*/ 673769 w 3268411"/>
                  <a:gd name="connsiteY16-3484" fmla="*/ 84221 h 445274"/>
                  <a:gd name="connsiteX17-3485" fmla="*/ 697832 w 3268411"/>
                  <a:gd name="connsiteY17-3486" fmla="*/ 360948 h 445274"/>
                  <a:gd name="connsiteX18-3487" fmla="*/ 745958 w 3268411"/>
                  <a:gd name="connsiteY18-3488" fmla="*/ 120316 h 445274"/>
                  <a:gd name="connsiteX19-3489" fmla="*/ 790410 w 3268411"/>
                  <a:gd name="connsiteY19-3490" fmla="*/ 366787 h 445274"/>
                  <a:gd name="connsiteX20-3491" fmla="*/ 836768 w 3268411"/>
                  <a:gd name="connsiteY20-3492" fmla="*/ 136949 h 445274"/>
                  <a:gd name="connsiteX21-3493" fmla="*/ 866274 w 3268411"/>
                  <a:gd name="connsiteY21-3494" fmla="*/ 144379 h 445274"/>
                  <a:gd name="connsiteX22-3495" fmla="*/ 878810 w 3268411"/>
                  <a:gd name="connsiteY22-3496" fmla="*/ 369704 h 445274"/>
                  <a:gd name="connsiteX23-3497" fmla="*/ 950495 w 3268411"/>
                  <a:gd name="connsiteY23-3498" fmla="*/ 168443 h 445274"/>
                  <a:gd name="connsiteX24-3499" fmla="*/ 968290 w 3268411"/>
                  <a:gd name="connsiteY24-3500" fmla="*/ 371342 h 445274"/>
                  <a:gd name="connsiteX25-3501" fmla="*/ 1010653 w 3268411"/>
                  <a:gd name="connsiteY25-3502" fmla="*/ 180474 h 445274"/>
                  <a:gd name="connsiteX26-3503" fmla="*/ 1054600 w 3268411"/>
                  <a:gd name="connsiteY26-3504" fmla="*/ 374262 h 445274"/>
                  <a:gd name="connsiteX27-3505" fmla="*/ 1082842 w 3268411"/>
                  <a:gd name="connsiteY27-3506" fmla="*/ 144379 h 445274"/>
                  <a:gd name="connsiteX28-3507" fmla="*/ 1136732 w 3268411"/>
                  <a:gd name="connsiteY28-3508" fmla="*/ 382555 h 445274"/>
                  <a:gd name="connsiteX29-3509" fmla="*/ 1191127 w 3268411"/>
                  <a:gd name="connsiteY29-3510" fmla="*/ 180474 h 445274"/>
                  <a:gd name="connsiteX30-3511" fmla="*/ 1239253 w 3268411"/>
                  <a:gd name="connsiteY30-3512" fmla="*/ 348916 h 445274"/>
                  <a:gd name="connsiteX31-3513" fmla="*/ 1287379 w 3268411"/>
                  <a:gd name="connsiteY31-3514" fmla="*/ 180474 h 445274"/>
                  <a:gd name="connsiteX32-3515" fmla="*/ 1323474 w 3268411"/>
                  <a:gd name="connsiteY32-3516" fmla="*/ 348916 h 445274"/>
                  <a:gd name="connsiteX33-3517" fmla="*/ 1371600 w 3268411"/>
                  <a:gd name="connsiteY33-3518" fmla="*/ 156411 h 445274"/>
                  <a:gd name="connsiteX34-3519" fmla="*/ 1417133 w 3268411"/>
                  <a:gd name="connsiteY34-3520" fmla="*/ 375898 h 445274"/>
                  <a:gd name="connsiteX35-3521" fmla="*/ 1462594 w 3268411"/>
                  <a:gd name="connsiteY35-3522" fmla="*/ 176736 h 445274"/>
                  <a:gd name="connsiteX36-3523" fmla="*/ 1491916 w 3268411"/>
                  <a:gd name="connsiteY36-3524" fmla="*/ 385011 h 445274"/>
                  <a:gd name="connsiteX37-3525" fmla="*/ 1528011 w 3268411"/>
                  <a:gd name="connsiteY37-3526" fmla="*/ 156411 h 445274"/>
                  <a:gd name="connsiteX38-3527" fmla="*/ 1576137 w 3268411"/>
                  <a:gd name="connsiteY38-3528" fmla="*/ 372979 h 445274"/>
                  <a:gd name="connsiteX39-3529" fmla="*/ 1612232 w 3268411"/>
                  <a:gd name="connsiteY39-3530" fmla="*/ 192506 h 445274"/>
                  <a:gd name="connsiteX40-3531" fmla="*/ 1672390 w 3268411"/>
                  <a:gd name="connsiteY40-3532" fmla="*/ 385011 h 445274"/>
                  <a:gd name="connsiteX41-3533" fmla="*/ 1708485 w 3268411"/>
                  <a:gd name="connsiteY41-3534" fmla="*/ 180474 h 445274"/>
                  <a:gd name="connsiteX42-3535" fmla="*/ 1768642 w 3268411"/>
                  <a:gd name="connsiteY42-3536" fmla="*/ 385011 h 445274"/>
                  <a:gd name="connsiteX43-3537" fmla="*/ 1804737 w 3268411"/>
                  <a:gd name="connsiteY43-3538" fmla="*/ 180474 h 445274"/>
                  <a:gd name="connsiteX44-3539" fmla="*/ 1863886 w 3268411"/>
                  <a:gd name="connsiteY44-3540" fmla="*/ 397042 h 445274"/>
                  <a:gd name="connsiteX45-3541" fmla="*/ 1913021 w 3268411"/>
                  <a:gd name="connsiteY45-3542" fmla="*/ 192506 h 445274"/>
                  <a:gd name="connsiteX46-3543" fmla="*/ 1961148 w 3268411"/>
                  <a:gd name="connsiteY46-3544" fmla="*/ 421106 h 445274"/>
                  <a:gd name="connsiteX47-3545" fmla="*/ 1997242 w 3268411"/>
                  <a:gd name="connsiteY47-3546" fmla="*/ 156411 h 445274"/>
                  <a:gd name="connsiteX48-3547" fmla="*/ 2057400 w 3268411"/>
                  <a:gd name="connsiteY48-3548" fmla="*/ 445169 h 445274"/>
                  <a:gd name="connsiteX49-3549" fmla="*/ 2093495 w 3268411"/>
                  <a:gd name="connsiteY49-3550" fmla="*/ 192506 h 445274"/>
                  <a:gd name="connsiteX50-3551" fmla="*/ 2143711 w 3268411"/>
                  <a:gd name="connsiteY50-3552" fmla="*/ 418650 h 445274"/>
                  <a:gd name="connsiteX51-3553" fmla="*/ 2189748 w 3268411"/>
                  <a:gd name="connsiteY51-3554" fmla="*/ 216569 h 445274"/>
                  <a:gd name="connsiteX52-3555" fmla="*/ 2240468 w 3268411"/>
                  <a:gd name="connsiteY52-3556" fmla="*/ 409073 h 445274"/>
                  <a:gd name="connsiteX53-3557" fmla="*/ 2286000 w 3268411"/>
                  <a:gd name="connsiteY53-3558" fmla="*/ 204537 h 445274"/>
                  <a:gd name="connsiteX54-3559" fmla="*/ 2334127 w 3268411"/>
                  <a:gd name="connsiteY54-3560" fmla="*/ 445169 h 445274"/>
                  <a:gd name="connsiteX55-3561" fmla="*/ 2382253 w 3268411"/>
                  <a:gd name="connsiteY55-3562" fmla="*/ 216569 h 445274"/>
                  <a:gd name="connsiteX56-3563" fmla="*/ 2430379 w 3268411"/>
                  <a:gd name="connsiteY56-3564" fmla="*/ 409074 h 445274"/>
                  <a:gd name="connsiteX57-3565" fmla="*/ 2466474 w 3268411"/>
                  <a:gd name="connsiteY57-3566" fmla="*/ 204537 h 445274"/>
                  <a:gd name="connsiteX58-3567" fmla="*/ 2526632 w 3268411"/>
                  <a:gd name="connsiteY58-3568" fmla="*/ 421106 h 445274"/>
                  <a:gd name="connsiteX59-3569" fmla="*/ 2574758 w 3268411"/>
                  <a:gd name="connsiteY59-3570" fmla="*/ 216569 h 445274"/>
                  <a:gd name="connsiteX60-3571" fmla="*/ 2622885 w 3268411"/>
                  <a:gd name="connsiteY60-3572" fmla="*/ 433137 h 445274"/>
                  <a:gd name="connsiteX61-3573" fmla="*/ 2671011 w 3268411"/>
                  <a:gd name="connsiteY61-3574" fmla="*/ 216569 h 445274"/>
                  <a:gd name="connsiteX62-3575" fmla="*/ 2731169 w 3268411"/>
                  <a:gd name="connsiteY62-3576" fmla="*/ 433137 h 445274"/>
                  <a:gd name="connsiteX63-3577" fmla="*/ 2767264 w 3268411"/>
                  <a:gd name="connsiteY63-3578" fmla="*/ 204537 h 445274"/>
                  <a:gd name="connsiteX64-3579" fmla="*/ 2815390 w 3268411"/>
                  <a:gd name="connsiteY64-3580" fmla="*/ 422743 h 445274"/>
                  <a:gd name="connsiteX65-3581" fmla="*/ 2850874 w 3268411"/>
                  <a:gd name="connsiteY65-3582" fmla="*/ 226651 h 445274"/>
                  <a:gd name="connsiteX66-3583" fmla="*/ 2867694 w 3268411"/>
                  <a:gd name="connsiteY66-3584" fmla="*/ 206174 h 445274"/>
                  <a:gd name="connsiteX67-3585" fmla="*/ 2903286 w 3268411"/>
                  <a:gd name="connsiteY67-3586" fmla="*/ 412349 h 445274"/>
                  <a:gd name="connsiteX68-3587" fmla="*/ 2947737 w 3268411"/>
                  <a:gd name="connsiteY68-3588" fmla="*/ 216569 h 445274"/>
                  <a:gd name="connsiteX69-3589" fmla="*/ 2999538 w 3268411"/>
                  <a:gd name="connsiteY69-3590" fmla="*/ 404874 h 445274"/>
                  <a:gd name="connsiteX70-3591" fmla="*/ 3039306 w 3268411"/>
                  <a:gd name="connsiteY70-3592" fmla="*/ 164242 h 445274"/>
                  <a:gd name="connsiteX71-3593" fmla="*/ 3080086 w 3268411"/>
                  <a:gd name="connsiteY71-3594" fmla="*/ 415269 h 445274"/>
                  <a:gd name="connsiteX72-3595" fmla="*/ 3140747 w 3268411"/>
                  <a:gd name="connsiteY72-3596" fmla="*/ 207814 h 445274"/>
                  <a:gd name="connsiteX73-3597" fmla="*/ 3184694 w 3268411"/>
                  <a:gd name="connsiteY73-3598" fmla="*/ 422744 h 445274"/>
                  <a:gd name="connsiteX74-3599" fmla="*/ 3232822 w 3268411"/>
                  <a:gd name="connsiteY74-3600" fmla="*/ 210731 h 445274"/>
                  <a:gd name="connsiteX75-3601" fmla="*/ 3268411 w 3268411"/>
                  <a:gd name="connsiteY75-3602" fmla="*/ 443888 h 445274"/>
                  <a:gd name="connsiteX0-3603" fmla="*/ 0 w 3262143"/>
                  <a:gd name="connsiteY0-3604" fmla="*/ 0 h 392948"/>
                  <a:gd name="connsiteX1-3605" fmla="*/ 31917 w 3262143"/>
                  <a:gd name="connsiteY1-3606" fmla="*/ 375435 h 392948"/>
                  <a:gd name="connsiteX2-3607" fmla="*/ 65922 w 3262143"/>
                  <a:gd name="connsiteY2-3608" fmla="*/ 19864 h 392948"/>
                  <a:gd name="connsiteX3-3609" fmla="*/ 114048 w 3262143"/>
                  <a:gd name="connsiteY3-3610" fmla="*/ 320653 h 392948"/>
                  <a:gd name="connsiteX4-3611" fmla="*/ 162174 w 3262143"/>
                  <a:gd name="connsiteY4-3612" fmla="*/ 19864 h 392948"/>
                  <a:gd name="connsiteX5-3613" fmla="*/ 210301 w 3262143"/>
                  <a:gd name="connsiteY5-3614" fmla="*/ 296590 h 392948"/>
                  <a:gd name="connsiteX6-3615" fmla="*/ 246396 w 3262143"/>
                  <a:gd name="connsiteY6-3616" fmla="*/ 31895 h 392948"/>
                  <a:gd name="connsiteX7-3617" fmla="*/ 294522 w 3262143"/>
                  <a:gd name="connsiteY7-3618" fmla="*/ 320653 h 392948"/>
                  <a:gd name="connsiteX8-3619" fmla="*/ 318585 w 3262143"/>
                  <a:gd name="connsiteY8-3620" fmla="*/ 55959 h 392948"/>
                  <a:gd name="connsiteX9-3621" fmla="*/ 378743 w 3262143"/>
                  <a:gd name="connsiteY9-3622" fmla="*/ 296590 h 392948"/>
                  <a:gd name="connsiteX10-3623" fmla="*/ 402806 w 3262143"/>
                  <a:gd name="connsiteY10-3624" fmla="*/ 31895 h 392948"/>
                  <a:gd name="connsiteX11-3625" fmla="*/ 450932 w 3262143"/>
                  <a:gd name="connsiteY11-3626" fmla="*/ 296590 h 392948"/>
                  <a:gd name="connsiteX12-3627" fmla="*/ 487027 w 3262143"/>
                  <a:gd name="connsiteY12-3628" fmla="*/ 67990 h 392948"/>
                  <a:gd name="connsiteX13-3629" fmla="*/ 535153 w 3262143"/>
                  <a:gd name="connsiteY13-3630" fmla="*/ 296590 h 392948"/>
                  <a:gd name="connsiteX14-3631" fmla="*/ 571248 w 3262143"/>
                  <a:gd name="connsiteY14-3632" fmla="*/ 55959 h 392948"/>
                  <a:gd name="connsiteX15-3633" fmla="*/ 607343 w 3262143"/>
                  <a:gd name="connsiteY15-3634" fmla="*/ 296590 h 392948"/>
                  <a:gd name="connsiteX16-3635" fmla="*/ 667501 w 3262143"/>
                  <a:gd name="connsiteY16-3636" fmla="*/ 31895 h 392948"/>
                  <a:gd name="connsiteX17-3637" fmla="*/ 691564 w 3262143"/>
                  <a:gd name="connsiteY17-3638" fmla="*/ 308622 h 392948"/>
                  <a:gd name="connsiteX18-3639" fmla="*/ 739690 w 3262143"/>
                  <a:gd name="connsiteY18-3640" fmla="*/ 67990 h 392948"/>
                  <a:gd name="connsiteX19-3641" fmla="*/ 784142 w 3262143"/>
                  <a:gd name="connsiteY19-3642" fmla="*/ 314461 h 392948"/>
                  <a:gd name="connsiteX20-3643" fmla="*/ 830500 w 3262143"/>
                  <a:gd name="connsiteY20-3644" fmla="*/ 84623 h 392948"/>
                  <a:gd name="connsiteX21-3645" fmla="*/ 860006 w 3262143"/>
                  <a:gd name="connsiteY21-3646" fmla="*/ 92053 h 392948"/>
                  <a:gd name="connsiteX22-3647" fmla="*/ 872542 w 3262143"/>
                  <a:gd name="connsiteY22-3648" fmla="*/ 317378 h 392948"/>
                  <a:gd name="connsiteX23-3649" fmla="*/ 944227 w 3262143"/>
                  <a:gd name="connsiteY23-3650" fmla="*/ 116117 h 392948"/>
                  <a:gd name="connsiteX24-3651" fmla="*/ 962022 w 3262143"/>
                  <a:gd name="connsiteY24-3652" fmla="*/ 319016 h 392948"/>
                  <a:gd name="connsiteX25-3653" fmla="*/ 1004385 w 3262143"/>
                  <a:gd name="connsiteY25-3654" fmla="*/ 128148 h 392948"/>
                  <a:gd name="connsiteX26-3655" fmla="*/ 1048332 w 3262143"/>
                  <a:gd name="connsiteY26-3656" fmla="*/ 321936 h 392948"/>
                  <a:gd name="connsiteX27-3657" fmla="*/ 1076574 w 3262143"/>
                  <a:gd name="connsiteY27-3658" fmla="*/ 92053 h 392948"/>
                  <a:gd name="connsiteX28-3659" fmla="*/ 1130464 w 3262143"/>
                  <a:gd name="connsiteY28-3660" fmla="*/ 330229 h 392948"/>
                  <a:gd name="connsiteX29-3661" fmla="*/ 1184859 w 3262143"/>
                  <a:gd name="connsiteY29-3662" fmla="*/ 128148 h 392948"/>
                  <a:gd name="connsiteX30-3663" fmla="*/ 1232985 w 3262143"/>
                  <a:gd name="connsiteY30-3664" fmla="*/ 296590 h 392948"/>
                  <a:gd name="connsiteX31-3665" fmla="*/ 1281111 w 3262143"/>
                  <a:gd name="connsiteY31-3666" fmla="*/ 128148 h 392948"/>
                  <a:gd name="connsiteX32-3667" fmla="*/ 1317206 w 3262143"/>
                  <a:gd name="connsiteY32-3668" fmla="*/ 296590 h 392948"/>
                  <a:gd name="connsiteX33-3669" fmla="*/ 1365332 w 3262143"/>
                  <a:gd name="connsiteY33-3670" fmla="*/ 104085 h 392948"/>
                  <a:gd name="connsiteX34-3671" fmla="*/ 1410865 w 3262143"/>
                  <a:gd name="connsiteY34-3672" fmla="*/ 323572 h 392948"/>
                  <a:gd name="connsiteX35-3673" fmla="*/ 1456326 w 3262143"/>
                  <a:gd name="connsiteY35-3674" fmla="*/ 124410 h 392948"/>
                  <a:gd name="connsiteX36-3675" fmla="*/ 1485648 w 3262143"/>
                  <a:gd name="connsiteY36-3676" fmla="*/ 332685 h 392948"/>
                  <a:gd name="connsiteX37-3677" fmla="*/ 1521743 w 3262143"/>
                  <a:gd name="connsiteY37-3678" fmla="*/ 104085 h 392948"/>
                  <a:gd name="connsiteX38-3679" fmla="*/ 1569869 w 3262143"/>
                  <a:gd name="connsiteY38-3680" fmla="*/ 320653 h 392948"/>
                  <a:gd name="connsiteX39-3681" fmla="*/ 1605964 w 3262143"/>
                  <a:gd name="connsiteY39-3682" fmla="*/ 140180 h 392948"/>
                  <a:gd name="connsiteX40-3683" fmla="*/ 1666122 w 3262143"/>
                  <a:gd name="connsiteY40-3684" fmla="*/ 332685 h 392948"/>
                  <a:gd name="connsiteX41-3685" fmla="*/ 1702217 w 3262143"/>
                  <a:gd name="connsiteY41-3686" fmla="*/ 128148 h 392948"/>
                  <a:gd name="connsiteX42-3687" fmla="*/ 1762374 w 3262143"/>
                  <a:gd name="connsiteY42-3688" fmla="*/ 332685 h 392948"/>
                  <a:gd name="connsiteX43-3689" fmla="*/ 1798469 w 3262143"/>
                  <a:gd name="connsiteY43-3690" fmla="*/ 128148 h 392948"/>
                  <a:gd name="connsiteX44-3691" fmla="*/ 1857618 w 3262143"/>
                  <a:gd name="connsiteY44-3692" fmla="*/ 344716 h 392948"/>
                  <a:gd name="connsiteX45-3693" fmla="*/ 1906753 w 3262143"/>
                  <a:gd name="connsiteY45-3694" fmla="*/ 140180 h 392948"/>
                  <a:gd name="connsiteX46-3695" fmla="*/ 1954880 w 3262143"/>
                  <a:gd name="connsiteY46-3696" fmla="*/ 368780 h 392948"/>
                  <a:gd name="connsiteX47-3697" fmla="*/ 1990974 w 3262143"/>
                  <a:gd name="connsiteY47-3698" fmla="*/ 104085 h 392948"/>
                  <a:gd name="connsiteX48-3699" fmla="*/ 2051132 w 3262143"/>
                  <a:gd name="connsiteY48-3700" fmla="*/ 392843 h 392948"/>
                  <a:gd name="connsiteX49-3701" fmla="*/ 2087227 w 3262143"/>
                  <a:gd name="connsiteY49-3702" fmla="*/ 140180 h 392948"/>
                  <a:gd name="connsiteX50-3703" fmla="*/ 2137443 w 3262143"/>
                  <a:gd name="connsiteY50-3704" fmla="*/ 366324 h 392948"/>
                  <a:gd name="connsiteX51-3705" fmla="*/ 2183480 w 3262143"/>
                  <a:gd name="connsiteY51-3706" fmla="*/ 164243 h 392948"/>
                  <a:gd name="connsiteX52-3707" fmla="*/ 2234200 w 3262143"/>
                  <a:gd name="connsiteY52-3708" fmla="*/ 356747 h 392948"/>
                  <a:gd name="connsiteX53-3709" fmla="*/ 2279732 w 3262143"/>
                  <a:gd name="connsiteY53-3710" fmla="*/ 152211 h 392948"/>
                  <a:gd name="connsiteX54-3711" fmla="*/ 2327859 w 3262143"/>
                  <a:gd name="connsiteY54-3712" fmla="*/ 392843 h 392948"/>
                  <a:gd name="connsiteX55-3713" fmla="*/ 2375985 w 3262143"/>
                  <a:gd name="connsiteY55-3714" fmla="*/ 164243 h 392948"/>
                  <a:gd name="connsiteX56-3715" fmla="*/ 2424111 w 3262143"/>
                  <a:gd name="connsiteY56-3716" fmla="*/ 356748 h 392948"/>
                  <a:gd name="connsiteX57-3717" fmla="*/ 2460206 w 3262143"/>
                  <a:gd name="connsiteY57-3718" fmla="*/ 152211 h 392948"/>
                  <a:gd name="connsiteX58-3719" fmla="*/ 2520364 w 3262143"/>
                  <a:gd name="connsiteY58-3720" fmla="*/ 368780 h 392948"/>
                  <a:gd name="connsiteX59-3721" fmla="*/ 2568490 w 3262143"/>
                  <a:gd name="connsiteY59-3722" fmla="*/ 164243 h 392948"/>
                  <a:gd name="connsiteX60-3723" fmla="*/ 2616617 w 3262143"/>
                  <a:gd name="connsiteY60-3724" fmla="*/ 380811 h 392948"/>
                  <a:gd name="connsiteX61-3725" fmla="*/ 2664743 w 3262143"/>
                  <a:gd name="connsiteY61-3726" fmla="*/ 164243 h 392948"/>
                  <a:gd name="connsiteX62-3727" fmla="*/ 2724901 w 3262143"/>
                  <a:gd name="connsiteY62-3728" fmla="*/ 380811 h 392948"/>
                  <a:gd name="connsiteX63-3729" fmla="*/ 2760996 w 3262143"/>
                  <a:gd name="connsiteY63-3730" fmla="*/ 152211 h 392948"/>
                  <a:gd name="connsiteX64-3731" fmla="*/ 2809122 w 3262143"/>
                  <a:gd name="connsiteY64-3732" fmla="*/ 370417 h 392948"/>
                  <a:gd name="connsiteX65-3733" fmla="*/ 2844606 w 3262143"/>
                  <a:gd name="connsiteY65-3734" fmla="*/ 174325 h 392948"/>
                  <a:gd name="connsiteX66-3735" fmla="*/ 2861426 w 3262143"/>
                  <a:gd name="connsiteY66-3736" fmla="*/ 153848 h 392948"/>
                  <a:gd name="connsiteX67-3737" fmla="*/ 2897018 w 3262143"/>
                  <a:gd name="connsiteY67-3738" fmla="*/ 360023 h 392948"/>
                  <a:gd name="connsiteX68-3739" fmla="*/ 2941469 w 3262143"/>
                  <a:gd name="connsiteY68-3740" fmla="*/ 164243 h 392948"/>
                  <a:gd name="connsiteX69-3741" fmla="*/ 2993270 w 3262143"/>
                  <a:gd name="connsiteY69-3742" fmla="*/ 352548 h 392948"/>
                  <a:gd name="connsiteX70-3743" fmla="*/ 3033038 w 3262143"/>
                  <a:gd name="connsiteY70-3744" fmla="*/ 111916 h 392948"/>
                  <a:gd name="connsiteX71-3745" fmla="*/ 3073818 w 3262143"/>
                  <a:gd name="connsiteY71-3746" fmla="*/ 362943 h 392948"/>
                  <a:gd name="connsiteX72-3747" fmla="*/ 3134479 w 3262143"/>
                  <a:gd name="connsiteY72-3748" fmla="*/ 155488 h 392948"/>
                  <a:gd name="connsiteX73-3749" fmla="*/ 3178426 w 3262143"/>
                  <a:gd name="connsiteY73-3750" fmla="*/ 370418 h 392948"/>
                  <a:gd name="connsiteX74-3751" fmla="*/ 3226554 w 3262143"/>
                  <a:gd name="connsiteY74-3752" fmla="*/ 158405 h 392948"/>
                  <a:gd name="connsiteX75-3753" fmla="*/ 3262143 w 3262143"/>
                  <a:gd name="connsiteY75-3754" fmla="*/ 391562 h 392948"/>
                  <a:gd name="connsiteX0-3755" fmla="*/ 0 w 3262143"/>
                  <a:gd name="connsiteY0-3756" fmla="*/ 0 h 392948"/>
                  <a:gd name="connsiteX1-3757" fmla="*/ 31917 w 3262143"/>
                  <a:gd name="connsiteY1-3758" fmla="*/ 375435 h 392948"/>
                  <a:gd name="connsiteX2-3759" fmla="*/ 65922 w 3262143"/>
                  <a:gd name="connsiteY2-3760" fmla="*/ 19864 h 392948"/>
                  <a:gd name="connsiteX3-3761" fmla="*/ 116138 w 3262143"/>
                  <a:gd name="connsiteY3-3762" fmla="*/ 331865 h 392948"/>
                  <a:gd name="connsiteX4-3763" fmla="*/ 162174 w 3262143"/>
                  <a:gd name="connsiteY4-3764" fmla="*/ 19864 h 392948"/>
                  <a:gd name="connsiteX5-3765" fmla="*/ 210301 w 3262143"/>
                  <a:gd name="connsiteY5-3766" fmla="*/ 296590 h 392948"/>
                  <a:gd name="connsiteX6-3767" fmla="*/ 246396 w 3262143"/>
                  <a:gd name="connsiteY6-3768" fmla="*/ 31895 h 392948"/>
                  <a:gd name="connsiteX7-3769" fmla="*/ 294522 w 3262143"/>
                  <a:gd name="connsiteY7-3770" fmla="*/ 320653 h 392948"/>
                  <a:gd name="connsiteX8-3771" fmla="*/ 318585 w 3262143"/>
                  <a:gd name="connsiteY8-3772" fmla="*/ 55959 h 392948"/>
                  <a:gd name="connsiteX9-3773" fmla="*/ 378743 w 3262143"/>
                  <a:gd name="connsiteY9-3774" fmla="*/ 296590 h 392948"/>
                  <a:gd name="connsiteX10-3775" fmla="*/ 402806 w 3262143"/>
                  <a:gd name="connsiteY10-3776" fmla="*/ 31895 h 392948"/>
                  <a:gd name="connsiteX11-3777" fmla="*/ 450932 w 3262143"/>
                  <a:gd name="connsiteY11-3778" fmla="*/ 296590 h 392948"/>
                  <a:gd name="connsiteX12-3779" fmla="*/ 487027 w 3262143"/>
                  <a:gd name="connsiteY12-3780" fmla="*/ 67990 h 392948"/>
                  <a:gd name="connsiteX13-3781" fmla="*/ 535153 w 3262143"/>
                  <a:gd name="connsiteY13-3782" fmla="*/ 296590 h 392948"/>
                  <a:gd name="connsiteX14-3783" fmla="*/ 571248 w 3262143"/>
                  <a:gd name="connsiteY14-3784" fmla="*/ 55959 h 392948"/>
                  <a:gd name="connsiteX15-3785" fmla="*/ 607343 w 3262143"/>
                  <a:gd name="connsiteY15-3786" fmla="*/ 296590 h 392948"/>
                  <a:gd name="connsiteX16-3787" fmla="*/ 667501 w 3262143"/>
                  <a:gd name="connsiteY16-3788" fmla="*/ 31895 h 392948"/>
                  <a:gd name="connsiteX17-3789" fmla="*/ 691564 w 3262143"/>
                  <a:gd name="connsiteY17-3790" fmla="*/ 308622 h 392948"/>
                  <a:gd name="connsiteX18-3791" fmla="*/ 739690 w 3262143"/>
                  <a:gd name="connsiteY18-3792" fmla="*/ 67990 h 392948"/>
                  <a:gd name="connsiteX19-3793" fmla="*/ 784142 w 3262143"/>
                  <a:gd name="connsiteY19-3794" fmla="*/ 314461 h 392948"/>
                  <a:gd name="connsiteX20-3795" fmla="*/ 830500 w 3262143"/>
                  <a:gd name="connsiteY20-3796" fmla="*/ 84623 h 392948"/>
                  <a:gd name="connsiteX21-3797" fmla="*/ 860006 w 3262143"/>
                  <a:gd name="connsiteY21-3798" fmla="*/ 92053 h 392948"/>
                  <a:gd name="connsiteX22-3799" fmla="*/ 872542 w 3262143"/>
                  <a:gd name="connsiteY22-3800" fmla="*/ 317378 h 392948"/>
                  <a:gd name="connsiteX23-3801" fmla="*/ 944227 w 3262143"/>
                  <a:gd name="connsiteY23-3802" fmla="*/ 116117 h 392948"/>
                  <a:gd name="connsiteX24-3803" fmla="*/ 962022 w 3262143"/>
                  <a:gd name="connsiteY24-3804" fmla="*/ 319016 h 392948"/>
                  <a:gd name="connsiteX25-3805" fmla="*/ 1004385 w 3262143"/>
                  <a:gd name="connsiteY25-3806" fmla="*/ 128148 h 392948"/>
                  <a:gd name="connsiteX26-3807" fmla="*/ 1048332 w 3262143"/>
                  <a:gd name="connsiteY26-3808" fmla="*/ 321936 h 392948"/>
                  <a:gd name="connsiteX27-3809" fmla="*/ 1076574 w 3262143"/>
                  <a:gd name="connsiteY27-3810" fmla="*/ 92053 h 392948"/>
                  <a:gd name="connsiteX28-3811" fmla="*/ 1130464 w 3262143"/>
                  <a:gd name="connsiteY28-3812" fmla="*/ 330229 h 392948"/>
                  <a:gd name="connsiteX29-3813" fmla="*/ 1184859 w 3262143"/>
                  <a:gd name="connsiteY29-3814" fmla="*/ 128148 h 392948"/>
                  <a:gd name="connsiteX30-3815" fmla="*/ 1232985 w 3262143"/>
                  <a:gd name="connsiteY30-3816" fmla="*/ 296590 h 392948"/>
                  <a:gd name="connsiteX31-3817" fmla="*/ 1281111 w 3262143"/>
                  <a:gd name="connsiteY31-3818" fmla="*/ 128148 h 392948"/>
                  <a:gd name="connsiteX32-3819" fmla="*/ 1317206 w 3262143"/>
                  <a:gd name="connsiteY32-3820" fmla="*/ 296590 h 392948"/>
                  <a:gd name="connsiteX33-3821" fmla="*/ 1365332 w 3262143"/>
                  <a:gd name="connsiteY33-3822" fmla="*/ 104085 h 392948"/>
                  <a:gd name="connsiteX34-3823" fmla="*/ 1410865 w 3262143"/>
                  <a:gd name="connsiteY34-3824" fmla="*/ 323572 h 392948"/>
                  <a:gd name="connsiteX35-3825" fmla="*/ 1456326 w 3262143"/>
                  <a:gd name="connsiteY35-3826" fmla="*/ 124410 h 392948"/>
                  <a:gd name="connsiteX36-3827" fmla="*/ 1485648 w 3262143"/>
                  <a:gd name="connsiteY36-3828" fmla="*/ 332685 h 392948"/>
                  <a:gd name="connsiteX37-3829" fmla="*/ 1521743 w 3262143"/>
                  <a:gd name="connsiteY37-3830" fmla="*/ 104085 h 392948"/>
                  <a:gd name="connsiteX38-3831" fmla="*/ 1569869 w 3262143"/>
                  <a:gd name="connsiteY38-3832" fmla="*/ 320653 h 392948"/>
                  <a:gd name="connsiteX39-3833" fmla="*/ 1605964 w 3262143"/>
                  <a:gd name="connsiteY39-3834" fmla="*/ 140180 h 392948"/>
                  <a:gd name="connsiteX40-3835" fmla="*/ 1666122 w 3262143"/>
                  <a:gd name="connsiteY40-3836" fmla="*/ 332685 h 392948"/>
                  <a:gd name="connsiteX41-3837" fmla="*/ 1702217 w 3262143"/>
                  <a:gd name="connsiteY41-3838" fmla="*/ 128148 h 392948"/>
                  <a:gd name="connsiteX42-3839" fmla="*/ 1762374 w 3262143"/>
                  <a:gd name="connsiteY42-3840" fmla="*/ 332685 h 392948"/>
                  <a:gd name="connsiteX43-3841" fmla="*/ 1798469 w 3262143"/>
                  <a:gd name="connsiteY43-3842" fmla="*/ 128148 h 392948"/>
                  <a:gd name="connsiteX44-3843" fmla="*/ 1857618 w 3262143"/>
                  <a:gd name="connsiteY44-3844" fmla="*/ 344716 h 392948"/>
                  <a:gd name="connsiteX45-3845" fmla="*/ 1906753 w 3262143"/>
                  <a:gd name="connsiteY45-3846" fmla="*/ 140180 h 392948"/>
                  <a:gd name="connsiteX46-3847" fmla="*/ 1954880 w 3262143"/>
                  <a:gd name="connsiteY46-3848" fmla="*/ 368780 h 392948"/>
                  <a:gd name="connsiteX47-3849" fmla="*/ 1990974 w 3262143"/>
                  <a:gd name="connsiteY47-3850" fmla="*/ 104085 h 392948"/>
                  <a:gd name="connsiteX48-3851" fmla="*/ 2051132 w 3262143"/>
                  <a:gd name="connsiteY48-3852" fmla="*/ 392843 h 392948"/>
                  <a:gd name="connsiteX49-3853" fmla="*/ 2087227 w 3262143"/>
                  <a:gd name="connsiteY49-3854" fmla="*/ 140180 h 392948"/>
                  <a:gd name="connsiteX50-3855" fmla="*/ 2137443 w 3262143"/>
                  <a:gd name="connsiteY50-3856" fmla="*/ 366324 h 392948"/>
                  <a:gd name="connsiteX51-3857" fmla="*/ 2183480 w 3262143"/>
                  <a:gd name="connsiteY51-3858" fmla="*/ 164243 h 392948"/>
                  <a:gd name="connsiteX52-3859" fmla="*/ 2234200 w 3262143"/>
                  <a:gd name="connsiteY52-3860" fmla="*/ 356747 h 392948"/>
                  <a:gd name="connsiteX53-3861" fmla="*/ 2279732 w 3262143"/>
                  <a:gd name="connsiteY53-3862" fmla="*/ 152211 h 392948"/>
                  <a:gd name="connsiteX54-3863" fmla="*/ 2327859 w 3262143"/>
                  <a:gd name="connsiteY54-3864" fmla="*/ 392843 h 392948"/>
                  <a:gd name="connsiteX55-3865" fmla="*/ 2375985 w 3262143"/>
                  <a:gd name="connsiteY55-3866" fmla="*/ 164243 h 392948"/>
                  <a:gd name="connsiteX56-3867" fmla="*/ 2424111 w 3262143"/>
                  <a:gd name="connsiteY56-3868" fmla="*/ 356748 h 392948"/>
                  <a:gd name="connsiteX57-3869" fmla="*/ 2460206 w 3262143"/>
                  <a:gd name="connsiteY57-3870" fmla="*/ 152211 h 392948"/>
                  <a:gd name="connsiteX58-3871" fmla="*/ 2520364 w 3262143"/>
                  <a:gd name="connsiteY58-3872" fmla="*/ 368780 h 392948"/>
                  <a:gd name="connsiteX59-3873" fmla="*/ 2568490 w 3262143"/>
                  <a:gd name="connsiteY59-3874" fmla="*/ 164243 h 392948"/>
                  <a:gd name="connsiteX60-3875" fmla="*/ 2616617 w 3262143"/>
                  <a:gd name="connsiteY60-3876" fmla="*/ 380811 h 392948"/>
                  <a:gd name="connsiteX61-3877" fmla="*/ 2664743 w 3262143"/>
                  <a:gd name="connsiteY61-3878" fmla="*/ 164243 h 392948"/>
                  <a:gd name="connsiteX62-3879" fmla="*/ 2724901 w 3262143"/>
                  <a:gd name="connsiteY62-3880" fmla="*/ 380811 h 392948"/>
                  <a:gd name="connsiteX63-3881" fmla="*/ 2760996 w 3262143"/>
                  <a:gd name="connsiteY63-3882" fmla="*/ 152211 h 392948"/>
                  <a:gd name="connsiteX64-3883" fmla="*/ 2809122 w 3262143"/>
                  <a:gd name="connsiteY64-3884" fmla="*/ 370417 h 392948"/>
                  <a:gd name="connsiteX65-3885" fmla="*/ 2844606 w 3262143"/>
                  <a:gd name="connsiteY65-3886" fmla="*/ 174325 h 392948"/>
                  <a:gd name="connsiteX66-3887" fmla="*/ 2861426 w 3262143"/>
                  <a:gd name="connsiteY66-3888" fmla="*/ 153848 h 392948"/>
                  <a:gd name="connsiteX67-3889" fmla="*/ 2897018 w 3262143"/>
                  <a:gd name="connsiteY67-3890" fmla="*/ 360023 h 392948"/>
                  <a:gd name="connsiteX68-3891" fmla="*/ 2941469 w 3262143"/>
                  <a:gd name="connsiteY68-3892" fmla="*/ 164243 h 392948"/>
                  <a:gd name="connsiteX69-3893" fmla="*/ 2993270 w 3262143"/>
                  <a:gd name="connsiteY69-3894" fmla="*/ 352548 h 392948"/>
                  <a:gd name="connsiteX70-3895" fmla="*/ 3033038 w 3262143"/>
                  <a:gd name="connsiteY70-3896" fmla="*/ 111916 h 392948"/>
                  <a:gd name="connsiteX71-3897" fmla="*/ 3073818 w 3262143"/>
                  <a:gd name="connsiteY71-3898" fmla="*/ 362943 h 392948"/>
                  <a:gd name="connsiteX72-3899" fmla="*/ 3134479 w 3262143"/>
                  <a:gd name="connsiteY72-3900" fmla="*/ 155488 h 392948"/>
                  <a:gd name="connsiteX73-3901" fmla="*/ 3178426 w 3262143"/>
                  <a:gd name="connsiteY73-3902" fmla="*/ 370418 h 392948"/>
                  <a:gd name="connsiteX74-3903" fmla="*/ 3226554 w 3262143"/>
                  <a:gd name="connsiteY74-3904" fmla="*/ 158405 h 392948"/>
                  <a:gd name="connsiteX75-3905" fmla="*/ 3262143 w 3262143"/>
                  <a:gd name="connsiteY75-3906" fmla="*/ 391562 h 392948"/>
                  <a:gd name="connsiteX0-3907" fmla="*/ 0 w 3262143"/>
                  <a:gd name="connsiteY0-3908" fmla="*/ 0 h 392948"/>
                  <a:gd name="connsiteX1-3909" fmla="*/ 31917 w 3262143"/>
                  <a:gd name="connsiteY1-3910" fmla="*/ 375435 h 392948"/>
                  <a:gd name="connsiteX2-3911" fmla="*/ 65922 w 3262143"/>
                  <a:gd name="connsiteY2-3912" fmla="*/ 19864 h 392948"/>
                  <a:gd name="connsiteX3-3913" fmla="*/ 116138 w 3262143"/>
                  <a:gd name="connsiteY3-3914" fmla="*/ 331865 h 392948"/>
                  <a:gd name="connsiteX4-3915" fmla="*/ 162174 w 3262143"/>
                  <a:gd name="connsiteY4-3916" fmla="*/ 19864 h 392948"/>
                  <a:gd name="connsiteX5-3917" fmla="*/ 208212 w 3262143"/>
                  <a:gd name="connsiteY5-3918" fmla="*/ 330229 h 392948"/>
                  <a:gd name="connsiteX6-3919" fmla="*/ 246396 w 3262143"/>
                  <a:gd name="connsiteY6-3920" fmla="*/ 31895 h 392948"/>
                  <a:gd name="connsiteX7-3921" fmla="*/ 294522 w 3262143"/>
                  <a:gd name="connsiteY7-3922" fmla="*/ 320653 h 392948"/>
                  <a:gd name="connsiteX8-3923" fmla="*/ 318585 w 3262143"/>
                  <a:gd name="connsiteY8-3924" fmla="*/ 55959 h 392948"/>
                  <a:gd name="connsiteX9-3925" fmla="*/ 378743 w 3262143"/>
                  <a:gd name="connsiteY9-3926" fmla="*/ 296590 h 392948"/>
                  <a:gd name="connsiteX10-3927" fmla="*/ 402806 w 3262143"/>
                  <a:gd name="connsiteY10-3928" fmla="*/ 31895 h 392948"/>
                  <a:gd name="connsiteX11-3929" fmla="*/ 450932 w 3262143"/>
                  <a:gd name="connsiteY11-3930" fmla="*/ 296590 h 392948"/>
                  <a:gd name="connsiteX12-3931" fmla="*/ 487027 w 3262143"/>
                  <a:gd name="connsiteY12-3932" fmla="*/ 67990 h 392948"/>
                  <a:gd name="connsiteX13-3933" fmla="*/ 535153 w 3262143"/>
                  <a:gd name="connsiteY13-3934" fmla="*/ 296590 h 392948"/>
                  <a:gd name="connsiteX14-3935" fmla="*/ 571248 w 3262143"/>
                  <a:gd name="connsiteY14-3936" fmla="*/ 55959 h 392948"/>
                  <a:gd name="connsiteX15-3937" fmla="*/ 607343 w 3262143"/>
                  <a:gd name="connsiteY15-3938" fmla="*/ 296590 h 392948"/>
                  <a:gd name="connsiteX16-3939" fmla="*/ 667501 w 3262143"/>
                  <a:gd name="connsiteY16-3940" fmla="*/ 31895 h 392948"/>
                  <a:gd name="connsiteX17-3941" fmla="*/ 691564 w 3262143"/>
                  <a:gd name="connsiteY17-3942" fmla="*/ 308622 h 392948"/>
                  <a:gd name="connsiteX18-3943" fmla="*/ 739690 w 3262143"/>
                  <a:gd name="connsiteY18-3944" fmla="*/ 67990 h 392948"/>
                  <a:gd name="connsiteX19-3945" fmla="*/ 784142 w 3262143"/>
                  <a:gd name="connsiteY19-3946" fmla="*/ 314461 h 392948"/>
                  <a:gd name="connsiteX20-3947" fmla="*/ 830500 w 3262143"/>
                  <a:gd name="connsiteY20-3948" fmla="*/ 84623 h 392948"/>
                  <a:gd name="connsiteX21-3949" fmla="*/ 860006 w 3262143"/>
                  <a:gd name="connsiteY21-3950" fmla="*/ 92053 h 392948"/>
                  <a:gd name="connsiteX22-3951" fmla="*/ 872542 w 3262143"/>
                  <a:gd name="connsiteY22-3952" fmla="*/ 317378 h 392948"/>
                  <a:gd name="connsiteX23-3953" fmla="*/ 944227 w 3262143"/>
                  <a:gd name="connsiteY23-3954" fmla="*/ 116117 h 392948"/>
                  <a:gd name="connsiteX24-3955" fmla="*/ 962022 w 3262143"/>
                  <a:gd name="connsiteY24-3956" fmla="*/ 319016 h 392948"/>
                  <a:gd name="connsiteX25-3957" fmla="*/ 1004385 w 3262143"/>
                  <a:gd name="connsiteY25-3958" fmla="*/ 128148 h 392948"/>
                  <a:gd name="connsiteX26-3959" fmla="*/ 1048332 w 3262143"/>
                  <a:gd name="connsiteY26-3960" fmla="*/ 321936 h 392948"/>
                  <a:gd name="connsiteX27-3961" fmla="*/ 1076574 w 3262143"/>
                  <a:gd name="connsiteY27-3962" fmla="*/ 92053 h 392948"/>
                  <a:gd name="connsiteX28-3963" fmla="*/ 1130464 w 3262143"/>
                  <a:gd name="connsiteY28-3964" fmla="*/ 330229 h 392948"/>
                  <a:gd name="connsiteX29-3965" fmla="*/ 1184859 w 3262143"/>
                  <a:gd name="connsiteY29-3966" fmla="*/ 128148 h 392948"/>
                  <a:gd name="connsiteX30-3967" fmla="*/ 1232985 w 3262143"/>
                  <a:gd name="connsiteY30-3968" fmla="*/ 296590 h 392948"/>
                  <a:gd name="connsiteX31-3969" fmla="*/ 1281111 w 3262143"/>
                  <a:gd name="connsiteY31-3970" fmla="*/ 128148 h 392948"/>
                  <a:gd name="connsiteX32-3971" fmla="*/ 1317206 w 3262143"/>
                  <a:gd name="connsiteY32-3972" fmla="*/ 296590 h 392948"/>
                  <a:gd name="connsiteX33-3973" fmla="*/ 1365332 w 3262143"/>
                  <a:gd name="connsiteY33-3974" fmla="*/ 104085 h 392948"/>
                  <a:gd name="connsiteX34-3975" fmla="*/ 1410865 w 3262143"/>
                  <a:gd name="connsiteY34-3976" fmla="*/ 323572 h 392948"/>
                  <a:gd name="connsiteX35-3977" fmla="*/ 1456326 w 3262143"/>
                  <a:gd name="connsiteY35-3978" fmla="*/ 124410 h 392948"/>
                  <a:gd name="connsiteX36-3979" fmla="*/ 1485648 w 3262143"/>
                  <a:gd name="connsiteY36-3980" fmla="*/ 332685 h 392948"/>
                  <a:gd name="connsiteX37-3981" fmla="*/ 1521743 w 3262143"/>
                  <a:gd name="connsiteY37-3982" fmla="*/ 104085 h 392948"/>
                  <a:gd name="connsiteX38-3983" fmla="*/ 1569869 w 3262143"/>
                  <a:gd name="connsiteY38-3984" fmla="*/ 320653 h 392948"/>
                  <a:gd name="connsiteX39-3985" fmla="*/ 1605964 w 3262143"/>
                  <a:gd name="connsiteY39-3986" fmla="*/ 140180 h 392948"/>
                  <a:gd name="connsiteX40-3987" fmla="*/ 1666122 w 3262143"/>
                  <a:gd name="connsiteY40-3988" fmla="*/ 332685 h 392948"/>
                  <a:gd name="connsiteX41-3989" fmla="*/ 1702217 w 3262143"/>
                  <a:gd name="connsiteY41-3990" fmla="*/ 128148 h 392948"/>
                  <a:gd name="connsiteX42-3991" fmla="*/ 1762374 w 3262143"/>
                  <a:gd name="connsiteY42-3992" fmla="*/ 332685 h 392948"/>
                  <a:gd name="connsiteX43-3993" fmla="*/ 1798469 w 3262143"/>
                  <a:gd name="connsiteY43-3994" fmla="*/ 128148 h 392948"/>
                  <a:gd name="connsiteX44-3995" fmla="*/ 1857618 w 3262143"/>
                  <a:gd name="connsiteY44-3996" fmla="*/ 344716 h 392948"/>
                  <a:gd name="connsiteX45-3997" fmla="*/ 1906753 w 3262143"/>
                  <a:gd name="connsiteY45-3998" fmla="*/ 140180 h 392948"/>
                  <a:gd name="connsiteX46-3999" fmla="*/ 1954880 w 3262143"/>
                  <a:gd name="connsiteY46-4000" fmla="*/ 368780 h 392948"/>
                  <a:gd name="connsiteX47-4001" fmla="*/ 1990974 w 3262143"/>
                  <a:gd name="connsiteY47-4002" fmla="*/ 104085 h 392948"/>
                  <a:gd name="connsiteX48-4003" fmla="*/ 2051132 w 3262143"/>
                  <a:gd name="connsiteY48-4004" fmla="*/ 392843 h 392948"/>
                  <a:gd name="connsiteX49-4005" fmla="*/ 2087227 w 3262143"/>
                  <a:gd name="connsiteY49-4006" fmla="*/ 140180 h 392948"/>
                  <a:gd name="connsiteX50-4007" fmla="*/ 2137443 w 3262143"/>
                  <a:gd name="connsiteY50-4008" fmla="*/ 366324 h 392948"/>
                  <a:gd name="connsiteX51-4009" fmla="*/ 2183480 w 3262143"/>
                  <a:gd name="connsiteY51-4010" fmla="*/ 164243 h 392948"/>
                  <a:gd name="connsiteX52-4011" fmla="*/ 2234200 w 3262143"/>
                  <a:gd name="connsiteY52-4012" fmla="*/ 356747 h 392948"/>
                  <a:gd name="connsiteX53-4013" fmla="*/ 2279732 w 3262143"/>
                  <a:gd name="connsiteY53-4014" fmla="*/ 152211 h 392948"/>
                  <a:gd name="connsiteX54-4015" fmla="*/ 2327859 w 3262143"/>
                  <a:gd name="connsiteY54-4016" fmla="*/ 392843 h 392948"/>
                  <a:gd name="connsiteX55-4017" fmla="*/ 2375985 w 3262143"/>
                  <a:gd name="connsiteY55-4018" fmla="*/ 164243 h 392948"/>
                  <a:gd name="connsiteX56-4019" fmla="*/ 2424111 w 3262143"/>
                  <a:gd name="connsiteY56-4020" fmla="*/ 356748 h 392948"/>
                  <a:gd name="connsiteX57-4021" fmla="*/ 2460206 w 3262143"/>
                  <a:gd name="connsiteY57-4022" fmla="*/ 152211 h 392948"/>
                  <a:gd name="connsiteX58-4023" fmla="*/ 2520364 w 3262143"/>
                  <a:gd name="connsiteY58-4024" fmla="*/ 368780 h 392948"/>
                  <a:gd name="connsiteX59-4025" fmla="*/ 2568490 w 3262143"/>
                  <a:gd name="connsiteY59-4026" fmla="*/ 164243 h 392948"/>
                  <a:gd name="connsiteX60-4027" fmla="*/ 2616617 w 3262143"/>
                  <a:gd name="connsiteY60-4028" fmla="*/ 380811 h 392948"/>
                  <a:gd name="connsiteX61-4029" fmla="*/ 2664743 w 3262143"/>
                  <a:gd name="connsiteY61-4030" fmla="*/ 164243 h 392948"/>
                  <a:gd name="connsiteX62-4031" fmla="*/ 2724901 w 3262143"/>
                  <a:gd name="connsiteY62-4032" fmla="*/ 380811 h 392948"/>
                  <a:gd name="connsiteX63-4033" fmla="*/ 2760996 w 3262143"/>
                  <a:gd name="connsiteY63-4034" fmla="*/ 152211 h 392948"/>
                  <a:gd name="connsiteX64-4035" fmla="*/ 2809122 w 3262143"/>
                  <a:gd name="connsiteY64-4036" fmla="*/ 370417 h 392948"/>
                  <a:gd name="connsiteX65-4037" fmla="*/ 2844606 w 3262143"/>
                  <a:gd name="connsiteY65-4038" fmla="*/ 174325 h 392948"/>
                  <a:gd name="connsiteX66-4039" fmla="*/ 2861426 w 3262143"/>
                  <a:gd name="connsiteY66-4040" fmla="*/ 153848 h 392948"/>
                  <a:gd name="connsiteX67-4041" fmla="*/ 2897018 w 3262143"/>
                  <a:gd name="connsiteY67-4042" fmla="*/ 360023 h 392948"/>
                  <a:gd name="connsiteX68-4043" fmla="*/ 2941469 w 3262143"/>
                  <a:gd name="connsiteY68-4044" fmla="*/ 164243 h 392948"/>
                  <a:gd name="connsiteX69-4045" fmla="*/ 2993270 w 3262143"/>
                  <a:gd name="connsiteY69-4046" fmla="*/ 352548 h 392948"/>
                  <a:gd name="connsiteX70-4047" fmla="*/ 3033038 w 3262143"/>
                  <a:gd name="connsiteY70-4048" fmla="*/ 111916 h 392948"/>
                  <a:gd name="connsiteX71-4049" fmla="*/ 3073818 w 3262143"/>
                  <a:gd name="connsiteY71-4050" fmla="*/ 362943 h 392948"/>
                  <a:gd name="connsiteX72-4051" fmla="*/ 3134479 w 3262143"/>
                  <a:gd name="connsiteY72-4052" fmla="*/ 155488 h 392948"/>
                  <a:gd name="connsiteX73-4053" fmla="*/ 3178426 w 3262143"/>
                  <a:gd name="connsiteY73-4054" fmla="*/ 370418 h 392948"/>
                  <a:gd name="connsiteX74-4055" fmla="*/ 3226554 w 3262143"/>
                  <a:gd name="connsiteY74-4056" fmla="*/ 158405 h 392948"/>
                  <a:gd name="connsiteX75-4057" fmla="*/ 3262143 w 3262143"/>
                  <a:gd name="connsiteY75-4058" fmla="*/ 391562 h 392948"/>
                  <a:gd name="connsiteX0-4059" fmla="*/ 0 w 3262143"/>
                  <a:gd name="connsiteY0-4060" fmla="*/ 0 h 392948"/>
                  <a:gd name="connsiteX1-4061" fmla="*/ 31917 w 3262143"/>
                  <a:gd name="connsiteY1-4062" fmla="*/ 375435 h 392948"/>
                  <a:gd name="connsiteX2-4063" fmla="*/ 65922 w 3262143"/>
                  <a:gd name="connsiteY2-4064" fmla="*/ 19864 h 392948"/>
                  <a:gd name="connsiteX3-4065" fmla="*/ 116138 w 3262143"/>
                  <a:gd name="connsiteY3-4066" fmla="*/ 331865 h 392948"/>
                  <a:gd name="connsiteX4-4067" fmla="*/ 164264 w 3262143"/>
                  <a:gd name="connsiteY4-4068" fmla="*/ 49764 h 392948"/>
                  <a:gd name="connsiteX5-4069" fmla="*/ 208212 w 3262143"/>
                  <a:gd name="connsiteY5-4070" fmla="*/ 330229 h 392948"/>
                  <a:gd name="connsiteX6-4071" fmla="*/ 246396 w 3262143"/>
                  <a:gd name="connsiteY6-4072" fmla="*/ 31895 h 392948"/>
                  <a:gd name="connsiteX7-4073" fmla="*/ 294522 w 3262143"/>
                  <a:gd name="connsiteY7-4074" fmla="*/ 320653 h 392948"/>
                  <a:gd name="connsiteX8-4075" fmla="*/ 318585 w 3262143"/>
                  <a:gd name="connsiteY8-4076" fmla="*/ 55959 h 392948"/>
                  <a:gd name="connsiteX9-4077" fmla="*/ 378743 w 3262143"/>
                  <a:gd name="connsiteY9-4078" fmla="*/ 296590 h 392948"/>
                  <a:gd name="connsiteX10-4079" fmla="*/ 402806 w 3262143"/>
                  <a:gd name="connsiteY10-4080" fmla="*/ 31895 h 392948"/>
                  <a:gd name="connsiteX11-4081" fmla="*/ 450932 w 3262143"/>
                  <a:gd name="connsiteY11-4082" fmla="*/ 296590 h 392948"/>
                  <a:gd name="connsiteX12-4083" fmla="*/ 487027 w 3262143"/>
                  <a:gd name="connsiteY12-4084" fmla="*/ 67990 h 392948"/>
                  <a:gd name="connsiteX13-4085" fmla="*/ 535153 w 3262143"/>
                  <a:gd name="connsiteY13-4086" fmla="*/ 296590 h 392948"/>
                  <a:gd name="connsiteX14-4087" fmla="*/ 571248 w 3262143"/>
                  <a:gd name="connsiteY14-4088" fmla="*/ 55959 h 392948"/>
                  <a:gd name="connsiteX15-4089" fmla="*/ 607343 w 3262143"/>
                  <a:gd name="connsiteY15-4090" fmla="*/ 296590 h 392948"/>
                  <a:gd name="connsiteX16-4091" fmla="*/ 667501 w 3262143"/>
                  <a:gd name="connsiteY16-4092" fmla="*/ 31895 h 392948"/>
                  <a:gd name="connsiteX17-4093" fmla="*/ 691564 w 3262143"/>
                  <a:gd name="connsiteY17-4094" fmla="*/ 308622 h 392948"/>
                  <a:gd name="connsiteX18-4095" fmla="*/ 739690 w 3262143"/>
                  <a:gd name="connsiteY18-4096" fmla="*/ 67990 h 392948"/>
                  <a:gd name="connsiteX19-4097" fmla="*/ 784142 w 3262143"/>
                  <a:gd name="connsiteY19-4098" fmla="*/ 314461 h 392948"/>
                  <a:gd name="connsiteX20-4099" fmla="*/ 830500 w 3262143"/>
                  <a:gd name="connsiteY20-4100" fmla="*/ 84623 h 392948"/>
                  <a:gd name="connsiteX21-4101" fmla="*/ 860006 w 3262143"/>
                  <a:gd name="connsiteY21-4102" fmla="*/ 92053 h 392948"/>
                  <a:gd name="connsiteX22-4103" fmla="*/ 872542 w 3262143"/>
                  <a:gd name="connsiteY22-4104" fmla="*/ 317378 h 392948"/>
                  <a:gd name="connsiteX23-4105" fmla="*/ 944227 w 3262143"/>
                  <a:gd name="connsiteY23-4106" fmla="*/ 116117 h 392948"/>
                  <a:gd name="connsiteX24-4107" fmla="*/ 962022 w 3262143"/>
                  <a:gd name="connsiteY24-4108" fmla="*/ 319016 h 392948"/>
                  <a:gd name="connsiteX25-4109" fmla="*/ 1004385 w 3262143"/>
                  <a:gd name="connsiteY25-4110" fmla="*/ 128148 h 392948"/>
                  <a:gd name="connsiteX26-4111" fmla="*/ 1048332 w 3262143"/>
                  <a:gd name="connsiteY26-4112" fmla="*/ 321936 h 392948"/>
                  <a:gd name="connsiteX27-4113" fmla="*/ 1076574 w 3262143"/>
                  <a:gd name="connsiteY27-4114" fmla="*/ 92053 h 392948"/>
                  <a:gd name="connsiteX28-4115" fmla="*/ 1130464 w 3262143"/>
                  <a:gd name="connsiteY28-4116" fmla="*/ 330229 h 392948"/>
                  <a:gd name="connsiteX29-4117" fmla="*/ 1184859 w 3262143"/>
                  <a:gd name="connsiteY29-4118" fmla="*/ 128148 h 392948"/>
                  <a:gd name="connsiteX30-4119" fmla="*/ 1232985 w 3262143"/>
                  <a:gd name="connsiteY30-4120" fmla="*/ 296590 h 392948"/>
                  <a:gd name="connsiteX31-4121" fmla="*/ 1281111 w 3262143"/>
                  <a:gd name="connsiteY31-4122" fmla="*/ 128148 h 392948"/>
                  <a:gd name="connsiteX32-4123" fmla="*/ 1317206 w 3262143"/>
                  <a:gd name="connsiteY32-4124" fmla="*/ 296590 h 392948"/>
                  <a:gd name="connsiteX33-4125" fmla="*/ 1365332 w 3262143"/>
                  <a:gd name="connsiteY33-4126" fmla="*/ 104085 h 392948"/>
                  <a:gd name="connsiteX34-4127" fmla="*/ 1410865 w 3262143"/>
                  <a:gd name="connsiteY34-4128" fmla="*/ 323572 h 392948"/>
                  <a:gd name="connsiteX35-4129" fmla="*/ 1456326 w 3262143"/>
                  <a:gd name="connsiteY35-4130" fmla="*/ 124410 h 392948"/>
                  <a:gd name="connsiteX36-4131" fmla="*/ 1485648 w 3262143"/>
                  <a:gd name="connsiteY36-4132" fmla="*/ 332685 h 392948"/>
                  <a:gd name="connsiteX37-4133" fmla="*/ 1521743 w 3262143"/>
                  <a:gd name="connsiteY37-4134" fmla="*/ 104085 h 392948"/>
                  <a:gd name="connsiteX38-4135" fmla="*/ 1569869 w 3262143"/>
                  <a:gd name="connsiteY38-4136" fmla="*/ 320653 h 392948"/>
                  <a:gd name="connsiteX39-4137" fmla="*/ 1605964 w 3262143"/>
                  <a:gd name="connsiteY39-4138" fmla="*/ 140180 h 392948"/>
                  <a:gd name="connsiteX40-4139" fmla="*/ 1666122 w 3262143"/>
                  <a:gd name="connsiteY40-4140" fmla="*/ 332685 h 392948"/>
                  <a:gd name="connsiteX41-4141" fmla="*/ 1702217 w 3262143"/>
                  <a:gd name="connsiteY41-4142" fmla="*/ 128148 h 392948"/>
                  <a:gd name="connsiteX42-4143" fmla="*/ 1762374 w 3262143"/>
                  <a:gd name="connsiteY42-4144" fmla="*/ 332685 h 392948"/>
                  <a:gd name="connsiteX43-4145" fmla="*/ 1798469 w 3262143"/>
                  <a:gd name="connsiteY43-4146" fmla="*/ 128148 h 392948"/>
                  <a:gd name="connsiteX44-4147" fmla="*/ 1857618 w 3262143"/>
                  <a:gd name="connsiteY44-4148" fmla="*/ 344716 h 392948"/>
                  <a:gd name="connsiteX45-4149" fmla="*/ 1906753 w 3262143"/>
                  <a:gd name="connsiteY45-4150" fmla="*/ 140180 h 392948"/>
                  <a:gd name="connsiteX46-4151" fmla="*/ 1954880 w 3262143"/>
                  <a:gd name="connsiteY46-4152" fmla="*/ 368780 h 392948"/>
                  <a:gd name="connsiteX47-4153" fmla="*/ 1990974 w 3262143"/>
                  <a:gd name="connsiteY47-4154" fmla="*/ 104085 h 392948"/>
                  <a:gd name="connsiteX48-4155" fmla="*/ 2051132 w 3262143"/>
                  <a:gd name="connsiteY48-4156" fmla="*/ 392843 h 392948"/>
                  <a:gd name="connsiteX49-4157" fmla="*/ 2087227 w 3262143"/>
                  <a:gd name="connsiteY49-4158" fmla="*/ 140180 h 392948"/>
                  <a:gd name="connsiteX50-4159" fmla="*/ 2137443 w 3262143"/>
                  <a:gd name="connsiteY50-4160" fmla="*/ 366324 h 392948"/>
                  <a:gd name="connsiteX51-4161" fmla="*/ 2183480 w 3262143"/>
                  <a:gd name="connsiteY51-4162" fmla="*/ 164243 h 392948"/>
                  <a:gd name="connsiteX52-4163" fmla="*/ 2234200 w 3262143"/>
                  <a:gd name="connsiteY52-4164" fmla="*/ 356747 h 392948"/>
                  <a:gd name="connsiteX53-4165" fmla="*/ 2279732 w 3262143"/>
                  <a:gd name="connsiteY53-4166" fmla="*/ 152211 h 392948"/>
                  <a:gd name="connsiteX54-4167" fmla="*/ 2327859 w 3262143"/>
                  <a:gd name="connsiteY54-4168" fmla="*/ 392843 h 392948"/>
                  <a:gd name="connsiteX55-4169" fmla="*/ 2375985 w 3262143"/>
                  <a:gd name="connsiteY55-4170" fmla="*/ 164243 h 392948"/>
                  <a:gd name="connsiteX56-4171" fmla="*/ 2424111 w 3262143"/>
                  <a:gd name="connsiteY56-4172" fmla="*/ 356748 h 392948"/>
                  <a:gd name="connsiteX57-4173" fmla="*/ 2460206 w 3262143"/>
                  <a:gd name="connsiteY57-4174" fmla="*/ 152211 h 392948"/>
                  <a:gd name="connsiteX58-4175" fmla="*/ 2520364 w 3262143"/>
                  <a:gd name="connsiteY58-4176" fmla="*/ 368780 h 392948"/>
                  <a:gd name="connsiteX59-4177" fmla="*/ 2568490 w 3262143"/>
                  <a:gd name="connsiteY59-4178" fmla="*/ 164243 h 392948"/>
                  <a:gd name="connsiteX60-4179" fmla="*/ 2616617 w 3262143"/>
                  <a:gd name="connsiteY60-4180" fmla="*/ 380811 h 392948"/>
                  <a:gd name="connsiteX61-4181" fmla="*/ 2664743 w 3262143"/>
                  <a:gd name="connsiteY61-4182" fmla="*/ 164243 h 392948"/>
                  <a:gd name="connsiteX62-4183" fmla="*/ 2724901 w 3262143"/>
                  <a:gd name="connsiteY62-4184" fmla="*/ 380811 h 392948"/>
                  <a:gd name="connsiteX63-4185" fmla="*/ 2760996 w 3262143"/>
                  <a:gd name="connsiteY63-4186" fmla="*/ 152211 h 392948"/>
                  <a:gd name="connsiteX64-4187" fmla="*/ 2809122 w 3262143"/>
                  <a:gd name="connsiteY64-4188" fmla="*/ 370417 h 392948"/>
                  <a:gd name="connsiteX65-4189" fmla="*/ 2844606 w 3262143"/>
                  <a:gd name="connsiteY65-4190" fmla="*/ 174325 h 392948"/>
                  <a:gd name="connsiteX66-4191" fmla="*/ 2861426 w 3262143"/>
                  <a:gd name="connsiteY66-4192" fmla="*/ 153848 h 392948"/>
                  <a:gd name="connsiteX67-4193" fmla="*/ 2897018 w 3262143"/>
                  <a:gd name="connsiteY67-4194" fmla="*/ 360023 h 392948"/>
                  <a:gd name="connsiteX68-4195" fmla="*/ 2941469 w 3262143"/>
                  <a:gd name="connsiteY68-4196" fmla="*/ 164243 h 392948"/>
                  <a:gd name="connsiteX69-4197" fmla="*/ 2993270 w 3262143"/>
                  <a:gd name="connsiteY69-4198" fmla="*/ 352548 h 392948"/>
                  <a:gd name="connsiteX70-4199" fmla="*/ 3033038 w 3262143"/>
                  <a:gd name="connsiteY70-4200" fmla="*/ 111916 h 392948"/>
                  <a:gd name="connsiteX71-4201" fmla="*/ 3073818 w 3262143"/>
                  <a:gd name="connsiteY71-4202" fmla="*/ 362943 h 392948"/>
                  <a:gd name="connsiteX72-4203" fmla="*/ 3134479 w 3262143"/>
                  <a:gd name="connsiteY72-4204" fmla="*/ 155488 h 392948"/>
                  <a:gd name="connsiteX73-4205" fmla="*/ 3178426 w 3262143"/>
                  <a:gd name="connsiteY73-4206" fmla="*/ 370418 h 392948"/>
                  <a:gd name="connsiteX74-4207" fmla="*/ 3226554 w 3262143"/>
                  <a:gd name="connsiteY74-4208" fmla="*/ 158405 h 392948"/>
                  <a:gd name="connsiteX75-4209" fmla="*/ 3262143 w 3262143"/>
                  <a:gd name="connsiteY75-4210" fmla="*/ 391562 h 392948"/>
                  <a:gd name="connsiteX0-4211" fmla="*/ 0 w 3262143"/>
                  <a:gd name="connsiteY0-4212" fmla="*/ 0 h 392948"/>
                  <a:gd name="connsiteX1-4213" fmla="*/ 31917 w 3262143"/>
                  <a:gd name="connsiteY1-4214" fmla="*/ 375435 h 392948"/>
                  <a:gd name="connsiteX2-4215" fmla="*/ 65922 w 3262143"/>
                  <a:gd name="connsiteY2-4216" fmla="*/ 60977 h 392948"/>
                  <a:gd name="connsiteX3-4217" fmla="*/ 116138 w 3262143"/>
                  <a:gd name="connsiteY3-4218" fmla="*/ 331865 h 392948"/>
                  <a:gd name="connsiteX4-4219" fmla="*/ 164264 w 3262143"/>
                  <a:gd name="connsiteY4-4220" fmla="*/ 49764 h 392948"/>
                  <a:gd name="connsiteX5-4221" fmla="*/ 208212 w 3262143"/>
                  <a:gd name="connsiteY5-4222" fmla="*/ 330229 h 392948"/>
                  <a:gd name="connsiteX6-4223" fmla="*/ 246396 w 3262143"/>
                  <a:gd name="connsiteY6-4224" fmla="*/ 31895 h 392948"/>
                  <a:gd name="connsiteX7-4225" fmla="*/ 294522 w 3262143"/>
                  <a:gd name="connsiteY7-4226" fmla="*/ 320653 h 392948"/>
                  <a:gd name="connsiteX8-4227" fmla="*/ 318585 w 3262143"/>
                  <a:gd name="connsiteY8-4228" fmla="*/ 55959 h 392948"/>
                  <a:gd name="connsiteX9-4229" fmla="*/ 378743 w 3262143"/>
                  <a:gd name="connsiteY9-4230" fmla="*/ 296590 h 392948"/>
                  <a:gd name="connsiteX10-4231" fmla="*/ 402806 w 3262143"/>
                  <a:gd name="connsiteY10-4232" fmla="*/ 31895 h 392948"/>
                  <a:gd name="connsiteX11-4233" fmla="*/ 450932 w 3262143"/>
                  <a:gd name="connsiteY11-4234" fmla="*/ 296590 h 392948"/>
                  <a:gd name="connsiteX12-4235" fmla="*/ 487027 w 3262143"/>
                  <a:gd name="connsiteY12-4236" fmla="*/ 67990 h 392948"/>
                  <a:gd name="connsiteX13-4237" fmla="*/ 535153 w 3262143"/>
                  <a:gd name="connsiteY13-4238" fmla="*/ 296590 h 392948"/>
                  <a:gd name="connsiteX14-4239" fmla="*/ 571248 w 3262143"/>
                  <a:gd name="connsiteY14-4240" fmla="*/ 55959 h 392948"/>
                  <a:gd name="connsiteX15-4241" fmla="*/ 607343 w 3262143"/>
                  <a:gd name="connsiteY15-4242" fmla="*/ 296590 h 392948"/>
                  <a:gd name="connsiteX16-4243" fmla="*/ 667501 w 3262143"/>
                  <a:gd name="connsiteY16-4244" fmla="*/ 31895 h 392948"/>
                  <a:gd name="connsiteX17-4245" fmla="*/ 691564 w 3262143"/>
                  <a:gd name="connsiteY17-4246" fmla="*/ 308622 h 392948"/>
                  <a:gd name="connsiteX18-4247" fmla="*/ 739690 w 3262143"/>
                  <a:gd name="connsiteY18-4248" fmla="*/ 67990 h 392948"/>
                  <a:gd name="connsiteX19-4249" fmla="*/ 784142 w 3262143"/>
                  <a:gd name="connsiteY19-4250" fmla="*/ 314461 h 392948"/>
                  <a:gd name="connsiteX20-4251" fmla="*/ 830500 w 3262143"/>
                  <a:gd name="connsiteY20-4252" fmla="*/ 84623 h 392948"/>
                  <a:gd name="connsiteX21-4253" fmla="*/ 860006 w 3262143"/>
                  <a:gd name="connsiteY21-4254" fmla="*/ 92053 h 392948"/>
                  <a:gd name="connsiteX22-4255" fmla="*/ 872542 w 3262143"/>
                  <a:gd name="connsiteY22-4256" fmla="*/ 317378 h 392948"/>
                  <a:gd name="connsiteX23-4257" fmla="*/ 944227 w 3262143"/>
                  <a:gd name="connsiteY23-4258" fmla="*/ 116117 h 392948"/>
                  <a:gd name="connsiteX24-4259" fmla="*/ 962022 w 3262143"/>
                  <a:gd name="connsiteY24-4260" fmla="*/ 319016 h 392948"/>
                  <a:gd name="connsiteX25-4261" fmla="*/ 1004385 w 3262143"/>
                  <a:gd name="connsiteY25-4262" fmla="*/ 128148 h 392948"/>
                  <a:gd name="connsiteX26-4263" fmla="*/ 1048332 w 3262143"/>
                  <a:gd name="connsiteY26-4264" fmla="*/ 321936 h 392948"/>
                  <a:gd name="connsiteX27-4265" fmla="*/ 1076574 w 3262143"/>
                  <a:gd name="connsiteY27-4266" fmla="*/ 92053 h 392948"/>
                  <a:gd name="connsiteX28-4267" fmla="*/ 1130464 w 3262143"/>
                  <a:gd name="connsiteY28-4268" fmla="*/ 330229 h 392948"/>
                  <a:gd name="connsiteX29-4269" fmla="*/ 1184859 w 3262143"/>
                  <a:gd name="connsiteY29-4270" fmla="*/ 128148 h 392948"/>
                  <a:gd name="connsiteX30-4271" fmla="*/ 1232985 w 3262143"/>
                  <a:gd name="connsiteY30-4272" fmla="*/ 296590 h 392948"/>
                  <a:gd name="connsiteX31-4273" fmla="*/ 1281111 w 3262143"/>
                  <a:gd name="connsiteY31-4274" fmla="*/ 128148 h 392948"/>
                  <a:gd name="connsiteX32-4275" fmla="*/ 1317206 w 3262143"/>
                  <a:gd name="connsiteY32-4276" fmla="*/ 296590 h 392948"/>
                  <a:gd name="connsiteX33-4277" fmla="*/ 1365332 w 3262143"/>
                  <a:gd name="connsiteY33-4278" fmla="*/ 104085 h 392948"/>
                  <a:gd name="connsiteX34-4279" fmla="*/ 1410865 w 3262143"/>
                  <a:gd name="connsiteY34-4280" fmla="*/ 323572 h 392948"/>
                  <a:gd name="connsiteX35-4281" fmla="*/ 1456326 w 3262143"/>
                  <a:gd name="connsiteY35-4282" fmla="*/ 124410 h 392948"/>
                  <a:gd name="connsiteX36-4283" fmla="*/ 1485648 w 3262143"/>
                  <a:gd name="connsiteY36-4284" fmla="*/ 332685 h 392948"/>
                  <a:gd name="connsiteX37-4285" fmla="*/ 1521743 w 3262143"/>
                  <a:gd name="connsiteY37-4286" fmla="*/ 104085 h 392948"/>
                  <a:gd name="connsiteX38-4287" fmla="*/ 1569869 w 3262143"/>
                  <a:gd name="connsiteY38-4288" fmla="*/ 320653 h 392948"/>
                  <a:gd name="connsiteX39-4289" fmla="*/ 1605964 w 3262143"/>
                  <a:gd name="connsiteY39-4290" fmla="*/ 140180 h 392948"/>
                  <a:gd name="connsiteX40-4291" fmla="*/ 1666122 w 3262143"/>
                  <a:gd name="connsiteY40-4292" fmla="*/ 332685 h 392948"/>
                  <a:gd name="connsiteX41-4293" fmla="*/ 1702217 w 3262143"/>
                  <a:gd name="connsiteY41-4294" fmla="*/ 128148 h 392948"/>
                  <a:gd name="connsiteX42-4295" fmla="*/ 1762374 w 3262143"/>
                  <a:gd name="connsiteY42-4296" fmla="*/ 332685 h 392948"/>
                  <a:gd name="connsiteX43-4297" fmla="*/ 1798469 w 3262143"/>
                  <a:gd name="connsiteY43-4298" fmla="*/ 128148 h 392948"/>
                  <a:gd name="connsiteX44-4299" fmla="*/ 1857618 w 3262143"/>
                  <a:gd name="connsiteY44-4300" fmla="*/ 344716 h 392948"/>
                  <a:gd name="connsiteX45-4301" fmla="*/ 1906753 w 3262143"/>
                  <a:gd name="connsiteY45-4302" fmla="*/ 140180 h 392948"/>
                  <a:gd name="connsiteX46-4303" fmla="*/ 1954880 w 3262143"/>
                  <a:gd name="connsiteY46-4304" fmla="*/ 368780 h 392948"/>
                  <a:gd name="connsiteX47-4305" fmla="*/ 1990974 w 3262143"/>
                  <a:gd name="connsiteY47-4306" fmla="*/ 104085 h 392948"/>
                  <a:gd name="connsiteX48-4307" fmla="*/ 2051132 w 3262143"/>
                  <a:gd name="connsiteY48-4308" fmla="*/ 392843 h 392948"/>
                  <a:gd name="connsiteX49-4309" fmla="*/ 2087227 w 3262143"/>
                  <a:gd name="connsiteY49-4310" fmla="*/ 140180 h 392948"/>
                  <a:gd name="connsiteX50-4311" fmla="*/ 2137443 w 3262143"/>
                  <a:gd name="connsiteY50-4312" fmla="*/ 366324 h 392948"/>
                  <a:gd name="connsiteX51-4313" fmla="*/ 2183480 w 3262143"/>
                  <a:gd name="connsiteY51-4314" fmla="*/ 164243 h 392948"/>
                  <a:gd name="connsiteX52-4315" fmla="*/ 2234200 w 3262143"/>
                  <a:gd name="connsiteY52-4316" fmla="*/ 356747 h 392948"/>
                  <a:gd name="connsiteX53-4317" fmla="*/ 2279732 w 3262143"/>
                  <a:gd name="connsiteY53-4318" fmla="*/ 152211 h 392948"/>
                  <a:gd name="connsiteX54-4319" fmla="*/ 2327859 w 3262143"/>
                  <a:gd name="connsiteY54-4320" fmla="*/ 392843 h 392948"/>
                  <a:gd name="connsiteX55-4321" fmla="*/ 2375985 w 3262143"/>
                  <a:gd name="connsiteY55-4322" fmla="*/ 164243 h 392948"/>
                  <a:gd name="connsiteX56-4323" fmla="*/ 2424111 w 3262143"/>
                  <a:gd name="connsiteY56-4324" fmla="*/ 356748 h 392948"/>
                  <a:gd name="connsiteX57-4325" fmla="*/ 2460206 w 3262143"/>
                  <a:gd name="connsiteY57-4326" fmla="*/ 152211 h 392948"/>
                  <a:gd name="connsiteX58-4327" fmla="*/ 2520364 w 3262143"/>
                  <a:gd name="connsiteY58-4328" fmla="*/ 368780 h 392948"/>
                  <a:gd name="connsiteX59-4329" fmla="*/ 2568490 w 3262143"/>
                  <a:gd name="connsiteY59-4330" fmla="*/ 164243 h 392948"/>
                  <a:gd name="connsiteX60-4331" fmla="*/ 2616617 w 3262143"/>
                  <a:gd name="connsiteY60-4332" fmla="*/ 380811 h 392948"/>
                  <a:gd name="connsiteX61-4333" fmla="*/ 2664743 w 3262143"/>
                  <a:gd name="connsiteY61-4334" fmla="*/ 164243 h 392948"/>
                  <a:gd name="connsiteX62-4335" fmla="*/ 2724901 w 3262143"/>
                  <a:gd name="connsiteY62-4336" fmla="*/ 380811 h 392948"/>
                  <a:gd name="connsiteX63-4337" fmla="*/ 2760996 w 3262143"/>
                  <a:gd name="connsiteY63-4338" fmla="*/ 152211 h 392948"/>
                  <a:gd name="connsiteX64-4339" fmla="*/ 2809122 w 3262143"/>
                  <a:gd name="connsiteY64-4340" fmla="*/ 370417 h 392948"/>
                  <a:gd name="connsiteX65-4341" fmla="*/ 2844606 w 3262143"/>
                  <a:gd name="connsiteY65-4342" fmla="*/ 174325 h 392948"/>
                  <a:gd name="connsiteX66-4343" fmla="*/ 2861426 w 3262143"/>
                  <a:gd name="connsiteY66-4344" fmla="*/ 153848 h 392948"/>
                  <a:gd name="connsiteX67-4345" fmla="*/ 2897018 w 3262143"/>
                  <a:gd name="connsiteY67-4346" fmla="*/ 360023 h 392948"/>
                  <a:gd name="connsiteX68-4347" fmla="*/ 2941469 w 3262143"/>
                  <a:gd name="connsiteY68-4348" fmla="*/ 164243 h 392948"/>
                  <a:gd name="connsiteX69-4349" fmla="*/ 2993270 w 3262143"/>
                  <a:gd name="connsiteY69-4350" fmla="*/ 352548 h 392948"/>
                  <a:gd name="connsiteX70-4351" fmla="*/ 3033038 w 3262143"/>
                  <a:gd name="connsiteY70-4352" fmla="*/ 111916 h 392948"/>
                  <a:gd name="connsiteX71-4353" fmla="*/ 3073818 w 3262143"/>
                  <a:gd name="connsiteY71-4354" fmla="*/ 362943 h 392948"/>
                  <a:gd name="connsiteX72-4355" fmla="*/ 3134479 w 3262143"/>
                  <a:gd name="connsiteY72-4356" fmla="*/ 155488 h 392948"/>
                  <a:gd name="connsiteX73-4357" fmla="*/ 3178426 w 3262143"/>
                  <a:gd name="connsiteY73-4358" fmla="*/ 370418 h 392948"/>
                  <a:gd name="connsiteX74-4359" fmla="*/ 3226554 w 3262143"/>
                  <a:gd name="connsiteY74-4360" fmla="*/ 158405 h 392948"/>
                  <a:gd name="connsiteX75-4361" fmla="*/ 3262143 w 3262143"/>
                  <a:gd name="connsiteY75-4362" fmla="*/ 391562 h 392948"/>
                  <a:gd name="connsiteX0-4363" fmla="*/ 0 w 3262143"/>
                  <a:gd name="connsiteY0-4364" fmla="*/ 0 h 392948"/>
                  <a:gd name="connsiteX1-4365" fmla="*/ 31917 w 3262143"/>
                  <a:gd name="connsiteY1-4366" fmla="*/ 375435 h 392948"/>
                  <a:gd name="connsiteX2-4367" fmla="*/ 65922 w 3262143"/>
                  <a:gd name="connsiteY2-4368" fmla="*/ 60977 h 392948"/>
                  <a:gd name="connsiteX3-4369" fmla="*/ 116138 w 3262143"/>
                  <a:gd name="connsiteY3-4370" fmla="*/ 331865 h 392948"/>
                  <a:gd name="connsiteX4-4371" fmla="*/ 164264 w 3262143"/>
                  <a:gd name="connsiteY4-4372" fmla="*/ 49764 h 392948"/>
                  <a:gd name="connsiteX5-4373" fmla="*/ 208212 w 3262143"/>
                  <a:gd name="connsiteY5-4374" fmla="*/ 330229 h 392948"/>
                  <a:gd name="connsiteX6-4375" fmla="*/ 246396 w 3262143"/>
                  <a:gd name="connsiteY6-4376" fmla="*/ 31895 h 392948"/>
                  <a:gd name="connsiteX7-4377" fmla="*/ 288254 w 3262143"/>
                  <a:gd name="connsiteY7-4378" fmla="*/ 335603 h 392948"/>
                  <a:gd name="connsiteX8-4379" fmla="*/ 318585 w 3262143"/>
                  <a:gd name="connsiteY8-4380" fmla="*/ 55959 h 392948"/>
                  <a:gd name="connsiteX9-4381" fmla="*/ 378743 w 3262143"/>
                  <a:gd name="connsiteY9-4382" fmla="*/ 296590 h 392948"/>
                  <a:gd name="connsiteX10-4383" fmla="*/ 402806 w 3262143"/>
                  <a:gd name="connsiteY10-4384" fmla="*/ 31895 h 392948"/>
                  <a:gd name="connsiteX11-4385" fmla="*/ 450932 w 3262143"/>
                  <a:gd name="connsiteY11-4386" fmla="*/ 296590 h 392948"/>
                  <a:gd name="connsiteX12-4387" fmla="*/ 487027 w 3262143"/>
                  <a:gd name="connsiteY12-4388" fmla="*/ 67990 h 392948"/>
                  <a:gd name="connsiteX13-4389" fmla="*/ 535153 w 3262143"/>
                  <a:gd name="connsiteY13-4390" fmla="*/ 296590 h 392948"/>
                  <a:gd name="connsiteX14-4391" fmla="*/ 571248 w 3262143"/>
                  <a:gd name="connsiteY14-4392" fmla="*/ 55959 h 392948"/>
                  <a:gd name="connsiteX15-4393" fmla="*/ 607343 w 3262143"/>
                  <a:gd name="connsiteY15-4394" fmla="*/ 296590 h 392948"/>
                  <a:gd name="connsiteX16-4395" fmla="*/ 667501 w 3262143"/>
                  <a:gd name="connsiteY16-4396" fmla="*/ 31895 h 392948"/>
                  <a:gd name="connsiteX17-4397" fmla="*/ 691564 w 3262143"/>
                  <a:gd name="connsiteY17-4398" fmla="*/ 308622 h 392948"/>
                  <a:gd name="connsiteX18-4399" fmla="*/ 739690 w 3262143"/>
                  <a:gd name="connsiteY18-4400" fmla="*/ 67990 h 392948"/>
                  <a:gd name="connsiteX19-4401" fmla="*/ 784142 w 3262143"/>
                  <a:gd name="connsiteY19-4402" fmla="*/ 314461 h 392948"/>
                  <a:gd name="connsiteX20-4403" fmla="*/ 830500 w 3262143"/>
                  <a:gd name="connsiteY20-4404" fmla="*/ 84623 h 392948"/>
                  <a:gd name="connsiteX21-4405" fmla="*/ 860006 w 3262143"/>
                  <a:gd name="connsiteY21-4406" fmla="*/ 92053 h 392948"/>
                  <a:gd name="connsiteX22-4407" fmla="*/ 872542 w 3262143"/>
                  <a:gd name="connsiteY22-4408" fmla="*/ 317378 h 392948"/>
                  <a:gd name="connsiteX23-4409" fmla="*/ 944227 w 3262143"/>
                  <a:gd name="connsiteY23-4410" fmla="*/ 116117 h 392948"/>
                  <a:gd name="connsiteX24-4411" fmla="*/ 962022 w 3262143"/>
                  <a:gd name="connsiteY24-4412" fmla="*/ 319016 h 392948"/>
                  <a:gd name="connsiteX25-4413" fmla="*/ 1004385 w 3262143"/>
                  <a:gd name="connsiteY25-4414" fmla="*/ 128148 h 392948"/>
                  <a:gd name="connsiteX26-4415" fmla="*/ 1048332 w 3262143"/>
                  <a:gd name="connsiteY26-4416" fmla="*/ 321936 h 392948"/>
                  <a:gd name="connsiteX27-4417" fmla="*/ 1076574 w 3262143"/>
                  <a:gd name="connsiteY27-4418" fmla="*/ 92053 h 392948"/>
                  <a:gd name="connsiteX28-4419" fmla="*/ 1130464 w 3262143"/>
                  <a:gd name="connsiteY28-4420" fmla="*/ 330229 h 392948"/>
                  <a:gd name="connsiteX29-4421" fmla="*/ 1184859 w 3262143"/>
                  <a:gd name="connsiteY29-4422" fmla="*/ 128148 h 392948"/>
                  <a:gd name="connsiteX30-4423" fmla="*/ 1232985 w 3262143"/>
                  <a:gd name="connsiteY30-4424" fmla="*/ 296590 h 392948"/>
                  <a:gd name="connsiteX31-4425" fmla="*/ 1281111 w 3262143"/>
                  <a:gd name="connsiteY31-4426" fmla="*/ 128148 h 392948"/>
                  <a:gd name="connsiteX32-4427" fmla="*/ 1317206 w 3262143"/>
                  <a:gd name="connsiteY32-4428" fmla="*/ 296590 h 392948"/>
                  <a:gd name="connsiteX33-4429" fmla="*/ 1365332 w 3262143"/>
                  <a:gd name="connsiteY33-4430" fmla="*/ 104085 h 392948"/>
                  <a:gd name="connsiteX34-4431" fmla="*/ 1410865 w 3262143"/>
                  <a:gd name="connsiteY34-4432" fmla="*/ 323572 h 392948"/>
                  <a:gd name="connsiteX35-4433" fmla="*/ 1456326 w 3262143"/>
                  <a:gd name="connsiteY35-4434" fmla="*/ 124410 h 392948"/>
                  <a:gd name="connsiteX36-4435" fmla="*/ 1485648 w 3262143"/>
                  <a:gd name="connsiteY36-4436" fmla="*/ 332685 h 392948"/>
                  <a:gd name="connsiteX37-4437" fmla="*/ 1521743 w 3262143"/>
                  <a:gd name="connsiteY37-4438" fmla="*/ 104085 h 392948"/>
                  <a:gd name="connsiteX38-4439" fmla="*/ 1569869 w 3262143"/>
                  <a:gd name="connsiteY38-4440" fmla="*/ 320653 h 392948"/>
                  <a:gd name="connsiteX39-4441" fmla="*/ 1605964 w 3262143"/>
                  <a:gd name="connsiteY39-4442" fmla="*/ 140180 h 392948"/>
                  <a:gd name="connsiteX40-4443" fmla="*/ 1666122 w 3262143"/>
                  <a:gd name="connsiteY40-4444" fmla="*/ 332685 h 392948"/>
                  <a:gd name="connsiteX41-4445" fmla="*/ 1702217 w 3262143"/>
                  <a:gd name="connsiteY41-4446" fmla="*/ 128148 h 392948"/>
                  <a:gd name="connsiteX42-4447" fmla="*/ 1762374 w 3262143"/>
                  <a:gd name="connsiteY42-4448" fmla="*/ 332685 h 392948"/>
                  <a:gd name="connsiteX43-4449" fmla="*/ 1798469 w 3262143"/>
                  <a:gd name="connsiteY43-4450" fmla="*/ 128148 h 392948"/>
                  <a:gd name="connsiteX44-4451" fmla="*/ 1857618 w 3262143"/>
                  <a:gd name="connsiteY44-4452" fmla="*/ 344716 h 392948"/>
                  <a:gd name="connsiteX45-4453" fmla="*/ 1906753 w 3262143"/>
                  <a:gd name="connsiteY45-4454" fmla="*/ 140180 h 392948"/>
                  <a:gd name="connsiteX46-4455" fmla="*/ 1954880 w 3262143"/>
                  <a:gd name="connsiteY46-4456" fmla="*/ 368780 h 392948"/>
                  <a:gd name="connsiteX47-4457" fmla="*/ 1990974 w 3262143"/>
                  <a:gd name="connsiteY47-4458" fmla="*/ 104085 h 392948"/>
                  <a:gd name="connsiteX48-4459" fmla="*/ 2051132 w 3262143"/>
                  <a:gd name="connsiteY48-4460" fmla="*/ 392843 h 392948"/>
                  <a:gd name="connsiteX49-4461" fmla="*/ 2087227 w 3262143"/>
                  <a:gd name="connsiteY49-4462" fmla="*/ 140180 h 392948"/>
                  <a:gd name="connsiteX50-4463" fmla="*/ 2137443 w 3262143"/>
                  <a:gd name="connsiteY50-4464" fmla="*/ 366324 h 392948"/>
                  <a:gd name="connsiteX51-4465" fmla="*/ 2183480 w 3262143"/>
                  <a:gd name="connsiteY51-4466" fmla="*/ 164243 h 392948"/>
                  <a:gd name="connsiteX52-4467" fmla="*/ 2234200 w 3262143"/>
                  <a:gd name="connsiteY52-4468" fmla="*/ 356747 h 392948"/>
                  <a:gd name="connsiteX53-4469" fmla="*/ 2279732 w 3262143"/>
                  <a:gd name="connsiteY53-4470" fmla="*/ 152211 h 392948"/>
                  <a:gd name="connsiteX54-4471" fmla="*/ 2327859 w 3262143"/>
                  <a:gd name="connsiteY54-4472" fmla="*/ 392843 h 392948"/>
                  <a:gd name="connsiteX55-4473" fmla="*/ 2375985 w 3262143"/>
                  <a:gd name="connsiteY55-4474" fmla="*/ 164243 h 392948"/>
                  <a:gd name="connsiteX56-4475" fmla="*/ 2424111 w 3262143"/>
                  <a:gd name="connsiteY56-4476" fmla="*/ 356748 h 392948"/>
                  <a:gd name="connsiteX57-4477" fmla="*/ 2460206 w 3262143"/>
                  <a:gd name="connsiteY57-4478" fmla="*/ 152211 h 392948"/>
                  <a:gd name="connsiteX58-4479" fmla="*/ 2520364 w 3262143"/>
                  <a:gd name="connsiteY58-4480" fmla="*/ 368780 h 392948"/>
                  <a:gd name="connsiteX59-4481" fmla="*/ 2568490 w 3262143"/>
                  <a:gd name="connsiteY59-4482" fmla="*/ 164243 h 392948"/>
                  <a:gd name="connsiteX60-4483" fmla="*/ 2616617 w 3262143"/>
                  <a:gd name="connsiteY60-4484" fmla="*/ 380811 h 392948"/>
                  <a:gd name="connsiteX61-4485" fmla="*/ 2664743 w 3262143"/>
                  <a:gd name="connsiteY61-4486" fmla="*/ 164243 h 392948"/>
                  <a:gd name="connsiteX62-4487" fmla="*/ 2724901 w 3262143"/>
                  <a:gd name="connsiteY62-4488" fmla="*/ 380811 h 392948"/>
                  <a:gd name="connsiteX63-4489" fmla="*/ 2760996 w 3262143"/>
                  <a:gd name="connsiteY63-4490" fmla="*/ 152211 h 392948"/>
                  <a:gd name="connsiteX64-4491" fmla="*/ 2809122 w 3262143"/>
                  <a:gd name="connsiteY64-4492" fmla="*/ 370417 h 392948"/>
                  <a:gd name="connsiteX65-4493" fmla="*/ 2844606 w 3262143"/>
                  <a:gd name="connsiteY65-4494" fmla="*/ 174325 h 392948"/>
                  <a:gd name="connsiteX66-4495" fmla="*/ 2861426 w 3262143"/>
                  <a:gd name="connsiteY66-4496" fmla="*/ 153848 h 392948"/>
                  <a:gd name="connsiteX67-4497" fmla="*/ 2897018 w 3262143"/>
                  <a:gd name="connsiteY67-4498" fmla="*/ 360023 h 392948"/>
                  <a:gd name="connsiteX68-4499" fmla="*/ 2941469 w 3262143"/>
                  <a:gd name="connsiteY68-4500" fmla="*/ 164243 h 392948"/>
                  <a:gd name="connsiteX69-4501" fmla="*/ 2993270 w 3262143"/>
                  <a:gd name="connsiteY69-4502" fmla="*/ 352548 h 392948"/>
                  <a:gd name="connsiteX70-4503" fmla="*/ 3033038 w 3262143"/>
                  <a:gd name="connsiteY70-4504" fmla="*/ 111916 h 392948"/>
                  <a:gd name="connsiteX71-4505" fmla="*/ 3073818 w 3262143"/>
                  <a:gd name="connsiteY71-4506" fmla="*/ 362943 h 392948"/>
                  <a:gd name="connsiteX72-4507" fmla="*/ 3134479 w 3262143"/>
                  <a:gd name="connsiteY72-4508" fmla="*/ 155488 h 392948"/>
                  <a:gd name="connsiteX73-4509" fmla="*/ 3178426 w 3262143"/>
                  <a:gd name="connsiteY73-4510" fmla="*/ 370418 h 392948"/>
                  <a:gd name="connsiteX74-4511" fmla="*/ 3226554 w 3262143"/>
                  <a:gd name="connsiteY74-4512" fmla="*/ 158405 h 392948"/>
                  <a:gd name="connsiteX75-4513" fmla="*/ 3262143 w 3262143"/>
                  <a:gd name="connsiteY75-4514" fmla="*/ 391562 h 392948"/>
                  <a:gd name="connsiteX0-4515" fmla="*/ 0 w 3262143"/>
                  <a:gd name="connsiteY0-4516" fmla="*/ 0 h 392948"/>
                  <a:gd name="connsiteX1-4517" fmla="*/ 31917 w 3262143"/>
                  <a:gd name="connsiteY1-4518" fmla="*/ 375435 h 392948"/>
                  <a:gd name="connsiteX2-4519" fmla="*/ 65922 w 3262143"/>
                  <a:gd name="connsiteY2-4520" fmla="*/ 60977 h 392948"/>
                  <a:gd name="connsiteX3-4521" fmla="*/ 116138 w 3262143"/>
                  <a:gd name="connsiteY3-4522" fmla="*/ 331865 h 392948"/>
                  <a:gd name="connsiteX4-4523" fmla="*/ 164264 w 3262143"/>
                  <a:gd name="connsiteY4-4524" fmla="*/ 49764 h 392948"/>
                  <a:gd name="connsiteX5-4525" fmla="*/ 208212 w 3262143"/>
                  <a:gd name="connsiteY5-4526" fmla="*/ 330229 h 392948"/>
                  <a:gd name="connsiteX6-4527" fmla="*/ 246396 w 3262143"/>
                  <a:gd name="connsiteY6-4528" fmla="*/ 31895 h 392948"/>
                  <a:gd name="connsiteX7-4529" fmla="*/ 288254 w 3262143"/>
                  <a:gd name="connsiteY7-4530" fmla="*/ 335603 h 392948"/>
                  <a:gd name="connsiteX8-4531" fmla="*/ 318585 w 3262143"/>
                  <a:gd name="connsiteY8-4532" fmla="*/ 55959 h 392948"/>
                  <a:gd name="connsiteX9-4533" fmla="*/ 378743 w 3262143"/>
                  <a:gd name="connsiteY9-4534" fmla="*/ 333967 h 392948"/>
                  <a:gd name="connsiteX10-4535" fmla="*/ 402806 w 3262143"/>
                  <a:gd name="connsiteY10-4536" fmla="*/ 31895 h 392948"/>
                  <a:gd name="connsiteX11-4537" fmla="*/ 450932 w 3262143"/>
                  <a:gd name="connsiteY11-4538" fmla="*/ 296590 h 392948"/>
                  <a:gd name="connsiteX12-4539" fmla="*/ 487027 w 3262143"/>
                  <a:gd name="connsiteY12-4540" fmla="*/ 67990 h 392948"/>
                  <a:gd name="connsiteX13-4541" fmla="*/ 535153 w 3262143"/>
                  <a:gd name="connsiteY13-4542" fmla="*/ 296590 h 392948"/>
                  <a:gd name="connsiteX14-4543" fmla="*/ 571248 w 3262143"/>
                  <a:gd name="connsiteY14-4544" fmla="*/ 55959 h 392948"/>
                  <a:gd name="connsiteX15-4545" fmla="*/ 607343 w 3262143"/>
                  <a:gd name="connsiteY15-4546" fmla="*/ 296590 h 392948"/>
                  <a:gd name="connsiteX16-4547" fmla="*/ 667501 w 3262143"/>
                  <a:gd name="connsiteY16-4548" fmla="*/ 31895 h 392948"/>
                  <a:gd name="connsiteX17-4549" fmla="*/ 691564 w 3262143"/>
                  <a:gd name="connsiteY17-4550" fmla="*/ 308622 h 392948"/>
                  <a:gd name="connsiteX18-4551" fmla="*/ 739690 w 3262143"/>
                  <a:gd name="connsiteY18-4552" fmla="*/ 67990 h 392948"/>
                  <a:gd name="connsiteX19-4553" fmla="*/ 784142 w 3262143"/>
                  <a:gd name="connsiteY19-4554" fmla="*/ 314461 h 392948"/>
                  <a:gd name="connsiteX20-4555" fmla="*/ 830500 w 3262143"/>
                  <a:gd name="connsiteY20-4556" fmla="*/ 84623 h 392948"/>
                  <a:gd name="connsiteX21-4557" fmla="*/ 860006 w 3262143"/>
                  <a:gd name="connsiteY21-4558" fmla="*/ 92053 h 392948"/>
                  <a:gd name="connsiteX22-4559" fmla="*/ 872542 w 3262143"/>
                  <a:gd name="connsiteY22-4560" fmla="*/ 317378 h 392948"/>
                  <a:gd name="connsiteX23-4561" fmla="*/ 944227 w 3262143"/>
                  <a:gd name="connsiteY23-4562" fmla="*/ 116117 h 392948"/>
                  <a:gd name="connsiteX24-4563" fmla="*/ 962022 w 3262143"/>
                  <a:gd name="connsiteY24-4564" fmla="*/ 319016 h 392948"/>
                  <a:gd name="connsiteX25-4565" fmla="*/ 1004385 w 3262143"/>
                  <a:gd name="connsiteY25-4566" fmla="*/ 128148 h 392948"/>
                  <a:gd name="connsiteX26-4567" fmla="*/ 1048332 w 3262143"/>
                  <a:gd name="connsiteY26-4568" fmla="*/ 321936 h 392948"/>
                  <a:gd name="connsiteX27-4569" fmla="*/ 1076574 w 3262143"/>
                  <a:gd name="connsiteY27-4570" fmla="*/ 92053 h 392948"/>
                  <a:gd name="connsiteX28-4571" fmla="*/ 1130464 w 3262143"/>
                  <a:gd name="connsiteY28-4572" fmla="*/ 330229 h 392948"/>
                  <a:gd name="connsiteX29-4573" fmla="*/ 1184859 w 3262143"/>
                  <a:gd name="connsiteY29-4574" fmla="*/ 128148 h 392948"/>
                  <a:gd name="connsiteX30-4575" fmla="*/ 1232985 w 3262143"/>
                  <a:gd name="connsiteY30-4576" fmla="*/ 296590 h 392948"/>
                  <a:gd name="connsiteX31-4577" fmla="*/ 1281111 w 3262143"/>
                  <a:gd name="connsiteY31-4578" fmla="*/ 128148 h 392948"/>
                  <a:gd name="connsiteX32-4579" fmla="*/ 1317206 w 3262143"/>
                  <a:gd name="connsiteY32-4580" fmla="*/ 296590 h 392948"/>
                  <a:gd name="connsiteX33-4581" fmla="*/ 1365332 w 3262143"/>
                  <a:gd name="connsiteY33-4582" fmla="*/ 104085 h 392948"/>
                  <a:gd name="connsiteX34-4583" fmla="*/ 1410865 w 3262143"/>
                  <a:gd name="connsiteY34-4584" fmla="*/ 323572 h 392948"/>
                  <a:gd name="connsiteX35-4585" fmla="*/ 1456326 w 3262143"/>
                  <a:gd name="connsiteY35-4586" fmla="*/ 124410 h 392948"/>
                  <a:gd name="connsiteX36-4587" fmla="*/ 1485648 w 3262143"/>
                  <a:gd name="connsiteY36-4588" fmla="*/ 332685 h 392948"/>
                  <a:gd name="connsiteX37-4589" fmla="*/ 1521743 w 3262143"/>
                  <a:gd name="connsiteY37-4590" fmla="*/ 104085 h 392948"/>
                  <a:gd name="connsiteX38-4591" fmla="*/ 1569869 w 3262143"/>
                  <a:gd name="connsiteY38-4592" fmla="*/ 320653 h 392948"/>
                  <a:gd name="connsiteX39-4593" fmla="*/ 1605964 w 3262143"/>
                  <a:gd name="connsiteY39-4594" fmla="*/ 140180 h 392948"/>
                  <a:gd name="connsiteX40-4595" fmla="*/ 1666122 w 3262143"/>
                  <a:gd name="connsiteY40-4596" fmla="*/ 332685 h 392948"/>
                  <a:gd name="connsiteX41-4597" fmla="*/ 1702217 w 3262143"/>
                  <a:gd name="connsiteY41-4598" fmla="*/ 128148 h 392948"/>
                  <a:gd name="connsiteX42-4599" fmla="*/ 1762374 w 3262143"/>
                  <a:gd name="connsiteY42-4600" fmla="*/ 332685 h 392948"/>
                  <a:gd name="connsiteX43-4601" fmla="*/ 1798469 w 3262143"/>
                  <a:gd name="connsiteY43-4602" fmla="*/ 128148 h 392948"/>
                  <a:gd name="connsiteX44-4603" fmla="*/ 1857618 w 3262143"/>
                  <a:gd name="connsiteY44-4604" fmla="*/ 344716 h 392948"/>
                  <a:gd name="connsiteX45-4605" fmla="*/ 1906753 w 3262143"/>
                  <a:gd name="connsiteY45-4606" fmla="*/ 140180 h 392948"/>
                  <a:gd name="connsiteX46-4607" fmla="*/ 1954880 w 3262143"/>
                  <a:gd name="connsiteY46-4608" fmla="*/ 368780 h 392948"/>
                  <a:gd name="connsiteX47-4609" fmla="*/ 1990974 w 3262143"/>
                  <a:gd name="connsiteY47-4610" fmla="*/ 104085 h 392948"/>
                  <a:gd name="connsiteX48-4611" fmla="*/ 2051132 w 3262143"/>
                  <a:gd name="connsiteY48-4612" fmla="*/ 392843 h 392948"/>
                  <a:gd name="connsiteX49-4613" fmla="*/ 2087227 w 3262143"/>
                  <a:gd name="connsiteY49-4614" fmla="*/ 140180 h 392948"/>
                  <a:gd name="connsiteX50-4615" fmla="*/ 2137443 w 3262143"/>
                  <a:gd name="connsiteY50-4616" fmla="*/ 366324 h 392948"/>
                  <a:gd name="connsiteX51-4617" fmla="*/ 2183480 w 3262143"/>
                  <a:gd name="connsiteY51-4618" fmla="*/ 164243 h 392948"/>
                  <a:gd name="connsiteX52-4619" fmla="*/ 2234200 w 3262143"/>
                  <a:gd name="connsiteY52-4620" fmla="*/ 356747 h 392948"/>
                  <a:gd name="connsiteX53-4621" fmla="*/ 2279732 w 3262143"/>
                  <a:gd name="connsiteY53-4622" fmla="*/ 152211 h 392948"/>
                  <a:gd name="connsiteX54-4623" fmla="*/ 2327859 w 3262143"/>
                  <a:gd name="connsiteY54-4624" fmla="*/ 392843 h 392948"/>
                  <a:gd name="connsiteX55-4625" fmla="*/ 2375985 w 3262143"/>
                  <a:gd name="connsiteY55-4626" fmla="*/ 164243 h 392948"/>
                  <a:gd name="connsiteX56-4627" fmla="*/ 2424111 w 3262143"/>
                  <a:gd name="connsiteY56-4628" fmla="*/ 356748 h 392948"/>
                  <a:gd name="connsiteX57-4629" fmla="*/ 2460206 w 3262143"/>
                  <a:gd name="connsiteY57-4630" fmla="*/ 152211 h 392948"/>
                  <a:gd name="connsiteX58-4631" fmla="*/ 2520364 w 3262143"/>
                  <a:gd name="connsiteY58-4632" fmla="*/ 368780 h 392948"/>
                  <a:gd name="connsiteX59-4633" fmla="*/ 2568490 w 3262143"/>
                  <a:gd name="connsiteY59-4634" fmla="*/ 164243 h 392948"/>
                  <a:gd name="connsiteX60-4635" fmla="*/ 2616617 w 3262143"/>
                  <a:gd name="connsiteY60-4636" fmla="*/ 380811 h 392948"/>
                  <a:gd name="connsiteX61-4637" fmla="*/ 2664743 w 3262143"/>
                  <a:gd name="connsiteY61-4638" fmla="*/ 164243 h 392948"/>
                  <a:gd name="connsiteX62-4639" fmla="*/ 2724901 w 3262143"/>
                  <a:gd name="connsiteY62-4640" fmla="*/ 380811 h 392948"/>
                  <a:gd name="connsiteX63-4641" fmla="*/ 2760996 w 3262143"/>
                  <a:gd name="connsiteY63-4642" fmla="*/ 152211 h 392948"/>
                  <a:gd name="connsiteX64-4643" fmla="*/ 2809122 w 3262143"/>
                  <a:gd name="connsiteY64-4644" fmla="*/ 370417 h 392948"/>
                  <a:gd name="connsiteX65-4645" fmla="*/ 2844606 w 3262143"/>
                  <a:gd name="connsiteY65-4646" fmla="*/ 174325 h 392948"/>
                  <a:gd name="connsiteX66-4647" fmla="*/ 2861426 w 3262143"/>
                  <a:gd name="connsiteY66-4648" fmla="*/ 153848 h 392948"/>
                  <a:gd name="connsiteX67-4649" fmla="*/ 2897018 w 3262143"/>
                  <a:gd name="connsiteY67-4650" fmla="*/ 360023 h 392948"/>
                  <a:gd name="connsiteX68-4651" fmla="*/ 2941469 w 3262143"/>
                  <a:gd name="connsiteY68-4652" fmla="*/ 164243 h 392948"/>
                  <a:gd name="connsiteX69-4653" fmla="*/ 2993270 w 3262143"/>
                  <a:gd name="connsiteY69-4654" fmla="*/ 352548 h 392948"/>
                  <a:gd name="connsiteX70-4655" fmla="*/ 3033038 w 3262143"/>
                  <a:gd name="connsiteY70-4656" fmla="*/ 111916 h 392948"/>
                  <a:gd name="connsiteX71-4657" fmla="*/ 3073818 w 3262143"/>
                  <a:gd name="connsiteY71-4658" fmla="*/ 362943 h 392948"/>
                  <a:gd name="connsiteX72-4659" fmla="*/ 3134479 w 3262143"/>
                  <a:gd name="connsiteY72-4660" fmla="*/ 155488 h 392948"/>
                  <a:gd name="connsiteX73-4661" fmla="*/ 3178426 w 3262143"/>
                  <a:gd name="connsiteY73-4662" fmla="*/ 370418 h 392948"/>
                  <a:gd name="connsiteX74-4663" fmla="*/ 3226554 w 3262143"/>
                  <a:gd name="connsiteY74-4664" fmla="*/ 158405 h 392948"/>
                  <a:gd name="connsiteX75-4665" fmla="*/ 3262143 w 3262143"/>
                  <a:gd name="connsiteY75-4666" fmla="*/ 391562 h 392948"/>
                  <a:gd name="connsiteX0-4667" fmla="*/ 0 w 3262143"/>
                  <a:gd name="connsiteY0-4668" fmla="*/ 0 h 392948"/>
                  <a:gd name="connsiteX1-4669" fmla="*/ 31917 w 3262143"/>
                  <a:gd name="connsiteY1-4670" fmla="*/ 375435 h 392948"/>
                  <a:gd name="connsiteX2-4671" fmla="*/ 65922 w 3262143"/>
                  <a:gd name="connsiteY2-4672" fmla="*/ 60977 h 392948"/>
                  <a:gd name="connsiteX3-4673" fmla="*/ 116138 w 3262143"/>
                  <a:gd name="connsiteY3-4674" fmla="*/ 331865 h 392948"/>
                  <a:gd name="connsiteX4-4675" fmla="*/ 164264 w 3262143"/>
                  <a:gd name="connsiteY4-4676" fmla="*/ 49764 h 392948"/>
                  <a:gd name="connsiteX5-4677" fmla="*/ 208212 w 3262143"/>
                  <a:gd name="connsiteY5-4678" fmla="*/ 330229 h 392948"/>
                  <a:gd name="connsiteX6-4679" fmla="*/ 246396 w 3262143"/>
                  <a:gd name="connsiteY6-4680" fmla="*/ 31895 h 392948"/>
                  <a:gd name="connsiteX7-4681" fmla="*/ 288254 w 3262143"/>
                  <a:gd name="connsiteY7-4682" fmla="*/ 335603 h 392948"/>
                  <a:gd name="connsiteX8-4683" fmla="*/ 318585 w 3262143"/>
                  <a:gd name="connsiteY8-4684" fmla="*/ 55959 h 392948"/>
                  <a:gd name="connsiteX9-4685" fmla="*/ 378743 w 3262143"/>
                  <a:gd name="connsiteY9-4686" fmla="*/ 333967 h 392948"/>
                  <a:gd name="connsiteX10-4687" fmla="*/ 404895 w 3262143"/>
                  <a:gd name="connsiteY10-4688" fmla="*/ 61795 h 392948"/>
                  <a:gd name="connsiteX11-4689" fmla="*/ 450932 w 3262143"/>
                  <a:gd name="connsiteY11-4690" fmla="*/ 296590 h 392948"/>
                  <a:gd name="connsiteX12-4691" fmla="*/ 487027 w 3262143"/>
                  <a:gd name="connsiteY12-4692" fmla="*/ 67990 h 392948"/>
                  <a:gd name="connsiteX13-4693" fmla="*/ 535153 w 3262143"/>
                  <a:gd name="connsiteY13-4694" fmla="*/ 296590 h 392948"/>
                  <a:gd name="connsiteX14-4695" fmla="*/ 571248 w 3262143"/>
                  <a:gd name="connsiteY14-4696" fmla="*/ 55959 h 392948"/>
                  <a:gd name="connsiteX15-4697" fmla="*/ 607343 w 3262143"/>
                  <a:gd name="connsiteY15-4698" fmla="*/ 296590 h 392948"/>
                  <a:gd name="connsiteX16-4699" fmla="*/ 667501 w 3262143"/>
                  <a:gd name="connsiteY16-4700" fmla="*/ 31895 h 392948"/>
                  <a:gd name="connsiteX17-4701" fmla="*/ 691564 w 3262143"/>
                  <a:gd name="connsiteY17-4702" fmla="*/ 308622 h 392948"/>
                  <a:gd name="connsiteX18-4703" fmla="*/ 739690 w 3262143"/>
                  <a:gd name="connsiteY18-4704" fmla="*/ 67990 h 392948"/>
                  <a:gd name="connsiteX19-4705" fmla="*/ 784142 w 3262143"/>
                  <a:gd name="connsiteY19-4706" fmla="*/ 314461 h 392948"/>
                  <a:gd name="connsiteX20-4707" fmla="*/ 830500 w 3262143"/>
                  <a:gd name="connsiteY20-4708" fmla="*/ 84623 h 392948"/>
                  <a:gd name="connsiteX21-4709" fmla="*/ 860006 w 3262143"/>
                  <a:gd name="connsiteY21-4710" fmla="*/ 92053 h 392948"/>
                  <a:gd name="connsiteX22-4711" fmla="*/ 872542 w 3262143"/>
                  <a:gd name="connsiteY22-4712" fmla="*/ 317378 h 392948"/>
                  <a:gd name="connsiteX23-4713" fmla="*/ 944227 w 3262143"/>
                  <a:gd name="connsiteY23-4714" fmla="*/ 116117 h 392948"/>
                  <a:gd name="connsiteX24-4715" fmla="*/ 962022 w 3262143"/>
                  <a:gd name="connsiteY24-4716" fmla="*/ 319016 h 392948"/>
                  <a:gd name="connsiteX25-4717" fmla="*/ 1004385 w 3262143"/>
                  <a:gd name="connsiteY25-4718" fmla="*/ 128148 h 392948"/>
                  <a:gd name="connsiteX26-4719" fmla="*/ 1048332 w 3262143"/>
                  <a:gd name="connsiteY26-4720" fmla="*/ 321936 h 392948"/>
                  <a:gd name="connsiteX27-4721" fmla="*/ 1076574 w 3262143"/>
                  <a:gd name="connsiteY27-4722" fmla="*/ 92053 h 392948"/>
                  <a:gd name="connsiteX28-4723" fmla="*/ 1130464 w 3262143"/>
                  <a:gd name="connsiteY28-4724" fmla="*/ 330229 h 392948"/>
                  <a:gd name="connsiteX29-4725" fmla="*/ 1184859 w 3262143"/>
                  <a:gd name="connsiteY29-4726" fmla="*/ 128148 h 392948"/>
                  <a:gd name="connsiteX30-4727" fmla="*/ 1232985 w 3262143"/>
                  <a:gd name="connsiteY30-4728" fmla="*/ 296590 h 392948"/>
                  <a:gd name="connsiteX31-4729" fmla="*/ 1281111 w 3262143"/>
                  <a:gd name="connsiteY31-4730" fmla="*/ 128148 h 392948"/>
                  <a:gd name="connsiteX32-4731" fmla="*/ 1317206 w 3262143"/>
                  <a:gd name="connsiteY32-4732" fmla="*/ 296590 h 392948"/>
                  <a:gd name="connsiteX33-4733" fmla="*/ 1365332 w 3262143"/>
                  <a:gd name="connsiteY33-4734" fmla="*/ 104085 h 392948"/>
                  <a:gd name="connsiteX34-4735" fmla="*/ 1410865 w 3262143"/>
                  <a:gd name="connsiteY34-4736" fmla="*/ 323572 h 392948"/>
                  <a:gd name="connsiteX35-4737" fmla="*/ 1456326 w 3262143"/>
                  <a:gd name="connsiteY35-4738" fmla="*/ 124410 h 392948"/>
                  <a:gd name="connsiteX36-4739" fmla="*/ 1485648 w 3262143"/>
                  <a:gd name="connsiteY36-4740" fmla="*/ 332685 h 392948"/>
                  <a:gd name="connsiteX37-4741" fmla="*/ 1521743 w 3262143"/>
                  <a:gd name="connsiteY37-4742" fmla="*/ 104085 h 392948"/>
                  <a:gd name="connsiteX38-4743" fmla="*/ 1569869 w 3262143"/>
                  <a:gd name="connsiteY38-4744" fmla="*/ 320653 h 392948"/>
                  <a:gd name="connsiteX39-4745" fmla="*/ 1605964 w 3262143"/>
                  <a:gd name="connsiteY39-4746" fmla="*/ 140180 h 392948"/>
                  <a:gd name="connsiteX40-4747" fmla="*/ 1666122 w 3262143"/>
                  <a:gd name="connsiteY40-4748" fmla="*/ 332685 h 392948"/>
                  <a:gd name="connsiteX41-4749" fmla="*/ 1702217 w 3262143"/>
                  <a:gd name="connsiteY41-4750" fmla="*/ 128148 h 392948"/>
                  <a:gd name="connsiteX42-4751" fmla="*/ 1762374 w 3262143"/>
                  <a:gd name="connsiteY42-4752" fmla="*/ 332685 h 392948"/>
                  <a:gd name="connsiteX43-4753" fmla="*/ 1798469 w 3262143"/>
                  <a:gd name="connsiteY43-4754" fmla="*/ 128148 h 392948"/>
                  <a:gd name="connsiteX44-4755" fmla="*/ 1857618 w 3262143"/>
                  <a:gd name="connsiteY44-4756" fmla="*/ 344716 h 392948"/>
                  <a:gd name="connsiteX45-4757" fmla="*/ 1906753 w 3262143"/>
                  <a:gd name="connsiteY45-4758" fmla="*/ 140180 h 392948"/>
                  <a:gd name="connsiteX46-4759" fmla="*/ 1954880 w 3262143"/>
                  <a:gd name="connsiteY46-4760" fmla="*/ 368780 h 392948"/>
                  <a:gd name="connsiteX47-4761" fmla="*/ 1990974 w 3262143"/>
                  <a:gd name="connsiteY47-4762" fmla="*/ 104085 h 392948"/>
                  <a:gd name="connsiteX48-4763" fmla="*/ 2051132 w 3262143"/>
                  <a:gd name="connsiteY48-4764" fmla="*/ 392843 h 392948"/>
                  <a:gd name="connsiteX49-4765" fmla="*/ 2087227 w 3262143"/>
                  <a:gd name="connsiteY49-4766" fmla="*/ 140180 h 392948"/>
                  <a:gd name="connsiteX50-4767" fmla="*/ 2137443 w 3262143"/>
                  <a:gd name="connsiteY50-4768" fmla="*/ 366324 h 392948"/>
                  <a:gd name="connsiteX51-4769" fmla="*/ 2183480 w 3262143"/>
                  <a:gd name="connsiteY51-4770" fmla="*/ 164243 h 392948"/>
                  <a:gd name="connsiteX52-4771" fmla="*/ 2234200 w 3262143"/>
                  <a:gd name="connsiteY52-4772" fmla="*/ 356747 h 392948"/>
                  <a:gd name="connsiteX53-4773" fmla="*/ 2279732 w 3262143"/>
                  <a:gd name="connsiteY53-4774" fmla="*/ 152211 h 392948"/>
                  <a:gd name="connsiteX54-4775" fmla="*/ 2327859 w 3262143"/>
                  <a:gd name="connsiteY54-4776" fmla="*/ 392843 h 392948"/>
                  <a:gd name="connsiteX55-4777" fmla="*/ 2375985 w 3262143"/>
                  <a:gd name="connsiteY55-4778" fmla="*/ 164243 h 392948"/>
                  <a:gd name="connsiteX56-4779" fmla="*/ 2424111 w 3262143"/>
                  <a:gd name="connsiteY56-4780" fmla="*/ 356748 h 392948"/>
                  <a:gd name="connsiteX57-4781" fmla="*/ 2460206 w 3262143"/>
                  <a:gd name="connsiteY57-4782" fmla="*/ 152211 h 392948"/>
                  <a:gd name="connsiteX58-4783" fmla="*/ 2520364 w 3262143"/>
                  <a:gd name="connsiteY58-4784" fmla="*/ 368780 h 392948"/>
                  <a:gd name="connsiteX59-4785" fmla="*/ 2568490 w 3262143"/>
                  <a:gd name="connsiteY59-4786" fmla="*/ 164243 h 392948"/>
                  <a:gd name="connsiteX60-4787" fmla="*/ 2616617 w 3262143"/>
                  <a:gd name="connsiteY60-4788" fmla="*/ 380811 h 392948"/>
                  <a:gd name="connsiteX61-4789" fmla="*/ 2664743 w 3262143"/>
                  <a:gd name="connsiteY61-4790" fmla="*/ 164243 h 392948"/>
                  <a:gd name="connsiteX62-4791" fmla="*/ 2724901 w 3262143"/>
                  <a:gd name="connsiteY62-4792" fmla="*/ 380811 h 392948"/>
                  <a:gd name="connsiteX63-4793" fmla="*/ 2760996 w 3262143"/>
                  <a:gd name="connsiteY63-4794" fmla="*/ 152211 h 392948"/>
                  <a:gd name="connsiteX64-4795" fmla="*/ 2809122 w 3262143"/>
                  <a:gd name="connsiteY64-4796" fmla="*/ 370417 h 392948"/>
                  <a:gd name="connsiteX65-4797" fmla="*/ 2844606 w 3262143"/>
                  <a:gd name="connsiteY65-4798" fmla="*/ 174325 h 392948"/>
                  <a:gd name="connsiteX66-4799" fmla="*/ 2861426 w 3262143"/>
                  <a:gd name="connsiteY66-4800" fmla="*/ 153848 h 392948"/>
                  <a:gd name="connsiteX67-4801" fmla="*/ 2897018 w 3262143"/>
                  <a:gd name="connsiteY67-4802" fmla="*/ 360023 h 392948"/>
                  <a:gd name="connsiteX68-4803" fmla="*/ 2941469 w 3262143"/>
                  <a:gd name="connsiteY68-4804" fmla="*/ 164243 h 392948"/>
                  <a:gd name="connsiteX69-4805" fmla="*/ 2993270 w 3262143"/>
                  <a:gd name="connsiteY69-4806" fmla="*/ 352548 h 392948"/>
                  <a:gd name="connsiteX70-4807" fmla="*/ 3033038 w 3262143"/>
                  <a:gd name="connsiteY70-4808" fmla="*/ 111916 h 392948"/>
                  <a:gd name="connsiteX71-4809" fmla="*/ 3073818 w 3262143"/>
                  <a:gd name="connsiteY71-4810" fmla="*/ 362943 h 392948"/>
                  <a:gd name="connsiteX72-4811" fmla="*/ 3134479 w 3262143"/>
                  <a:gd name="connsiteY72-4812" fmla="*/ 155488 h 392948"/>
                  <a:gd name="connsiteX73-4813" fmla="*/ 3178426 w 3262143"/>
                  <a:gd name="connsiteY73-4814" fmla="*/ 370418 h 392948"/>
                  <a:gd name="connsiteX74-4815" fmla="*/ 3226554 w 3262143"/>
                  <a:gd name="connsiteY74-4816" fmla="*/ 158405 h 392948"/>
                  <a:gd name="connsiteX75-4817" fmla="*/ 3262143 w 3262143"/>
                  <a:gd name="connsiteY75-4818" fmla="*/ 391562 h 392948"/>
                  <a:gd name="connsiteX0-4819" fmla="*/ 0 w 3262143"/>
                  <a:gd name="connsiteY0-4820" fmla="*/ 0 h 392948"/>
                  <a:gd name="connsiteX1-4821" fmla="*/ 31917 w 3262143"/>
                  <a:gd name="connsiteY1-4822" fmla="*/ 375435 h 392948"/>
                  <a:gd name="connsiteX2-4823" fmla="*/ 65922 w 3262143"/>
                  <a:gd name="connsiteY2-4824" fmla="*/ 60977 h 392948"/>
                  <a:gd name="connsiteX3-4825" fmla="*/ 116138 w 3262143"/>
                  <a:gd name="connsiteY3-4826" fmla="*/ 331865 h 392948"/>
                  <a:gd name="connsiteX4-4827" fmla="*/ 164264 w 3262143"/>
                  <a:gd name="connsiteY4-4828" fmla="*/ 49764 h 392948"/>
                  <a:gd name="connsiteX5-4829" fmla="*/ 208212 w 3262143"/>
                  <a:gd name="connsiteY5-4830" fmla="*/ 330229 h 392948"/>
                  <a:gd name="connsiteX6-4831" fmla="*/ 246396 w 3262143"/>
                  <a:gd name="connsiteY6-4832" fmla="*/ 31895 h 392948"/>
                  <a:gd name="connsiteX7-4833" fmla="*/ 288254 w 3262143"/>
                  <a:gd name="connsiteY7-4834" fmla="*/ 335603 h 392948"/>
                  <a:gd name="connsiteX8-4835" fmla="*/ 318585 w 3262143"/>
                  <a:gd name="connsiteY8-4836" fmla="*/ 55959 h 392948"/>
                  <a:gd name="connsiteX9-4837" fmla="*/ 378743 w 3262143"/>
                  <a:gd name="connsiteY9-4838" fmla="*/ 333967 h 392948"/>
                  <a:gd name="connsiteX10-4839" fmla="*/ 404895 w 3262143"/>
                  <a:gd name="connsiteY10-4840" fmla="*/ 61795 h 392948"/>
                  <a:gd name="connsiteX11-4841" fmla="*/ 453021 w 3262143"/>
                  <a:gd name="connsiteY11-4842" fmla="*/ 319016 h 392948"/>
                  <a:gd name="connsiteX12-4843" fmla="*/ 487027 w 3262143"/>
                  <a:gd name="connsiteY12-4844" fmla="*/ 67990 h 392948"/>
                  <a:gd name="connsiteX13-4845" fmla="*/ 535153 w 3262143"/>
                  <a:gd name="connsiteY13-4846" fmla="*/ 296590 h 392948"/>
                  <a:gd name="connsiteX14-4847" fmla="*/ 571248 w 3262143"/>
                  <a:gd name="connsiteY14-4848" fmla="*/ 55959 h 392948"/>
                  <a:gd name="connsiteX15-4849" fmla="*/ 607343 w 3262143"/>
                  <a:gd name="connsiteY15-4850" fmla="*/ 296590 h 392948"/>
                  <a:gd name="connsiteX16-4851" fmla="*/ 667501 w 3262143"/>
                  <a:gd name="connsiteY16-4852" fmla="*/ 31895 h 392948"/>
                  <a:gd name="connsiteX17-4853" fmla="*/ 691564 w 3262143"/>
                  <a:gd name="connsiteY17-4854" fmla="*/ 308622 h 392948"/>
                  <a:gd name="connsiteX18-4855" fmla="*/ 739690 w 3262143"/>
                  <a:gd name="connsiteY18-4856" fmla="*/ 67990 h 392948"/>
                  <a:gd name="connsiteX19-4857" fmla="*/ 784142 w 3262143"/>
                  <a:gd name="connsiteY19-4858" fmla="*/ 314461 h 392948"/>
                  <a:gd name="connsiteX20-4859" fmla="*/ 830500 w 3262143"/>
                  <a:gd name="connsiteY20-4860" fmla="*/ 84623 h 392948"/>
                  <a:gd name="connsiteX21-4861" fmla="*/ 860006 w 3262143"/>
                  <a:gd name="connsiteY21-4862" fmla="*/ 92053 h 392948"/>
                  <a:gd name="connsiteX22-4863" fmla="*/ 872542 w 3262143"/>
                  <a:gd name="connsiteY22-4864" fmla="*/ 317378 h 392948"/>
                  <a:gd name="connsiteX23-4865" fmla="*/ 944227 w 3262143"/>
                  <a:gd name="connsiteY23-4866" fmla="*/ 116117 h 392948"/>
                  <a:gd name="connsiteX24-4867" fmla="*/ 962022 w 3262143"/>
                  <a:gd name="connsiteY24-4868" fmla="*/ 319016 h 392948"/>
                  <a:gd name="connsiteX25-4869" fmla="*/ 1004385 w 3262143"/>
                  <a:gd name="connsiteY25-4870" fmla="*/ 128148 h 392948"/>
                  <a:gd name="connsiteX26-4871" fmla="*/ 1048332 w 3262143"/>
                  <a:gd name="connsiteY26-4872" fmla="*/ 321936 h 392948"/>
                  <a:gd name="connsiteX27-4873" fmla="*/ 1076574 w 3262143"/>
                  <a:gd name="connsiteY27-4874" fmla="*/ 92053 h 392948"/>
                  <a:gd name="connsiteX28-4875" fmla="*/ 1130464 w 3262143"/>
                  <a:gd name="connsiteY28-4876" fmla="*/ 330229 h 392948"/>
                  <a:gd name="connsiteX29-4877" fmla="*/ 1184859 w 3262143"/>
                  <a:gd name="connsiteY29-4878" fmla="*/ 128148 h 392948"/>
                  <a:gd name="connsiteX30-4879" fmla="*/ 1232985 w 3262143"/>
                  <a:gd name="connsiteY30-4880" fmla="*/ 296590 h 392948"/>
                  <a:gd name="connsiteX31-4881" fmla="*/ 1281111 w 3262143"/>
                  <a:gd name="connsiteY31-4882" fmla="*/ 128148 h 392948"/>
                  <a:gd name="connsiteX32-4883" fmla="*/ 1317206 w 3262143"/>
                  <a:gd name="connsiteY32-4884" fmla="*/ 296590 h 392948"/>
                  <a:gd name="connsiteX33-4885" fmla="*/ 1365332 w 3262143"/>
                  <a:gd name="connsiteY33-4886" fmla="*/ 104085 h 392948"/>
                  <a:gd name="connsiteX34-4887" fmla="*/ 1410865 w 3262143"/>
                  <a:gd name="connsiteY34-4888" fmla="*/ 323572 h 392948"/>
                  <a:gd name="connsiteX35-4889" fmla="*/ 1456326 w 3262143"/>
                  <a:gd name="connsiteY35-4890" fmla="*/ 124410 h 392948"/>
                  <a:gd name="connsiteX36-4891" fmla="*/ 1485648 w 3262143"/>
                  <a:gd name="connsiteY36-4892" fmla="*/ 332685 h 392948"/>
                  <a:gd name="connsiteX37-4893" fmla="*/ 1521743 w 3262143"/>
                  <a:gd name="connsiteY37-4894" fmla="*/ 104085 h 392948"/>
                  <a:gd name="connsiteX38-4895" fmla="*/ 1569869 w 3262143"/>
                  <a:gd name="connsiteY38-4896" fmla="*/ 320653 h 392948"/>
                  <a:gd name="connsiteX39-4897" fmla="*/ 1605964 w 3262143"/>
                  <a:gd name="connsiteY39-4898" fmla="*/ 140180 h 392948"/>
                  <a:gd name="connsiteX40-4899" fmla="*/ 1666122 w 3262143"/>
                  <a:gd name="connsiteY40-4900" fmla="*/ 332685 h 392948"/>
                  <a:gd name="connsiteX41-4901" fmla="*/ 1702217 w 3262143"/>
                  <a:gd name="connsiteY41-4902" fmla="*/ 128148 h 392948"/>
                  <a:gd name="connsiteX42-4903" fmla="*/ 1762374 w 3262143"/>
                  <a:gd name="connsiteY42-4904" fmla="*/ 332685 h 392948"/>
                  <a:gd name="connsiteX43-4905" fmla="*/ 1798469 w 3262143"/>
                  <a:gd name="connsiteY43-4906" fmla="*/ 128148 h 392948"/>
                  <a:gd name="connsiteX44-4907" fmla="*/ 1857618 w 3262143"/>
                  <a:gd name="connsiteY44-4908" fmla="*/ 344716 h 392948"/>
                  <a:gd name="connsiteX45-4909" fmla="*/ 1906753 w 3262143"/>
                  <a:gd name="connsiteY45-4910" fmla="*/ 140180 h 392948"/>
                  <a:gd name="connsiteX46-4911" fmla="*/ 1954880 w 3262143"/>
                  <a:gd name="connsiteY46-4912" fmla="*/ 368780 h 392948"/>
                  <a:gd name="connsiteX47-4913" fmla="*/ 1990974 w 3262143"/>
                  <a:gd name="connsiteY47-4914" fmla="*/ 104085 h 392948"/>
                  <a:gd name="connsiteX48-4915" fmla="*/ 2051132 w 3262143"/>
                  <a:gd name="connsiteY48-4916" fmla="*/ 392843 h 392948"/>
                  <a:gd name="connsiteX49-4917" fmla="*/ 2087227 w 3262143"/>
                  <a:gd name="connsiteY49-4918" fmla="*/ 140180 h 392948"/>
                  <a:gd name="connsiteX50-4919" fmla="*/ 2137443 w 3262143"/>
                  <a:gd name="connsiteY50-4920" fmla="*/ 366324 h 392948"/>
                  <a:gd name="connsiteX51-4921" fmla="*/ 2183480 w 3262143"/>
                  <a:gd name="connsiteY51-4922" fmla="*/ 164243 h 392948"/>
                  <a:gd name="connsiteX52-4923" fmla="*/ 2234200 w 3262143"/>
                  <a:gd name="connsiteY52-4924" fmla="*/ 356747 h 392948"/>
                  <a:gd name="connsiteX53-4925" fmla="*/ 2279732 w 3262143"/>
                  <a:gd name="connsiteY53-4926" fmla="*/ 152211 h 392948"/>
                  <a:gd name="connsiteX54-4927" fmla="*/ 2327859 w 3262143"/>
                  <a:gd name="connsiteY54-4928" fmla="*/ 392843 h 392948"/>
                  <a:gd name="connsiteX55-4929" fmla="*/ 2375985 w 3262143"/>
                  <a:gd name="connsiteY55-4930" fmla="*/ 164243 h 392948"/>
                  <a:gd name="connsiteX56-4931" fmla="*/ 2424111 w 3262143"/>
                  <a:gd name="connsiteY56-4932" fmla="*/ 356748 h 392948"/>
                  <a:gd name="connsiteX57-4933" fmla="*/ 2460206 w 3262143"/>
                  <a:gd name="connsiteY57-4934" fmla="*/ 152211 h 392948"/>
                  <a:gd name="connsiteX58-4935" fmla="*/ 2520364 w 3262143"/>
                  <a:gd name="connsiteY58-4936" fmla="*/ 368780 h 392948"/>
                  <a:gd name="connsiteX59-4937" fmla="*/ 2568490 w 3262143"/>
                  <a:gd name="connsiteY59-4938" fmla="*/ 164243 h 392948"/>
                  <a:gd name="connsiteX60-4939" fmla="*/ 2616617 w 3262143"/>
                  <a:gd name="connsiteY60-4940" fmla="*/ 380811 h 392948"/>
                  <a:gd name="connsiteX61-4941" fmla="*/ 2664743 w 3262143"/>
                  <a:gd name="connsiteY61-4942" fmla="*/ 164243 h 392948"/>
                  <a:gd name="connsiteX62-4943" fmla="*/ 2724901 w 3262143"/>
                  <a:gd name="connsiteY62-4944" fmla="*/ 380811 h 392948"/>
                  <a:gd name="connsiteX63-4945" fmla="*/ 2760996 w 3262143"/>
                  <a:gd name="connsiteY63-4946" fmla="*/ 152211 h 392948"/>
                  <a:gd name="connsiteX64-4947" fmla="*/ 2809122 w 3262143"/>
                  <a:gd name="connsiteY64-4948" fmla="*/ 370417 h 392948"/>
                  <a:gd name="connsiteX65-4949" fmla="*/ 2844606 w 3262143"/>
                  <a:gd name="connsiteY65-4950" fmla="*/ 174325 h 392948"/>
                  <a:gd name="connsiteX66-4951" fmla="*/ 2861426 w 3262143"/>
                  <a:gd name="connsiteY66-4952" fmla="*/ 153848 h 392948"/>
                  <a:gd name="connsiteX67-4953" fmla="*/ 2897018 w 3262143"/>
                  <a:gd name="connsiteY67-4954" fmla="*/ 360023 h 392948"/>
                  <a:gd name="connsiteX68-4955" fmla="*/ 2941469 w 3262143"/>
                  <a:gd name="connsiteY68-4956" fmla="*/ 164243 h 392948"/>
                  <a:gd name="connsiteX69-4957" fmla="*/ 2993270 w 3262143"/>
                  <a:gd name="connsiteY69-4958" fmla="*/ 352548 h 392948"/>
                  <a:gd name="connsiteX70-4959" fmla="*/ 3033038 w 3262143"/>
                  <a:gd name="connsiteY70-4960" fmla="*/ 111916 h 392948"/>
                  <a:gd name="connsiteX71-4961" fmla="*/ 3073818 w 3262143"/>
                  <a:gd name="connsiteY71-4962" fmla="*/ 362943 h 392948"/>
                  <a:gd name="connsiteX72-4963" fmla="*/ 3134479 w 3262143"/>
                  <a:gd name="connsiteY72-4964" fmla="*/ 155488 h 392948"/>
                  <a:gd name="connsiteX73-4965" fmla="*/ 3178426 w 3262143"/>
                  <a:gd name="connsiteY73-4966" fmla="*/ 370418 h 392948"/>
                  <a:gd name="connsiteX74-4967" fmla="*/ 3226554 w 3262143"/>
                  <a:gd name="connsiteY74-4968" fmla="*/ 158405 h 392948"/>
                  <a:gd name="connsiteX75-4969" fmla="*/ 3262143 w 3262143"/>
                  <a:gd name="connsiteY75-4970" fmla="*/ 391562 h 392948"/>
                  <a:gd name="connsiteX0-4971" fmla="*/ 0 w 3262143"/>
                  <a:gd name="connsiteY0-4972" fmla="*/ 0 h 392948"/>
                  <a:gd name="connsiteX1-4973" fmla="*/ 31917 w 3262143"/>
                  <a:gd name="connsiteY1-4974" fmla="*/ 375435 h 392948"/>
                  <a:gd name="connsiteX2-4975" fmla="*/ 65922 w 3262143"/>
                  <a:gd name="connsiteY2-4976" fmla="*/ 60977 h 392948"/>
                  <a:gd name="connsiteX3-4977" fmla="*/ 116138 w 3262143"/>
                  <a:gd name="connsiteY3-4978" fmla="*/ 331865 h 392948"/>
                  <a:gd name="connsiteX4-4979" fmla="*/ 164264 w 3262143"/>
                  <a:gd name="connsiteY4-4980" fmla="*/ 49764 h 392948"/>
                  <a:gd name="connsiteX5-4981" fmla="*/ 208212 w 3262143"/>
                  <a:gd name="connsiteY5-4982" fmla="*/ 330229 h 392948"/>
                  <a:gd name="connsiteX6-4983" fmla="*/ 246396 w 3262143"/>
                  <a:gd name="connsiteY6-4984" fmla="*/ 31895 h 392948"/>
                  <a:gd name="connsiteX7-4985" fmla="*/ 288254 w 3262143"/>
                  <a:gd name="connsiteY7-4986" fmla="*/ 335603 h 392948"/>
                  <a:gd name="connsiteX8-4987" fmla="*/ 318585 w 3262143"/>
                  <a:gd name="connsiteY8-4988" fmla="*/ 55959 h 392948"/>
                  <a:gd name="connsiteX9-4989" fmla="*/ 378743 w 3262143"/>
                  <a:gd name="connsiteY9-4990" fmla="*/ 333967 h 392948"/>
                  <a:gd name="connsiteX10-4991" fmla="*/ 404895 w 3262143"/>
                  <a:gd name="connsiteY10-4992" fmla="*/ 61795 h 392948"/>
                  <a:gd name="connsiteX11-4993" fmla="*/ 453021 w 3262143"/>
                  <a:gd name="connsiteY11-4994" fmla="*/ 319016 h 392948"/>
                  <a:gd name="connsiteX12-4995" fmla="*/ 487027 w 3262143"/>
                  <a:gd name="connsiteY12-4996" fmla="*/ 67990 h 392948"/>
                  <a:gd name="connsiteX13-4997" fmla="*/ 533063 w 3262143"/>
                  <a:gd name="connsiteY13-4998" fmla="*/ 356392 h 392948"/>
                  <a:gd name="connsiteX14-4999" fmla="*/ 571248 w 3262143"/>
                  <a:gd name="connsiteY14-5000" fmla="*/ 55959 h 392948"/>
                  <a:gd name="connsiteX15-5001" fmla="*/ 607343 w 3262143"/>
                  <a:gd name="connsiteY15-5002" fmla="*/ 296590 h 392948"/>
                  <a:gd name="connsiteX16-5003" fmla="*/ 667501 w 3262143"/>
                  <a:gd name="connsiteY16-5004" fmla="*/ 31895 h 392948"/>
                  <a:gd name="connsiteX17-5005" fmla="*/ 691564 w 3262143"/>
                  <a:gd name="connsiteY17-5006" fmla="*/ 308622 h 392948"/>
                  <a:gd name="connsiteX18-5007" fmla="*/ 739690 w 3262143"/>
                  <a:gd name="connsiteY18-5008" fmla="*/ 67990 h 392948"/>
                  <a:gd name="connsiteX19-5009" fmla="*/ 784142 w 3262143"/>
                  <a:gd name="connsiteY19-5010" fmla="*/ 314461 h 392948"/>
                  <a:gd name="connsiteX20-5011" fmla="*/ 830500 w 3262143"/>
                  <a:gd name="connsiteY20-5012" fmla="*/ 84623 h 392948"/>
                  <a:gd name="connsiteX21-5013" fmla="*/ 860006 w 3262143"/>
                  <a:gd name="connsiteY21-5014" fmla="*/ 92053 h 392948"/>
                  <a:gd name="connsiteX22-5015" fmla="*/ 872542 w 3262143"/>
                  <a:gd name="connsiteY22-5016" fmla="*/ 317378 h 392948"/>
                  <a:gd name="connsiteX23-5017" fmla="*/ 944227 w 3262143"/>
                  <a:gd name="connsiteY23-5018" fmla="*/ 116117 h 392948"/>
                  <a:gd name="connsiteX24-5019" fmla="*/ 962022 w 3262143"/>
                  <a:gd name="connsiteY24-5020" fmla="*/ 319016 h 392948"/>
                  <a:gd name="connsiteX25-5021" fmla="*/ 1004385 w 3262143"/>
                  <a:gd name="connsiteY25-5022" fmla="*/ 128148 h 392948"/>
                  <a:gd name="connsiteX26-5023" fmla="*/ 1048332 w 3262143"/>
                  <a:gd name="connsiteY26-5024" fmla="*/ 321936 h 392948"/>
                  <a:gd name="connsiteX27-5025" fmla="*/ 1076574 w 3262143"/>
                  <a:gd name="connsiteY27-5026" fmla="*/ 92053 h 392948"/>
                  <a:gd name="connsiteX28-5027" fmla="*/ 1130464 w 3262143"/>
                  <a:gd name="connsiteY28-5028" fmla="*/ 330229 h 392948"/>
                  <a:gd name="connsiteX29-5029" fmla="*/ 1184859 w 3262143"/>
                  <a:gd name="connsiteY29-5030" fmla="*/ 128148 h 392948"/>
                  <a:gd name="connsiteX30-5031" fmla="*/ 1232985 w 3262143"/>
                  <a:gd name="connsiteY30-5032" fmla="*/ 296590 h 392948"/>
                  <a:gd name="connsiteX31-5033" fmla="*/ 1281111 w 3262143"/>
                  <a:gd name="connsiteY31-5034" fmla="*/ 128148 h 392948"/>
                  <a:gd name="connsiteX32-5035" fmla="*/ 1317206 w 3262143"/>
                  <a:gd name="connsiteY32-5036" fmla="*/ 296590 h 392948"/>
                  <a:gd name="connsiteX33-5037" fmla="*/ 1365332 w 3262143"/>
                  <a:gd name="connsiteY33-5038" fmla="*/ 104085 h 392948"/>
                  <a:gd name="connsiteX34-5039" fmla="*/ 1410865 w 3262143"/>
                  <a:gd name="connsiteY34-5040" fmla="*/ 323572 h 392948"/>
                  <a:gd name="connsiteX35-5041" fmla="*/ 1456326 w 3262143"/>
                  <a:gd name="connsiteY35-5042" fmla="*/ 124410 h 392948"/>
                  <a:gd name="connsiteX36-5043" fmla="*/ 1485648 w 3262143"/>
                  <a:gd name="connsiteY36-5044" fmla="*/ 332685 h 392948"/>
                  <a:gd name="connsiteX37-5045" fmla="*/ 1521743 w 3262143"/>
                  <a:gd name="connsiteY37-5046" fmla="*/ 104085 h 392948"/>
                  <a:gd name="connsiteX38-5047" fmla="*/ 1569869 w 3262143"/>
                  <a:gd name="connsiteY38-5048" fmla="*/ 320653 h 392948"/>
                  <a:gd name="connsiteX39-5049" fmla="*/ 1605964 w 3262143"/>
                  <a:gd name="connsiteY39-5050" fmla="*/ 140180 h 392948"/>
                  <a:gd name="connsiteX40-5051" fmla="*/ 1666122 w 3262143"/>
                  <a:gd name="connsiteY40-5052" fmla="*/ 332685 h 392948"/>
                  <a:gd name="connsiteX41-5053" fmla="*/ 1702217 w 3262143"/>
                  <a:gd name="connsiteY41-5054" fmla="*/ 128148 h 392948"/>
                  <a:gd name="connsiteX42-5055" fmla="*/ 1762374 w 3262143"/>
                  <a:gd name="connsiteY42-5056" fmla="*/ 332685 h 392948"/>
                  <a:gd name="connsiteX43-5057" fmla="*/ 1798469 w 3262143"/>
                  <a:gd name="connsiteY43-5058" fmla="*/ 128148 h 392948"/>
                  <a:gd name="connsiteX44-5059" fmla="*/ 1857618 w 3262143"/>
                  <a:gd name="connsiteY44-5060" fmla="*/ 344716 h 392948"/>
                  <a:gd name="connsiteX45-5061" fmla="*/ 1906753 w 3262143"/>
                  <a:gd name="connsiteY45-5062" fmla="*/ 140180 h 392948"/>
                  <a:gd name="connsiteX46-5063" fmla="*/ 1954880 w 3262143"/>
                  <a:gd name="connsiteY46-5064" fmla="*/ 368780 h 392948"/>
                  <a:gd name="connsiteX47-5065" fmla="*/ 1990974 w 3262143"/>
                  <a:gd name="connsiteY47-5066" fmla="*/ 104085 h 392948"/>
                  <a:gd name="connsiteX48-5067" fmla="*/ 2051132 w 3262143"/>
                  <a:gd name="connsiteY48-5068" fmla="*/ 392843 h 392948"/>
                  <a:gd name="connsiteX49-5069" fmla="*/ 2087227 w 3262143"/>
                  <a:gd name="connsiteY49-5070" fmla="*/ 140180 h 392948"/>
                  <a:gd name="connsiteX50-5071" fmla="*/ 2137443 w 3262143"/>
                  <a:gd name="connsiteY50-5072" fmla="*/ 366324 h 392948"/>
                  <a:gd name="connsiteX51-5073" fmla="*/ 2183480 w 3262143"/>
                  <a:gd name="connsiteY51-5074" fmla="*/ 164243 h 392948"/>
                  <a:gd name="connsiteX52-5075" fmla="*/ 2234200 w 3262143"/>
                  <a:gd name="connsiteY52-5076" fmla="*/ 356747 h 392948"/>
                  <a:gd name="connsiteX53-5077" fmla="*/ 2279732 w 3262143"/>
                  <a:gd name="connsiteY53-5078" fmla="*/ 152211 h 392948"/>
                  <a:gd name="connsiteX54-5079" fmla="*/ 2327859 w 3262143"/>
                  <a:gd name="connsiteY54-5080" fmla="*/ 392843 h 392948"/>
                  <a:gd name="connsiteX55-5081" fmla="*/ 2375985 w 3262143"/>
                  <a:gd name="connsiteY55-5082" fmla="*/ 164243 h 392948"/>
                  <a:gd name="connsiteX56-5083" fmla="*/ 2424111 w 3262143"/>
                  <a:gd name="connsiteY56-5084" fmla="*/ 356748 h 392948"/>
                  <a:gd name="connsiteX57-5085" fmla="*/ 2460206 w 3262143"/>
                  <a:gd name="connsiteY57-5086" fmla="*/ 152211 h 392948"/>
                  <a:gd name="connsiteX58-5087" fmla="*/ 2520364 w 3262143"/>
                  <a:gd name="connsiteY58-5088" fmla="*/ 368780 h 392948"/>
                  <a:gd name="connsiteX59-5089" fmla="*/ 2568490 w 3262143"/>
                  <a:gd name="connsiteY59-5090" fmla="*/ 164243 h 392948"/>
                  <a:gd name="connsiteX60-5091" fmla="*/ 2616617 w 3262143"/>
                  <a:gd name="connsiteY60-5092" fmla="*/ 380811 h 392948"/>
                  <a:gd name="connsiteX61-5093" fmla="*/ 2664743 w 3262143"/>
                  <a:gd name="connsiteY61-5094" fmla="*/ 164243 h 392948"/>
                  <a:gd name="connsiteX62-5095" fmla="*/ 2724901 w 3262143"/>
                  <a:gd name="connsiteY62-5096" fmla="*/ 380811 h 392948"/>
                  <a:gd name="connsiteX63-5097" fmla="*/ 2760996 w 3262143"/>
                  <a:gd name="connsiteY63-5098" fmla="*/ 152211 h 392948"/>
                  <a:gd name="connsiteX64-5099" fmla="*/ 2809122 w 3262143"/>
                  <a:gd name="connsiteY64-5100" fmla="*/ 370417 h 392948"/>
                  <a:gd name="connsiteX65-5101" fmla="*/ 2844606 w 3262143"/>
                  <a:gd name="connsiteY65-5102" fmla="*/ 174325 h 392948"/>
                  <a:gd name="connsiteX66-5103" fmla="*/ 2861426 w 3262143"/>
                  <a:gd name="connsiteY66-5104" fmla="*/ 153848 h 392948"/>
                  <a:gd name="connsiteX67-5105" fmla="*/ 2897018 w 3262143"/>
                  <a:gd name="connsiteY67-5106" fmla="*/ 360023 h 392948"/>
                  <a:gd name="connsiteX68-5107" fmla="*/ 2941469 w 3262143"/>
                  <a:gd name="connsiteY68-5108" fmla="*/ 164243 h 392948"/>
                  <a:gd name="connsiteX69-5109" fmla="*/ 2993270 w 3262143"/>
                  <a:gd name="connsiteY69-5110" fmla="*/ 352548 h 392948"/>
                  <a:gd name="connsiteX70-5111" fmla="*/ 3033038 w 3262143"/>
                  <a:gd name="connsiteY70-5112" fmla="*/ 111916 h 392948"/>
                  <a:gd name="connsiteX71-5113" fmla="*/ 3073818 w 3262143"/>
                  <a:gd name="connsiteY71-5114" fmla="*/ 362943 h 392948"/>
                  <a:gd name="connsiteX72-5115" fmla="*/ 3134479 w 3262143"/>
                  <a:gd name="connsiteY72-5116" fmla="*/ 155488 h 392948"/>
                  <a:gd name="connsiteX73-5117" fmla="*/ 3178426 w 3262143"/>
                  <a:gd name="connsiteY73-5118" fmla="*/ 370418 h 392948"/>
                  <a:gd name="connsiteX74-5119" fmla="*/ 3226554 w 3262143"/>
                  <a:gd name="connsiteY74-5120" fmla="*/ 158405 h 392948"/>
                  <a:gd name="connsiteX75-5121" fmla="*/ 3262143 w 3262143"/>
                  <a:gd name="connsiteY75-5122" fmla="*/ 391562 h 392948"/>
                  <a:gd name="connsiteX0-5123" fmla="*/ 0 w 3262143"/>
                  <a:gd name="connsiteY0-5124" fmla="*/ 0 h 392948"/>
                  <a:gd name="connsiteX1-5125" fmla="*/ 31917 w 3262143"/>
                  <a:gd name="connsiteY1-5126" fmla="*/ 375435 h 392948"/>
                  <a:gd name="connsiteX2-5127" fmla="*/ 65922 w 3262143"/>
                  <a:gd name="connsiteY2-5128" fmla="*/ 60977 h 392948"/>
                  <a:gd name="connsiteX3-5129" fmla="*/ 116138 w 3262143"/>
                  <a:gd name="connsiteY3-5130" fmla="*/ 331865 h 392948"/>
                  <a:gd name="connsiteX4-5131" fmla="*/ 164264 w 3262143"/>
                  <a:gd name="connsiteY4-5132" fmla="*/ 49764 h 392948"/>
                  <a:gd name="connsiteX5-5133" fmla="*/ 208212 w 3262143"/>
                  <a:gd name="connsiteY5-5134" fmla="*/ 330229 h 392948"/>
                  <a:gd name="connsiteX6-5135" fmla="*/ 246396 w 3262143"/>
                  <a:gd name="connsiteY6-5136" fmla="*/ 31895 h 392948"/>
                  <a:gd name="connsiteX7-5137" fmla="*/ 288254 w 3262143"/>
                  <a:gd name="connsiteY7-5138" fmla="*/ 335603 h 392948"/>
                  <a:gd name="connsiteX8-5139" fmla="*/ 318585 w 3262143"/>
                  <a:gd name="connsiteY8-5140" fmla="*/ 55959 h 392948"/>
                  <a:gd name="connsiteX9-5141" fmla="*/ 378743 w 3262143"/>
                  <a:gd name="connsiteY9-5142" fmla="*/ 333967 h 392948"/>
                  <a:gd name="connsiteX10-5143" fmla="*/ 404895 w 3262143"/>
                  <a:gd name="connsiteY10-5144" fmla="*/ 61795 h 392948"/>
                  <a:gd name="connsiteX11-5145" fmla="*/ 453021 w 3262143"/>
                  <a:gd name="connsiteY11-5146" fmla="*/ 319016 h 392948"/>
                  <a:gd name="connsiteX12-5147" fmla="*/ 487027 w 3262143"/>
                  <a:gd name="connsiteY12-5148" fmla="*/ 67990 h 392948"/>
                  <a:gd name="connsiteX13-5149" fmla="*/ 533063 w 3262143"/>
                  <a:gd name="connsiteY13-5150" fmla="*/ 356392 h 392948"/>
                  <a:gd name="connsiteX14-5151" fmla="*/ 571248 w 3262143"/>
                  <a:gd name="connsiteY14-5152" fmla="*/ 55959 h 392948"/>
                  <a:gd name="connsiteX15-5153" fmla="*/ 617790 w 3262143"/>
                  <a:gd name="connsiteY15-5154" fmla="*/ 307803 h 392948"/>
                  <a:gd name="connsiteX16-5155" fmla="*/ 667501 w 3262143"/>
                  <a:gd name="connsiteY16-5156" fmla="*/ 31895 h 392948"/>
                  <a:gd name="connsiteX17-5157" fmla="*/ 691564 w 3262143"/>
                  <a:gd name="connsiteY17-5158" fmla="*/ 308622 h 392948"/>
                  <a:gd name="connsiteX18-5159" fmla="*/ 739690 w 3262143"/>
                  <a:gd name="connsiteY18-5160" fmla="*/ 67990 h 392948"/>
                  <a:gd name="connsiteX19-5161" fmla="*/ 784142 w 3262143"/>
                  <a:gd name="connsiteY19-5162" fmla="*/ 314461 h 392948"/>
                  <a:gd name="connsiteX20-5163" fmla="*/ 830500 w 3262143"/>
                  <a:gd name="connsiteY20-5164" fmla="*/ 84623 h 392948"/>
                  <a:gd name="connsiteX21-5165" fmla="*/ 860006 w 3262143"/>
                  <a:gd name="connsiteY21-5166" fmla="*/ 92053 h 392948"/>
                  <a:gd name="connsiteX22-5167" fmla="*/ 872542 w 3262143"/>
                  <a:gd name="connsiteY22-5168" fmla="*/ 317378 h 392948"/>
                  <a:gd name="connsiteX23-5169" fmla="*/ 944227 w 3262143"/>
                  <a:gd name="connsiteY23-5170" fmla="*/ 116117 h 392948"/>
                  <a:gd name="connsiteX24-5171" fmla="*/ 962022 w 3262143"/>
                  <a:gd name="connsiteY24-5172" fmla="*/ 319016 h 392948"/>
                  <a:gd name="connsiteX25-5173" fmla="*/ 1004385 w 3262143"/>
                  <a:gd name="connsiteY25-5174" fmla="*/ 128148 h 392948"/>
                  <a:gd name="connsiteX26-5175" fmla="*/ 1048332 w 3262143"/>
                  <a:gd name="connsiteY26-5176" fmla="*/ 321936 h 392948"/>
                  <a:gd name="connsiteX27-5177" fmla="*/ 1076574 w 3262143"/>
                  <a:gd name="connsiteY27-5178" fmla="*/ 92053 h 392948"/>
                  <a:gd name="connsiteX28-5179" fmla="*/ 1130464 w 3262143"/>
                  <a:gd name="connsiteY28-5180" fmla="*/ 330229 h 392948"/>
                  <a:gd name="connsiteX29-5181" fmla="*/ 1184859 w 3262143"/>
                  <a:gd name="connsiteY29-5182" fmla="*/ 128148 h 392948"/>
                  <a:gd name="connsiteX30-5183" fmla="*/ 1232985 w 3262143"/>
                  <a:gd name="connsiteY30-5184" fmla="*/ 296590 h 392948"/>
                  <a:gd name="connsiteX31-5185" fmla="*/ 1281111 w 3262143"/>
                  <a:gd name="connsiteY31-5186" fmla="*/ 128148 h 392948"/>
                  <a:gd name="connsiteX32-5187" fmla="*/ 1317206 w 3262143"/>
                  <a:gd name="connsiteY32-5188" fmla="*/ 296590 h 392948"/>
                  <a:gd name="connsiteX33-5189" fmla="*/ 1365332 w 3262143"/>
                  <a:gd name="connsiteY33-5190" fmla="*/ 104085 h 392948"/>
                  <a:gd name="connsiteX34-5191" fmla="*/ 1410865 w 3262143"/>
                  <a:gd name="connsiteY34-5192" fmla="*/ 323572 h 392948"/>
                  <a:gd name="connsiteX35-5193" fmla="*/ 1456326 w 3262143"/>
                  <a:gd name="connsiteY35-5194" fmla="*/ 124410 h 392948"/>
                  <a:gd name="connsiteX36-5195" fmla="*/ 1485648 w 3262143"/>
                  <a:gd name="connsiteY36-5196" fmla="*/ 332685 h 392948"/>
                  <a:gd name="connsiteX37-5197" fmla="*/ 1521743 w 3262143"/>
                  <a:gd name="connsiteY37-5198" fmla="*/ 104085 h 392948"/>
                  <a:gd name="connsiteX38-5199" fmla="*/ 1569869 w 3262143"/>
                  <a:gd name="connsiteY38-5200" fmla="*/ 320653 h 392948"/>
                  <a:gd name="connsiteX39-5201" fmla="*/ 1605964 w 3262143"/>
                  <a:gd name="connsiteY39-5202" fmla="*/ 140180 h 392948"/>
                  <a:gd name="connsiteX40-5203" fmla="*/ 1666122 w 3262143"/>
                  <a:gd name="connsiteY40-5204" fmla="*/ 332685 h 392948"/>
                  <a:gd name="connsiteX41-5205" fmla="*/ 1702217 w 3262143"/>
                  <a:gd name="connsiteY41-5206" fmla="*/ 128148 h 392948"/>
                  <a:gd name="connsiteX42-5207" fmla="*/ 1762374 w 3262143"/>
                  <a:gd name="connsiteY42-5208" fmla="*/ 332685 h 392948"/>
                  <a:gd name="connsiteX43-5209" fmla="*/ 1798469 w 3262143"/>
                  <a:gd name="connsiteY43-5210" fmla="*/ 128148 h 392948"/>
                  <a:gd name="connsiteX44-5211" fmla="*/ 1857618 w 3262143"/>
                  <a:gd name="connsiteY44-5212" fmla="*/ 344716 h 392948"/>
                  <a:gd name="connsiteX45-5213" fmla="*/ 1906753 w 3262143"/>
                  <a:gd name="connsiteY45-5214" fmla="*/ 140180 h 392948"/>
                  <a:gd name="connsiteX46-5215" fmla="*/ 1954880 w 3262143"/>
                  <a:gd name="connsiteY46-5216" fmla="*/ 368780 h 392948"/>
                  <a:gd name="connsiteX47-5217" fmla="*/ 1990974 w 3262143"/>
                  <a:gd name="connsiteY47-5218" fmla="*/ 104085 h 392948"/>
                  <a:gd name="connsiteX48-5219" fmla="*/ 2051132 w 3262143"/>
                  <a:gd name="connsiteY48-5220" fmla="*/ 392843 h 392948"/>
                  <a:gd name="connsiteX49-5221" fmla="*/ 2087227 w 3262143"/>
                  <a:gd name="connsiteY49-5222" fmla="*/ 140180 h 392948"/>
                  <a:gd name="connsiteX50-5223" fmla="*/ 2137443 w 3262143"/>
                  <a:gd name="connsiteY50-5224" fmla="*/ 366324 h 392948"/>
                  <a:gd name="connsiteX51-5225" fmla="*/ 2183480 w 3262143"/>
                  <a:gd name="connsiteY51-5226" fmla="*/ 164243 h 392948"/>
                  <a:gd name="connsiteX52-5227" fmla="*/ 2234200 w 3262143"/>
                  <a:gd name="connsiteY52-5228" fmla="*/ 356747 h 392948"/>
                  <a:gd name="connsiteX53-5229" fmla="*/ 2279732 w 3262143"/>
                  <a:gd name="connsiteY53-5230" fmla="*/ 152211 h 392948"/>
                  <a:gd name="connsiteX54-5231" fmla="*/ 2327859 w 3262143"/>
                  <a:gd name="connsiteY54-5232" fmla="*/ 392843 h 392948"/>
                  <a:gd name="connsiteX55-5233" fmla="*/ 2375985 w 3262143"/>
                  <a:gd name="connsiteY55-5234" fmla="*/ 164243 h 392948"/>
                  <a:gd name="connsiteX56-5235" fmla="*/ 2424111 w 3262143"/>
                  <a:gd name="connsiteY56-5236" fmla="*/ 356748 h 392948"/>
                  <a:gd name="connsiteX57-5237" fmla="*/ 2460206 w 3262143"/>
                  <a:gd name="connsiteY57-5238" fmla="*/ 152211 h 392948"/>
                  <a:gd name="connsiteX58-5239" fmla="*/ 2520364 w 3262143"/>
                  <a:gd name="connsiteY58-5240" fmla="*/ 368780 h 392948"/>
                  <a:gd name="connsiteX59-5241" fmla="*/ 2568490 w 3262143"/>
                  <a:gd name="connsiteY59-5242" fmla="*/ 164243 h 392948"/>
                  <a:gd name="connsiteX60-5243" fmla="*/ 2616617 w 3262143"/>
                  <a:gd name="connsiteY60-5244" fmla="*/ 380811 h 392948"/>
                  <a:gd name="connsiteX61-5245" fmla="*/ 2664743 w 3262143"/>
                  <a:gd name="connsiteY61-5246" fmla="*/ 164243 h 392948"/>
                  <a:gd name="connsiteX62-5247" fmla="*/ 2724901 w 3262143"/>
                  <a:gd name="connsiteY62-5248" fmla="*/ 380811 h 392948"/>
                  <a:gd name="connsiteX63-5249" fmla="*/ 2760996 w 3262143"/>
                  <a:gd name="connsiteY63-5250" fmla="*/ 152211 h 392948"/>
                  <a:gd name="connsiteX64-5251" fmla="*/ 2809122 w 3262143"/>
                  <a:gd name="connsiteY64-5252" fmla="*/ 370417 h 392948"/>
                  <a:gd name="connsiteX65-5253" fmla="*/ 2844606 w 3262143"/>
                  <a:gd name="connsiteY65-5254" fmla="*/ 174325 h 392948"/>
                  <a:gd name="connsiteX66-5255" fmla="*/ 2861426 w 3262143"/>
                  <a:gd name="connsiteY66-5256" fmla="*/ 153848 h 392948"/>
                  <a:gd name="connsiteX67-5257" fmla="*/ 2897018 w 3262143"/>
                  <a:gd name="connsiteY67-5258" fmla="*/ 360023 h 392948"/>
                  <a:gd name="connsiteX68-5259" fmla="*/ 2941469 w 3262143"/>
                  <a:gd name="connsiteY68-5260" fmla="*/ 164243 h 392948"/>
                  <a:gd name="connsiteX69-5261" fmla="*/ 2993270 w 3262143"/>
                  <a:gd name="connsiteY69-5262" fmla="*/ 352548 h 392948"/>
                  <a:gd name="connsiteX70-5263" fmla="*/ 3033038 w 3262143"/>
                  <a:gd name="connsiteY70-5264" fmla="*/ 111916 h 392948"/>
                  <a:gd name="connsiteX71-5265" fmla="*/ 3073818 w 3262143"/>
                  <a:gd name="connsiteY71-5266" fmla="*/ 362943 h 392948"/>
                  <a:gd name="connsiteX72-5267" fmla="*/ 3134479 w 3262143"/>
                  <a:gd name="connsiteY72-5268" fmla="*/ 155488 h 392948"/>
                  <a:gd name="connsiteX73-5269" fmla="*/ 3178426 w 3262143"/>
                  <a:gd name="connsiteY73-5270" fmla="*/ 370418 h 392948"/>
                  <a:gd name="connsiteX74-5271" fmla="*/ 3226554 w 3262143"/>
                  <a:gd name="connsiteY74-5272" fmla="*/ 158405 h 392948"/>
                  <a:gd name="connsiteX75-5273" fmla="*/ 3262143 w 3262143"/>
                  <a:gd name="connsiteY75-5274" fmla="*/ 391562 h 392948"/>
                  <a:gd name="connsiteX0-5275" fmla="*/ 0 w 3262143"/>
                  <a:gd name="connsiteY0-5276" fmla="*/ 0 h 392948"/>
                  <a:gd name="connsiteX1-5277" fmla="*/ 31917 w 3262143"/>
                  <a:gd name="connsiteY1-5278" fmla="*/ 375435 h 392948"/>
                  <a:gd name="connsiteX2-5279" fmla="*/ 65922 w 3262143"/>
                  <a:gd name="connsiteY2-5280" fmla="*/ 60977 h 392948"/>
                  <a:gd name="connsiteX3-5281" fmla="*/ 116138 w 3262143"/>
                  <a:gd name="connsiteY3-5282" fmla="*/ 331865 h 392948"/>
                  <a:gd name="connsiteX4-5283" fmla="*/ 164264 w 3262143"/>
                  <a:gd name="connsiteY4-5284" fmla="*/ 49764 h 392948"/>
                  <a:gd name="connsiteX5-5285" fmla="*/ 208212 w 3262143"/>
                  <a:gd name="connsiteY5-5286" fmla="*/ 330229 h 392948"/>
                  <a:gd name="connsiteX6-5287" fmla="*/ 246396 w 3262143"/>
                  <a:gd name="connsiteY6-5288" fmla="*/ 31895 h 392948"/>
                  <a:gd name="connsiteX7-5289" fmla="*/ 288254 w 3262143"/>
                  <a:gd name="connsiteY7-5290" fmla="*/ 335603 h 392948"/>
                  <a:gd name="connsiteX8-5291" fmla="*/ 318585 w 3262143"/>
                  <a:gd name="connsiteY8-5292" fmla="*/ 55959 h 392948"/>
                  <a:gd name="connsiteX9-5293" fmla="*/ 378743 w 3262143"/>
                  <a:gd name="connsiteY9-5294" fmla="*/ 333967 h 392948"/>
                  <a:gd name="connsiteX10-5295" fmla="*/ 404895 w 3262143"/>
                  <a:gd name="connsiteY10-5296" fmla="*/ 61795 h 392948"/>
                  <a:gd name="connsiteX11-5297" fmla="*/ 453021 w 3262143"/>
                  <a:gd name="connsiteY11-5298" fmla="*/ 319016 h 392948"/>
                  <a:gd name="connsiteX12-5299" fmla="*/ 487027 w 3262143"/>
                  <a:gd name="connsiteY12-5300" fmla="*/ 67990 h 392948"/>
                  <a:gd name="connsiteX13-5301" fmla="*/ 533063 w 3262143"/>
                  <a:gd name="connsiteY13-5302" fmla="*/ 356392 h 392948"/>
                  <a:gd name="connsiteX14-5303" fmla="*/ 571248 w 3262143"/>
                  <a:gd name="connsiteY14-5304" fmla="*/ 55959 h 392948"/>
                  <a:gd name="connsiteX15-5305" fmla="*/ 617790 w 3262143"/>
                  <a:gd name="connsiteY15-5306" fmla="*/ 307803 h 392948"/>
                  <a:gd name="connsiteX16-5307" fmla="*/ 667501 w 3262143"/>
                  <a:gd name="connsiteY16-5308" fmla="*/ 31895 h 392948"/>
                  <a:gd name="connsiteX17-5309" fmla="*/ 704099 w 3262143"/>
                  <a:gd name="connsiteY17-5310" fmla="*/ 345998 h 392948"/>
                  <a:gd name="connsiteX18-5311" fmla="*/ 739690 w 3262143"/>
                  <a:gd name="connsiteY18-5312" fmla="*/ 67990 h 392948"/>
                  <a:gd name="connsiteX19-5313" fmla="*/ 784142 w 3262143"/>
                  <a:gd name="connsiteY19-5314" fmla="*/ 314461 h 392948"/>
                  <a:gd name="connsiteX20-5315" fmla="*/ 830500 w 3262143"/>
                  <a:gd name="connsiteY20-5316" fmla="*/ 84623 h 392948"/>
                  <a:gd name="connsiteX21-5317" fmla="*/ 860006 w 3262143"/>
                  <a:gd name="connsiteY21-5318" fmla="*/ 92053 h 392948"/>
                  <a:gd name="connsiteX22-5319" fmla="*/ 872542 w 3262143"/>
                  <a:gd name="connsiteY22-5320" fmla="*/ 317378 h 392948"/>
                  <a:gd name="connsiteX23-5321" fmla="*/ 944227 w 3262143"/>
                  <a:gd name="connsiteY23-5322" fmla="*/ 116117 h 392948"/>
                  <a:gd name="connsiteX24-5323" fmla="*/ 962022 w 3262143"/>
                  <a:gd name="connsiteY24-5324" fmla="*/ 319016 h 392948"/>
                  <a:gd name="connsiteX25-5325" fmla="*/ 1004385 w 3262143"/>
                  <a:gd name="connsiteY25-5326" fmla="*/ 128148 h 392948"/>
                  <a:gd name="connsiteX26-5327" fmla="*/ 1048332 w 3262143"/>
                  <a:gd name="connsiteY26-5328" fmla="*/ 321936 h 392948"/>
                  <a:gd name="connsiteX27-5329" fmla="*/ 1076574 w 3262143"/>
                  <a:gd name="connsiteY27-5330" fmla="*/ 92053 h 392948"/>
                  <a:gd name="connsiteX28-5331" fmla="*/ 1130464 w 3262143"/>
                  <a:gd name="connsiteY28-5332" fmla="*/ 330229 h 392948"/>
                  <a:gd name="connsiteX29-5333" fmla="*/ 1184859 w 3262143"/>
                  <a:gd name="connsiteY29-5334" fmla="*/ 128148 h 392948"/>
                  <a:gd name="connsiteX30-5335" fmla="*/ 1232985 w 3262143"/>
                  <a:gd name="connsiteY30-5336" fmla="*/ 296590 h 392948"/>
                  <a:gd name="connsiteX31-5337" fmla="*/ 1281111 w 3262143"/>
                  <a:gd name="connsiteY31-5338" fmla="*/ 128148 h 392948"/>
                  <a:gd name="connsiteX32-5339" fmla="*/ 1317206 w 3262143"/>
                  <a:gd name="connsiteY32-5340" fmla="*/ 296590 h 392948"/>
                  <a:gd name="connsiteX33-5341" fmla="*/ 1365332 w 3262143"/>
                  <a:gd name="connsiteY33-5342" fmla="*/ 104085 h 392948"/>
                  <a:gd name="connsiteX34-5343" fmla="*/ 1410865 w 3262143"/>
                  <a:gd name="connsiteY34-5344" fmla="*/ 323572 h 392948"/>
                  <a:gd name="connsiteX35-5345" fmla="*/ 1456326 w 3262143"/>
                  <a:gd name="connsiteY35-5346" fmla="*/ 124410 h 392948"/>
                  <a:gd name="connsiteX36-5347" fmla="*/ 1485648 w 3262143"/>
                  <a:gd name="connsiteY36-5348" fmla="*/ 332685 h 392948"/>
                  <a:gd name="connsiteX37-5349" fmla="*/ 1521743 w 3262143"/>
                  <a:gd name="connsiteY37-5350" fmla="*/ 104085 h 392948"/>
                  <a:gd name="connsiteX38-5351" fmla="*/ 1569869 w 3262143"/>
                  <a:gd name="connsiteY38-5352" fmla="*/ 320653 h 392948"/>
                  <a:gd name="connsiteX39-5353" fmla="*/ 1605964 w 3262143"/>
                  <a:gd name="connsiteY39-5354" fmla="*/ 140180 h 392948"/>
                  <a:gd name="connsiteX40-5355" fmla="*/ 1666122 w 3262143"/>
                  <a:gd name="connsiteY40-5356" fmla="*/ 332685 h 392948"/>
                  <a:gd name="connsiteX41-5357" fmla="*/ 1702217 w 3262143"/>
                  <a:gd name="connsiteY41-5358" fmla="*/ 128148 h 392948"/>
                  <a:gd name="connsiteX42-5359" fmla="*/ 1762374 w 3262143"/>
                  <a:gd name="connsiteY42-5360" fmla="*/ 332685 h 392948"/>
                  <a:gd name="connsiteX43-5361" fmla="*/ 1798469 w 3262143"/>
                  <a:gd name="connsiteY43-5362" fmla="*/ 128148 h 392948"/>
                  <a:gd name="connsiteX44-5363" fmla="*/ 1857618 w 3262143"/>
                  <a:gd name="connsiteY44-5364" fmla="*/ 344716 h 392948"/>
                  <a:gd name="connsiteX45-5365" fmla="*/ 1906753 w 3262143"/>
                  <a:gd name="connsiteY45-5366" fmla="*/ 140180 h 392948"/>
                  <a:gd name="connsiteX46-5367" fmla="*/ 1954880 w 3262143"/>
                  <a:gd name="connsiteY46-5368" fmla="*/ 368780 h 392948"/>
                  <a:gd name="connsiteX47-5369" fmla="*/ 1990974 w 3262143"/>
                  <a:gd name="connsiteY47-5370" fmla="*/ 104085 h 392948"/>
                  <a:gd name="connsiteX48-5371" fmla="*/ 2051132 w 3262143"/>
                  <a:gd name="connsiteY48-5372" fmla="*/ 392843 h 392948"/>
                  <a:gd name="connsiteX49-5373" fmla="*/ 2087227 w 3262143"/>
                  <a:gd name="connsiteY49-5374" fmla="*/ 140180 h 392948"/>
                  <a:gd name="connsiteX50-5375" fmla="*/ 2137443 w 3262143"/>
                  <a:gd name="connsiteY50-5376" fmla="*/ 366324 h 392948"/>
                  <a:gd name="connsiteX51-5377" fmla="*/ 2183480 w 3262143"/>
                  <a:gd name="connsiteY51-5378" fmla="*/ 164243 h 392948"/>
                  <a:gd name="connsiteX52-5379" fmla="*/ 2234200 w 3262143"/>
                  <a:gd name="connsiteY52-5380" fmla="*/ 356747 h 392948"/>
                  <a:gd name="connsiteX53-5381" fmla="*/ 2279732 w 3262143"/>
                  <a:gd name="connsiteY53-5382" fmla="*/ 152211 h 392948"/>
                  <a:gd name="connsiteX54-5383" fmla="*/ 2327859 w 3262143"/>
                  <a:gd name="connsiteY54-5384" fmla="*/ 392843 h 392948"/>
                  <a:gd name="connsiteX55-5385" fmla="*/ 2375985 w 3262143"/>
                  <a:gd name="connsiteY55-5386" fmla="*/ 164243 h 392948"/>
                  <a:gd name="connsiteX56-5387" fmla="*/ 2424111 w 3262143"/>
                  <a:gd name="connsiteY56-5388" fmla="*/ 356748 h 392948"/>
                  <a:gd name="connsiteX57-5389" fmla="*/ 2460206 w 3262143"/>
                  <a:gd name="connsiteY57-5390" fmla="*/ 152211 h 392948"/>
                  <a:gd name="connsiteX58-5391" fmla="*/ 2520364 w 3262143"/>
                  <a:gd name="connsiteY58-5392" fmla="*/ 368780 h 392948"/>
                  <a:gd name="connsiteX59-5393" fmla="*/ 2568490 w 3262143"/>
                  <a:gd name="connsiteY59-5394" fmla="*/ 164243 h 392948"/>
                  <a:gd name="connsiteX60-5395" fmla="*/ 2616617 w 3262143"/>
                  <a:gd name="connsiteY60-5396" fmla="*/ 380811 h 392948"/>
                  <a:gd name="connsiteX61-5397" fmla="*/ 2664743 w 3262143"/>
                  <a:gd name="connsiteY61-5398" fmla="*/ 164243 h 392948"/>
                  <a:gd name="connsiteX62-5399" fmla="*/ 2724901 w 3262143"/>
                  <a:gd name="connsiteY62-5400" fmla="*/ 380811 h 392948"/>
                  <a:gd name="connsiteX63-5401" fmla="*/ 2760996 w 3262143"/>
                  <a:gd name="connsiteY63-5402" fmla="*/ 152211 h 392948"/>
                  <a:gd name="connsiteX64-5403" fmla="*/ 2809122 w 3262143"/>
                  <a:gd name="connsiteY64-5404" fmla="*/ 370417 h 392948"/>
                  <a:gd name="connsiteX65-5405" fmla="*/ 2844606 w 3262143"/>
                  <a:gd name="connsiteY65-5406" fmla="*/ 174325 h 392948"/>
                  <a:gd name="connsiteX66-5407" fmla="*/ 2861426 w 3262143"/>
                  <a:gd name="connsiteY66-5408" fmla="*/ 153848 h 392948"/>
                  <a:gd name="connsiteX67-5409" fmla="*/ 2897018 w 3262143"/>
                  <a:gd name="connsiteY67-5410" fmla="*/ 360023 h 392948"/>
                  <a:gd name="connsiteX68-5411" fmla="*/ 2941469 w 3262143"/>
                  <a:gd name="connsiteY68-5412" fmla="*/ 164243 h 392948"/>
                  <a:gd name="connsiteX69-5413" fmla="*/ 2993270 w 3262143"/>
                  <a:gd name="connsiteY69-5414" fmla="*/ 352548 h 392948"/>
                  <a:gd name="connsiteX70-5415" fmla="*/ 3033038 w 3262143"/>
                  <a:gd name="connsiteY70-5416" fmla="*/ 111916 h 392948"/>
                  <a:gd name="connsiteX71-5417" fmla="*/ 3073818 w 3262143"/>
                  <a:gd name="connsiteY71-5418" fmla="*/ 362943 h 392948"/>
                  <a:gd name="connsiteX72-5419" fmla="*/ 3134479 w 3262143"/>
                  <a:gd name="connsiteY72-5420" fmla="*/ 155488 h 392948"/>
                  <a:gd name="connsiteX73-5421" fmla="*/ 3178426 w 3262143"/>
                  <a:gd name="connsiteY73-5422" fmla="*/ 370418 h 392948"/>
                  <a:gd name="connsiteX74-5423" fmla="*/ 3226554 w 3262143"/>
                  <a:gd name="connsiteY74-5424" fmla="*/ 158405 h 392948"/>
                  <a:gd name="connsiteX75-5425" fmla="*/ 3262143 w 3262143"/>
                  <a:gd name="connsiteY75-5426" fmla="*/ 391562 h 392948"/>
                  <a:gd name="connsiteX0-5427" fmla="*/ 0 w 3262143"/>
                  <a:gd name="connsiteY0-5428" fmla="*/ 0 h 392948"/>
                  <a:gd name="connsiteX1-5429" fmla="*/ 31917 w 3262143"/>
                  <a:gd name="connsiteY1-5430" fmla="*/ 375435 h 392948"/>
                  <a:gd name="connsiteX2-5431" fmla="*/ 65922 w 3262143"/>
                  <a:gd name="connsiteY2-5432" fmla="*/ 60977 h 392948"/>
                  <a:gd name="connsiteX3-5433" fmla="*/ 116138 w 3262143"/>
                  <a:gd name="connsiteY3-5434" fmla="*/ 331865 h 392948"/>
                  <a:gd name="connsiteX4-5435" fmla="*/ 164264 w 3262143"/>
                  <a:gd name="connsiteY4-5436" fmla="*/ 49764 h 392948"/>
                  <a:gd name="connsiteX5-5437" fmla="*/ 208212 w 3262143"/>
                  <a:gd name="connsiteY5-5438" fmla="*/ 330229 h 392948"/>
                  <a:gd name="connsiteX6-5439" fmla="*/ 246396 w 3262143"/>
                  <a:gd name="connsiteY6-5440" fmla="*/ 31895 h 392948"/>
                  <a:gd name="connsiteX7-5441" fmla="*/ 288254 w 3262143"/>
                  <a:gd name="connsiteY7-5442" fmla="*/ 335603 h 392948"/>
                  <a:gd name="connsiteX8-5443" fmla="*/ 318585 w 3262143"/>
                  <a:gd name="connsiteY8-5444" fmla="*/ 55959 h 392948"/>
                  <a:gd name="connsiteX9-5445" fmla="*/ 378743 w 3262143"/>
                  <a:gd name="connsiteY9-5446" fmla="*/ 333967 h 392948"/>
                  <a:gd name="connsiteX10-5447" fmla="*/ 404895 w 3262143"/>
                  <a:gd name="connsiteY10-5448" fmla="*/ 61795 h 392948"/>
                  <a:gd name="connsiteX11-5449" fmla="*/ 453021 w 3262143"/>
                  <a:gd name="connsiteY11-5450" fmla="*/ 319016 h 392948"/>
                  <a:gd name="connsiteX12-5451" fmla="*/ 487027 w 3262143"/>
                  <a:gd name="connsiteY12-5452" fmla="*/ 67990 h 392948"/>
                  <a:gd name="connsiteX13-5453" fmla="*/ 533063 w 3262143"/>
                  <a:gd name="connsiteY13-5454" fmla="*/ 356392 h 392948"/>
                  <a:gd name="connsiteX14-5455" fmla="*/ 571248 w 3262143"/>
                  <a:gd name="connsiteY14-5456" fmla="*/ 55959 h 392948"/>
                  <a:gd name="connsiteX15-5457" fmla="*/ 617790 w 3262143"/>
                  <a:gd name="connsiteY15-5458" fmla="*/ 307803 h 392948"/>
                  <a:gd name="connsiteX16-5459" fmla="*/ 667501 w 3262143"/>
                  <a:gd name="connsiteY16-5460" fmla="*/ 99171 h 392948"/>
                  <a:gd name="connsiteX17-5461" fmla="*/ 704099 w 3262143"/>
                  <a:gd name="connsiteY17-5462" fmla="*/ 345998 h 392948"/>
                  <a:gd name="connsiteX18-5463" fmla="*/ 739690 w 3262143"/>
                  <a:gd name="connsiteY18-5464" fmla="*/ 67990 h 392948"/>
                  <a:gd name="connsiteX19-5465" fmla="*/ 784142 w 3262143"/>
                  <a:gd name="connsiteY19-5466" fmla="*/ 314461 h 392948"/>
                  <a:gd name="connsiteX20-5467" fmla="*/ 830500 w 3262143"/>
                  <a:gd name="connsiteY20-5468" fmla="*/ 84623 h 392948"/>
                  <a:gd name="connsiteX21-5469" fmla="*/ 860006 w 3262143"/>
                  <a:gd name="connsiteY21-5470" fmla="*/ 92053 h 392948"/>
                  <a:gd name="connsiteX22-5471" fmla="*/ 872542 w 3262143"/>
                  <a:gd name="connsiteY22-5472" fmla="*/ 317378 h 392948"/>
                  <a:gd name="connsiteX23-5473" fmla="*/ 944227 w 3262143"/>
                  <a:gd name="connsiteY23-5474" fmla="*/ 116117 h 392948"/>
                  <a:gd name="connsiteX24-5475" fmla="*/ 962022 w 3262143"/>
                  <a:gd name="connsiteY24-5476" fmla="*/ 319016 h 392948"/>
                  <a:gd name="connsiteX25-5477" fmla="*/ 1004385 w 3262143"/>
                  <a:gd name="connsiteY25-5478" fmla="*/ 128148 h 392948"/>
                  <a:gd name="connsiteX26-5479" fmla="*/ 1048332 w 3262143"/>
                  <a:gd name="connsiteY26-5480" fmla="*/ 321936 h 392948"/>
                  <a:gd name="connsiteX27-5481" fmla="*/ 1076574 w 3262143"/>
                  <a:gd name="connsiteY27-5482" fmla="*/ 92053 h 392948"/>
                  <a:gd name="connsiteX28-5483" fmla="*/ 1130464 w 3262143"/>
                  <a:gd name="connsiteY28-5484" fmla="*/ 330229 h 392948"/>
                  <a:gd name="connsiteX29-5485" fmla="*/ 1184859 w 3262143"/>
                  <a:gd name="connsiteY29-5486" fmla="*/ 128148 h 392948"/>
                  <a:gd name="connsiteX30-5487" fmla="*/ 1232985 w 3262143"/>
                  <a:gd name="connsiteY30-5488" fmla="*/ 296590 h 392948"/>
                  <a:gd name="connsiteX31-5489" fmla="*/ 1281111 w 3262143"/>
                  <a:gd name="connsiteY31-5490" fmla="*/ 128148 h 392948"/>
                  <a:gd name="connsiteX32-5491" fmla="*/ 1317206 w 3262143"/>
                  <a:gd name="connsiteY32-5492" fmla="*/ 296590 h 392948"/>
                  <a:gd name="connsiteX33-5493" fmla="*/ 1365332 w 3262143"/>
                  <a:gd name="connsiteY33-5494" fmla="*/ 104085 h 392948"/>
                  <a:gd name="connsiteX34-5495" fmla="*/ 1410865 w 3262143"/>
                  <a:gd name="connsiteY34-5496" fmla="*/ 323572 h 392948"/>
                  <a:gd name="connsiteX35-5497" fmla="*/ 1456326 w 3262143"/>
                  <a:gd name="connsiteY35-5498" fmla="*/ 124410 h 392948"/>
                  <a:gd name="connsiteX36-5499" fmla="*/ 1485648 w 3262143"/>
                  <a:gd name="connsiteY36-5500" fmla="*/ 332685 h 392948"/>
                  <a:gd name="connsiteX37-5501" fmla="*/ 1521743 w 3262143"/>
                  <a:gd name="connsiteY37-5502" fmla="*/ 104085 h 392948"/>
                  <a:gd name="connsiteX38-5503" fmla="*/ 1569869 w 3262143"/>
                  <a:gd name="connsiteY38-5504" fmla="*/ 320653 h 392948"/>
                  <a:gd name="connsiteX39-5505" fmla="*/ 1605964 w 3262143"/>
                  <a:gd name="connsiteY39-5506" fmla="*/ 140180 h 392948"/>
                  <a:gd name="connsiteX40-5507" fmla="*/ 1666122 w 3262143"/>
                  <a:gd name="connsiteY40-5508" fmla="*/ 332685 h 392948"/>
                  <a:gd name="connsiteX41-5509" fmla="*/ 1702217 w 3262143"/>
                  <a:gd name="connsiteY41-5510" fmla="*/ 128148 h 392948"/>
                  <a:gd name="connsiteX42-5511" fmla="*/ 1762374 w 3262143"/>
                  <a:gd name="connsiteY42-5512" fmla="*/ 332685 h 392948"/>
                  <a:gd name="connsiteX43-5513" fmla="*/ 1798469 w 3262143"/>
                  <a:gd name="connsiteY43-5514" fmla="*/ 128148 h 392948"/>
                  <a:gd name="connsiteX44-5515" fmla="*/ 1857618 w 3262143"/>
                  <a:gd name="connsiteY44-5516" fmla="*/ 344716 h 392948"/>
                  <a:gd name="connsiteX45-5517" fmla="*/ 1906753 w 3262143"/>
                  <a:gd name="connsiteY45-5518" fmla="*/ 140180 h 392948"/>
                  <a:gd name="connsiteX46-5519" fmla="*/ 1954880 w 3262143"/>
                  <a:gd name="connsiteY46-5520" fmla="*/ 368780 h 392948"/>
                  <a:gd name="connsiteX47-5521" fmla="*/ 1990974 w 3262143"/>
                  <a:gd name="connsiteY47-5522" fmla="*/ 104085 h 392948"/>
                  <a:gd name="connsiteX48-5523" fmla="*/ 2051132 w 3262143"/>
                  <a:gd name="connsiteY48-5524" fmla="*/ 392843 h 392948"/>
                  <a:gd name="connsiteX49-5525" fmla="*/ 2087227 w 3262143"/>
                  <a:gd name="connsiteY49-5526" fmla="*/ 140180 h 392948"/>
                  <a:gd name="connsiteX50-5527" fmla="*/ 2137443 w 3262143"/>
                  <a:gd name="connsiteY50-5528" fmla="*/ 366324 h 392948"/>
                  <a:gd name="connsiteX51-5529" fmla="*/ 2183480 w 3262143"/>
                  <a:gd name="connsiteY51-5530" fmla="*/ 164243 h 392948"/>
                  <a:gd name="connsiteX52-5531" fmla="*/ 2234200 w 3262143"/>
                  <a:gd name="connsiteY52-5532" fmla="*/ 356747 h 392948"/>
                  <a:gd name="connsiteX53-5533" fmla="*/ 2279732 w 3262143"/>
                  <a:gd name="connsiteY53-5534" fmla="*/ 152211 h 392948"/>
                  <a:gd name="connsiteX54-5535" fmla="*/ 2327859 w 3262143"/>
                  <a:gd name="connsiteY54-5536" fmla="*/ 392843 h 392948"/>
                  <a:gd name="connsiteX55-5537" fmla="*/ 2375985 w 3262143"/>
                  <a:gd name="connsiteY55-5538" fmla="*/ 164243 h 392948"/>
                  <a:gd name="connsiteX56-5539" fmla="*/ 2424111 w 3262143"/>
                  <a:gd name="connsiteY56-5540" fmla="*/ 356748 h 392948"/>
                  <a:gd name="connsiteX57-5541" fmla="*/ 2460206 w 3262143"/>
                  <a:gd name="connsiteY57-5542" fmla="*/ 152211 h 392948"/>
                  <a:gd name="connsiteX58-5543" fmla="*/ 2520364 w 3262143"/>
                  <a:gd name="connsiteY58-5544" fmla="*/ 368780 h 392948"/>
                  <a:gd name="connsiteX59-5545" fmla="*/ 2568490 w 3262143"/>
                  <a:gd name="connsiteY59-5546" fmla="*/ 164243 h 392948"/>
                  <a:gd name="connsiteX60-5547" fmla="*/ 2616617 w 3262143"/>
                  <a:gd name="connsiteY60-5548" fmla="*/ 380811 h 392948"/>
                  <a:gd name="connsiteX61-5549" fmla="*/ 2664743 w 3262143"/>
                  <a:gd name="connsiteY61-5550" fmla="*/ 164243 h 392948"/>
                  <a:gd name="connsiteX62-5551" fmla="*/ 2724901 w 3262143"/>
                  <a:gd name="connsiteY62-5552" fmla="*/ 380811 h 392948"/>
                  <a:gd name="connsiteX63-5553" fmla="*/ 2760996 w 3262143"/>
                  <a:gd name="connsiteY63-5554" fmla="*/ 152211 h 392948"/>
                  <a:gd name="connsiteX64-5555" fmla="*/ 2809122 w 3262143"/>
                  <a:gd name="connsiteY64-5556" fmla="*/ 370417 h 392948"/>
                  <a:gd name="connsiteX65-5557" fmla="*/ 2844606 w 3262143"/>
                  <a:gd name="connsiteY65-5558" fmla="*/ 174325 h 392948"/>
                  <a:gd name="connsiteX66-5559" fmla="*/ 2861426 w 3262143"/>
                  <a:gd name="connsiteY66-5560" fmla="*/ 153848 h 392948"/>
                  <a:gd name="connsiteX67-5561" fmla="*/ 2897018 w 3262143"/>
                  <a:gd name="connsiteY67-5562" fmla="*/ 360023 h 392948"/>
                  <a:gd name="connsiteX68-5563" fmla="*/ 2941469 w 3262143"/>
                  <a:gd name="connsiteY68-5564" fmla="*/ 164243 h 392948"/>
                  <a:gd name="connsiteX69-5565" fmla="*/ 2993270 w 3262143"/>
                  <a:gd name="connsiteY69-5566" fmla="*/ 352548 h 392948"/>
                  <a:gd name="connsiteX70-5567" fmla="*/ 3033038 w 3262143"/>
                  <a:gd name="connsiteY70-5568" fmla="*/ 111916 h 392948"/>
                  <a:gd name="connsiteX71-5569" fmla="*/ 3073818 w 3262143"/>
                  <a:gd name="connsiteY71-5570" fmla="*/ 362943 h 392948"/>
                  <a:gd name="connsiteX72-5571" fmla="*/ 3134479 w 3262143"/>
                  <a:gd name="connsiteY72-5572" fmla="*/ 155488 h 392948"/>
                  <a:gd name="connsiteX73-5573" fmla="*/ 3178426 w 3262143"/>
                  <a:gd name="connsiteY73-5574" fmla="*/ 370418 h 392948"/>
                  <a:gd name="connsiteX74-5575" fmla="*/ 3226554 w 3262143"/>
                  <a:gd name="connsiteY74-5576" fmla="*/ 158405 h 392948"/>
                  <a:gd name="connsiteX75-5577" fmla="*/ 3262143 w 3262143"/>
                  <a:gd name="connsiteY75-5578" fmla="*/ 391562 h 392948"/>
                  <a:gd name="connsiteX0-5579" fmla="*/ 0 w 3262143"/>
                  <a:gd name="connsiteY0-5580" fmla="*/ 0 h 392948"/>
                  <a:gd name="connsiteX1-5581" fmla="*/ 31917 w 3262143"/>
                  <a:gd name="connsiteY1-5582" fmla="*/ 375435 h 392948"/>
                  <a:gd name="connsiteX2-5583" fmla="*/ 65922 w 3262143"/>
                  <a:gd name="connsiteY2-5584" fmla="*/ 60977 h 392948"/>
                  <a:gd name="connsiteX3-5585" fmla="*/ 116138 w 3262143"/>
                  <a:gd name="connsiteY3-5586" fmla="*/ 331865 h 392948"/>
                  <a:gd name="connsiteX4-5587" fmla="*/ 164264 w 3262143"/>
                  <a:gd name="connsiteY4-5588" fmla="*/ 49764 h 392948"/>
                  <a:gd name="connsiteX5-5589" fmla="*/ 208212 w 3262143"/>
                  <a:gd name="connsiteY5-5590" fmla="*/ 330229 h 392948"/>
                  <a:gd name="connsiteX6-5591" fmla="*/ 246396 w 3262143"/>
                  <a:gd name="connsiteY6-5592" fmla="*/ 31895 h 392948"/>
                  <a:gd name="connsiteX7-5593" fmla="*/ 288254 w 3262143"/>
                  <a:gd name="connsiteY7-5594" fmla="*/ 335603 h 392948"/>
                  <a:gd name="connsiteX8-5595" fmla="*/ 318585 w 3262143"/>
                  <a:gd name="connsiteY8-5596" fmla="*/ 55959 h 392948"/>
                  <a:gd name="connsiteX9-5597" fmla="*/ 378743 w 3262143"/>
                  <a:gd name="connsiteY9-5598" fmla="*/ 333967 h 392948"/>
                  <a:gd name="connsiteX10-5599" fmla="*/ 404895 w 3262143"/>
                  <a:gd name="connsiteY10-5600" fmla="*/ 61795 h 392948"/>
                  <a:gd name="connsiteX11-5601" fmla="*/ 453021 w 3262143"/>
                  <a:gd name="connsiteY11-5602" fmla="*/ 319016 h 392948"/>
                  <a:gd name="connsiteX12-5603" fmla="*/ 487027 w 3262143"/>
                  <a:gd name="connsiteY12-5604" fmla="*/ 67990 h 392948"/>
                  <a:gd name="connsiteX13-5605" fmla="*/ 533063 w 3262143"/>
                  <a:gd name="connsiteY13-5606" fmla="*/ 356392 h 392948"/>
                  <a:gd name="connsiteX14-5607" fmla="*/ 571248 w 3262143"/>
                  <a:gd name="connsiteY14-5608" fmla="*/ 55959 h 392948"/>
                  <a:gd name="connsiteX15-5609" fmla="*/ 617790 w 3262143"/>
                  <a:gd name="connsiteY15-5610" fmla="*/ 307803 h 392948"/>
                  <a:gd name="connsiteX16-5611" fmla="*/ 667501 w 3262143"/>
                  <a:gd name="connsiteY16-5612" fmla="*/ 99171 h 392948"/>
                  <a:gd name="connsiteX17-5613" fmla="*/ 704099 w 3262143"/>
                  <a:gd name="connsiteY17-5614" fmla="*/ 345998 h 392948"/>
                  <a:gd name="connsiteX18-5615" fmla="*/ 741780 w 3262143"/>
                  <a:gd name="connsiteY18-5616" fmla="*/ 86679 h 392948"/>
                  <a:gd name="connsiteX19-5617" fmla="*/ 784142 w 3262143"/>
                  <a:gd name="connsiteY19-5618" fmla="*/ 314461 h 392948"/>
                  <a:gd name="connsiteX20-5619" fmla="*/ 830500 w 3262143"/>
                  <a:gd name="connsiteY20-5620" fmla="*/ 84623 h 392948"/>
                  <a:gd name="connsiteX21-5621" fmla="*/ 860006 w 3262143"/>
                  <a:gd name="connsiteY21-5622" fmla="*/ 92053 h 392948"/>
                  <a:gd name="connsiteX22-5623" fmla="*/ 872542 w 3262143"/>
                  <a:gd name="connsiteY22-5624" fmla="*/ 317378 h 392948"/>
                  <a:gd name="connsiteX23-5625" fmla="*/ 944227 w 3262143"/>
                  <a:gd name="connsiteY23-5626" fmla="*/ 116117 h 392948"/>
                  <a:gd name="connsiteX24-5627" fmla="*/ 962022 w 3262143"/>
                  <a:gd name="connsiteY24-5628" fmla="*/ 319016 h 392948"/>
                  <a:gd name="connsiteX25-5629" fmla="*/ 1004385 w 3262143"/>
                  <a:gd name="connsiteY25-5630" fmla="*/ 128148 h 392948"/>
                  <a:gd name="connsiteX26-5631" fmla="*/ 1048332 w 3262143"/>
                  <a:gd name="connsiteY26-5632" fmla="*/ 321936 h 392948"/>
                  <a:gd name="connsiteX27-5633" fmla="*/ 1076574 w 3262143"/>
                  <a:gd name="connsiteY27-5634" fmla="*/ 92053 h 392948"/>
                  <a:gd name="connsiteX28-5635" fmla="*/ 1130464 w 3262143"/>
                  <a:gd name="connsiteY28-5636" fmla="*/ 330229 h 392948"/>
                  <a:gd name="connsiteX29-5637" fmla="*/ 1184859 w 3262143"/>
                  <a:gd name="connsiteY29-5638" fmla="*/ 128148 h 392948"/>
                  <a:gd name="connsiteX30-5639" fmla="*/ 1232985 w 3262143"/>
                  <a:gd name="connsiteY30-5640" fmla="*/ 296590 h 392948"/>
                  <a:gd name="connsiteX31-5641" fmla="*/ 1281111 w 3262143"/>
                  <a:gd name="connsiteY31-5642" fmla="*/ 128148 h 392948"/>
                  <a:gd name="connsiteX32-5643" fmla="*/ 1317206 w 3262143"/>
                  <a:gd name="connsiteY32-5644" fmla="*/ 296590 h 392948"/>
                  <a:gd name="connsiteX33-5645" fmla="*/ 1365332 w 3262143"/>
                  <a:gd name="connsiteY33-5646" fmla="*/ 104085 h 392948"/>
                  <a:gd name="connsiteX34-5647" fmla="*/ 1410865 w 3262143"/>
                  <a:gd name="connsiteY34-5648" fmla="*/ 323572 h 392948"/>
                  <a:gd name="connsiteX35-5649" fmla="*/ 1456326 w 3262143"/>
                  <a:gd name="connsiteY35-5650" fmla="*/ 124410 h 392948"/>
                  <a:gd name="connsiteX36-5651" fmla="*/ 1485648 w 3262143"/>
                  <a:gd name="connsiteY36-5652" fmla="*/ 332685 h 392948"/>
                  <a:gd name="connsiteX37-5653" fmla="*/ 1521743 w 3262143"/>
                  <a:gd name="connsiteY37-5654" fmla="*/ 104085 h 392948"/>
                  <a:gd name="connsiteX38-5655" fmla="*/ 1569869 w 3262143"/>
                  <a:gd name="connsiteY38-5656" fmla="*/ 320653 h 392948"/>
                  <a:gd name="connsiteX39-5657" fmla="*/ 1605964 w 3262143"/>
                  <a:gd name="connsiteY39-5658" fmla="*/ 140180 h 392948"/>
                  <a:gd name="connsiteX40-5659" fmla="*/ 1666122 w 3262143"/>
                  <a:gd name="connsiteY40-5660" fmla="*/ 332685 h 392948"/>
                  <a:gd name="connsiteX41-5661" fmla="*/ 1702217 w 3262143"/>
                  <a:gd name="connsiteY41-5662" fmla="*/ 128148 h 392948"/>
                  <a:gd name="connsiteX42-5663" fmla="*/ 1762374 w 3262143"/>
                  <a:gd name="connsiteY42-5664" fmla="*/ 332685 h 392948"/>
                  <a:gd name="connsiteX43-5665" fmla="*/ 1798469 w 3262143"/>
                  <a:gd name="connsiteY43-5666" fmla="*/ 128148 h 392948"/>
                  <a:gd name="connsiteX44-5667" fmla="*/ 1857618 w 3262143"/>
                  <a:gd name="connsiteY44-5668" fmla="*/ 344716 h 392948"/>
                  <a:gd name="connsiteX45-5669" fmla="*/ 1906753 w 3262143"/>
                  <a:gd name="connsiteY45-5670" fmla="*/ 140180 h 392948"/>
                  <a:gd name="connsiteX46-5671" fmla="*/ 1954880 w 3262143"/>
                  <a:gd name="connsiteY46-5672" fmla="*/ 368780 h 392948"/>
                  <a:gd name="connsiteX47-5673" fmla="*/ 1990974 w 3262143"/>
                  <a:gd name="connsiteY47-5674" fmla="*/ 104085 h 392948"/>
                  <a:gd name="connsiteX48-5675" fmla="*/ 2051132 w 3262143"/>
                  <a:gd name="connsiteY48-5676" fmla="*/ 392843 h 392948"/>
                  <a:gd name="connsiteX49-5677" fmla="*/ 2087227 w 3262143"/>
                  <a:gd name="connsiteY49-5678" fmla="*/ 140180 h 392948"/>
                  <a:gd name="connsiteX50-5679" fmla="*/ 2137443 w 3262143"/>
                  <a:gd name="connsiteY50-5680" fmla="*/ 366324 h 392948"/>
                  <a:gd name="connsiteX51-5681" fmla="*/ 2183480 w 3262143"/>
                  <a:gd name="connsiteY51-5682" fmla="*/ 164243 h 392948"/>
                  <a:gd name="connsiteX52-5683" fmla="*/ 2234200 w 3262143"/>
                  <a:gd name="connsiteY52-5684" fmla="*/ 356747 h 392948"/>
                  <a:gd name="connsiteX53-5685" fmla="*/ 2279732 w 3262143"/>
                  <a:gd name="connsiteY53-5686" fmla="*/ 152211 h 392948"/>
                  <a:gd name="connsiteX54-5687" fmla="*/ 2327859 w 3262143"/>
                  <a:gd name="connsiteY54-5688" fmla="*/ 392843 h 392948"/>
                  <a:gd name="connsiteX55-5689" fmla="*/ 2375985 w 3262143"/>
                  <a:gd name="connsiteY55-5690" fmla="*/ 164243 h 392948"/>
                  <a:gd name="connsiteX56-5691" fmla="*/ 2424111 w 3262143"/>
                  <a:gd name="connsiteY56-5692" fmla="*/ 356748 h 392948"/>
                  <a:gd name="connsiteX57-5693" fmla="*/ 2460206 w 3262143"/>
                  <a:gd name="connsiteY57-5694" fmla="*/ 152211 h 392948"/>
                  <a:gd name="connsiteX58-5695" fmla="*/ 2520364 w 3262143"/>
                  <a:gd name="connsiteY58-5696" fmla="*/ 368780 h 392948"/>
                  <a:gd name="connsiteX59-5697" fmla="*/ 2568490 w 3262143"/>
                  <a:gd name="connsiteY59-5698" fmla="*/ 164243 h 392948"/>
                  <a:gd name="connsiteX60-5699" fmla="*/ 2616617 w 3262143"/>
                  <a:gd name="connsiteY60-5700" fmla="*/ 380811 h 392948"/>
                  <a:gd name="connsiteX61-5701" fmla="*/ 2664743 w 3262143"/>
                  <a:gd name="connsiteY61-5702" fmla="*/ 164243 h 392948"/>
                  <a:gd name="connsiteX62-5703" fmla="*/ 2724901 w 3262143"/>
                  <a:gd name="connsiteY62-5704" fmla="*/ 380811 h 392948"/>
                  <a:gd name="connsiteX63-5705" fmla="*/ 2760996 w 3262143"/>
                  <a:gd name="connsiteY63-5706" fmla="*/ 152211 h 392948"/>
                  <a:gd name="connsiteX64-5707" fmla="*/ 2809122 w 3262143"/>
                  <a:gd name="connsiteY64-5708" fmla="*/ 370417 h 392948"/>
                  <a:gd name="connsiteX65-5709" fmla="*/ 2844606 w 3262143"/>
                  <a:gd name="connsiteY65-5710" fmla="*/ 174325 h 392948"/>
                  <a:gd name="connsiteX66-5711" fmla="*/ 2861426 w 3262143"/>
                  <a:gd name="connsiteY66-5712" fmla="*/ 153848 h 392948"/>
                  <a:gd name="connsiteX67-5713" fmla="*/ 2897018 w 3262143"/>
                  <a:gd name="connsiteY67-5714" fmla="*/ 360023 h 392948"/>
                  <a:gd name="connsiteX68-5715" fmla="*/ 2941469 w 3262143"/>
                  <a:gd name="connsiteY68-5716" fmla="*/ 164243 h 392948"/>
                  <a:gd name="connsiteX69-5717" fmla="*/ 2993270 w 3262143"/>
                  <a:gd name="connsiteY69-5718" fmla="*/ 352548 h 392948"/>
                  <a:gd name="connsiteX70-5719" fmla="*/ 3033038 w 3262143"/>
                  <a:gd name="connsiteY70-5720" fmla="*/ 111916 h 392948"/>
                  <a:gd name="connsiteX71-5721" fmla="*/ 3073818 w 3262143"/>
                  <a:gd name="connsiteY71-5722" fmla="*/ 362943 h 392948"/>
                  <a:gd name="connsiteX72-5723" fmla="*/ 3134479 w 3262143"/>
                  <a:gd name="connsiteY72-5724" fmla="*/ 155488 h 392948"/>
                  <a:gd name="connsiteX73-5725" fmla="*/ 3178426 w 3262143"/>
                  <a:gd name="connsiteY73-5726" fmla="*/ 370418 h 392948"/>
                  <a:gd name="connsiteX74-5727" fmla="*/ 3226554 w 3262143"/>
                  <a:gd name="connsiteY74-5728" fmla="*/ 158405 h 392948"/>
                  <a:gd name="connsiteX75-5729" fmla="*/ 3262143 w 3262143"/>
                  <a:gd name="connsiteY75-5730" fmla="*/ 391562 h 392948"/>
                  <a:gd name="connsiteX0-5731" fmla="*/ 0 w 3262143"/>
                  <a:gd name="connsiteY0-5732" fmla="*/ 0 h 392948"/>
                  <a:gd name="connsiteX1-5733" fmla="*/ 31917 w 3262143"/>
                  <a:gd name="connsiteY1-5734" fmla="*/ 375435 h 392948"/>
                  <a:gd name="connsiteX2-5735" fmla="*/ 65922 w 3262143"/>
                  <a:gd name="connsiteY2-5736" fmla="*/ 60977 h 392948"/>
                  <a:gd name="connsiteX3-5737" fmla="*/ 116138 w 3262143"/>
                  <a:gd name="connsiteY3-5738" fmla="*/ 331865 h 392948"/>
                  <a:gd name="connsiteX4-5739" fmla="*/ 164264 w 3262143"/>
                  <a:gd name="connsiteY4-5740" fmla="*/ 49764 h 392948"/>
                  <a:gd name="connsiteX5-5741" fmla="*/ 208212 w 3262143"/>
                  <a:gd name="connsiteY5-5742" fmla="*/ 330229 h 392948"/>
                  <a:gd name="connsiteX6-5743" fmla="*/ 246396 w 3262143"/>
                  <a:gd name="connsiteY6-5744" fmla="*/ 31895 h 392948"/>
                  <a:gd name="connsiteX7-5745" fmla="*/ 288254 w 3262143"/>
                  <a:gd name="connsiteY7-5746" fmla="*/ 335603 h 392948"/>
                  <a:gd name="connsiteX8-5747" fmla="*/ 318585 w 3262143"/>
                  <a:gd name="connsiteY8-5748" fmla="*/ 55959 h 392948"/>
                  <a:gd name="connsiteX9-5749" fmla="*/ 378743 w 3262143"/>
                  <a:gd name="connsiteY9-5750" fmla="*/ 333967 h 392948"/>
                  <a:gd name="connsiteX10-5751" fmla="*/ 404895 w 3262143"/>
                  <a:gd name="connsiteY10-5752" fmla="*/ 61795 h 392948"/>
                  <a:gd name="connsiteX11-5753" fmla="*/ 453021 w 3262143"/>
                  <a:gd name="connsiteY11-5754" fmla="*/ 319016 h 392948"/>
                  <a:gd name="connsiteX12-5755" fmla="*/ 487027 w 3262143"/>
                  <a:gd name="connsiteY12-5756" fmla="*/ 67990 h 392948"/>
                  <a:gd name="connsiteX13-5757" fmla="*/ 533063 w 3262143"/>
                  <a:gd name="connsiteY13-5758" fmla="*/ 356392 h 392948"/>
                  <a:gd name="connsiteX14-5759" fmla="*/ 571248 w 3262143"/>
                  <a:gd name="connsiteY14-5760" fmla="*/ 55959 h 392948"/>
                  <a:gd name="connsiteX15-5761" fmla="*/ 617790 w 3262143"/>
                  <a:gd name="connsiteY15-5762" fmla="*/ 307803 h 392948"/>
                  <a:gd name="connsiteX16-5763" fmla="*/ 667501 w 3262143"/>
                  <a:gd name="connsiteY16-5764" fmla="*/ 99171 h 392948"/>
                  <a:gd name="connsiteX17-5765" fmla="*/ 704099 w 3262143"/>
                  <a:gd name="connsiteY17-5766" fmla="*/ 345998 h 392948"/>
                  <a:gd name="connsiteX18-5767" fmla="*/ 741780 w 3262143"/>
                  <a:gd name="connsiteY18-5768" fmla="*/ 86679 h 392948"/>
                  <a:gd name="connsiteX19-5769" fmla="*/ 790410 w 3262143"/>
                  <a:gd name="connsiteY19-5770" fmla="*/ 329411 h 392948"/>
                  <a:gd name="connsiteX20-5771" fmla="*/ 830500 w 3262143"/>
                  <a:gd name="connsiteY20-5772" fmla="*/ 84623 h 392948"/>
                  <a:gd name="connsiteX21-5773" fmla="*/ 860006 w 3262143"/>
                  <a:gd name="connsiteY21-5774" fmla="*/ 92053 h 392948"/>
                  <a:gd name="connsiteX22-5775" fmla="*/ 872542 w 3262143"/>
                  <a:gd name="connsiteY22-5776" fmla="*/ 317378 h 392948"/>
                  <a:gd name="connsiteX23-5777" fmla="*/ 944227 w 3262143"/>
                  <a:gd name="connsiteY23-5778" fmla="*/ 116117 h 392948"/>
                  <a:gd name="connsiteX24-5779" fmla="*/ 962022 w 3262143"/>
                  <a:gd name="connsiteY24-5780" fmla="*/ 319016 h 392948"/>
                  <a:gd name="connsiteX25-5781" fmla="*/ 1004385 w 3262143"/>
                  <a:gd name="connsiteY25-5782" fmla="*/ 128148 h 392948"/>
                  <a:gd name="connsiteX26-5783" fmla="*/ 1048332 w 3262143"/>
                  <a:gd name="connsiteY26-5784" fmla="*/ 321936 h 392948"/>
                  <a:gd name="connsiteX27-5785" fmla="*/ 1076574 w 3262143"/>
                  <a:gd name="connsiteY27-5786" fmla="*/ 92053 h 392948"/>
                  <a:gd name="connsiteX28-5787" fmla="*/ 1130464 w 3262143"/>
                  <a:gd name="connsiteY28-5788" fmla="*/ 330229 h 392948"/>
                  <a:gd name="connsiteX29-5789" fmla="*/ 1184859 w 3262143"/>
                  <a:gd name="connsiteY29-5790" fmla="*/ 128148 h 392948"/>
                  <a:gd name="connsiteX30-5791" fmla="*/ 1232985 w 3262143"/>
                  <a:gd name="connsiteY30-5792" fmla="*/ 296590 h 392948"/>
                  <a:gd name="connsiteX31-5793" fmla="*/ 1281111 w 3262143"/>
                  <a:gd name="connsiteY31-5794" fmla="*/ 128148 h 392948"/>
                  <a:gd name="connsiteX32-5795" fmla="*/ 1317206 w 3262143"/>
                  <a:gd name="connsiteY32-5796" fmla="*/ 296590 h 392948"/>
                  <a:gd name="connsiteX33-5797" fmla="*/ 1365332 w 3262143"/>
                  <a:gd name="connsiteY33-5798" fmla="*/ 104085 h 392948"/>
                  <a:gd name="connsiteX34-5799" fmla="*/ 1410865 w 3262143"/>
                  <a:gd name="connsiteY34-5800" fmla="*/ 323572 h 392948"/>
                  <a:gd name="connsiteX35-5801" fmla="*/ 1456326 w 3262143"/>
                  <a:gd name="connsiteY35-5802" fmla="*/ 124410 h 392948"/>
                  <a:gd name="connsiteX36-5803" fmla="*/ 1485648 w 3262143"/>
                  <a:gd name="connsiteY36-5804" fmla="*/ 332685 h 392948"/>
                  <a:gd name="connsiteX37-5805" fmla="*/ 1521743 w 3262143"/>
                  <a:gd name="connsiteY37-5806" fmla="*/ 104085 h 392948"/>
                  <a:gd name="connsiteX38-5807" fmla="*/ 1569869 w 3262143"/>
                  <a:gd name="connsiteY38-5808" fmla="*/ 320653 h 392948"/>
                  <a:gd name="connsiteX39-5809" fmla="*/ 1605964 w 3262143"/>
                  <a:gd name="connsiteY39-5810" fmla="*/ 140180 h 392948"/>
                  <a:gd name="connsiteX40-5811" fmla="*/ 1666122 w 3262143"/>
                  <a:gd name="connsiteY40-5812" fmla="*/ 332685 h 392948"/>
                  <a:gd name="connsiteX41-5813" fmla="*/ 1702217 w 3262143"/>
                  <a:gd name="connsiteY41-5814" fmla="*/ 128148 h 392948"/>
                  <a:gd name="connsiteX42-5815" fmla="*/ 1762374 w 3262143"/>
                  <a:gd name="connsiteY42-5816" fmla="*/ 332685 h 392948"/>
                  <a:gd name="connsiteX43-5817" fmla="*/ 1798469 w 3262143"/>
                  <a:gd name="connsiteY43-5818" fmla="*/ 128148 h 392948"/>
                  <a:gd name="connsiteX44-5819" fmla="*/ 1857618 w 3262143"/>
                  <a:gd name="connsiteY44-5820" fmla="*/ 344716 h 392948"/>
                  <a:gd name="connsiteX45-5821" fmla="*/ 1906753 w 3262143"/>
                  <a:gd name="connsiteY45-5822" fmla="*/ 140180 h 392948"/>
                  <a:gd name="connsiteX46-5823" fmla="*/ 1954880 w 3262143"/>
                  <a:gd name="connsiteY46-5824" fmla="*/ 368780 h 392948"/>
                  <a:gd name="connsiteX47-5825" fmla="*/ 1990974 w 3262143"/>
                  <a:gd name="connsiteY47-5826" fmla="*/ 104085 h 392948"/>
                  <a:gd name="connsiteX48-5827" fmla="*/ 2051132 w 3262143"/>
                  <a:gd name="connsiteY48-5828" fmla="*/ 392843 h 392948"/>
                  <a:gd name="connsiteX49-5829" fmla="*/ 2087227 w 3262143"/>
                  <a:gd name="connsiteY49-5830" fmla="*/ 140180 h 392948"/>
                  <a:gd name="connsiteX50-5831" fmla="*/ 2137443 w 3262143"/>
                  <a:gd name="connsiteY50-5832" fmla="*/ 366324 h 392948"/>
                  <a:gd name="connsiteX51-5833" fmla="*/ 2183480 w 3262143"/>
                  <a:gd name="connsiteY51-5834" fmla="*/ 164243 h 392948"/>
                  <a:gd name="connsiteX52-5835" fmla="*/ 2234200 w 3262143"/>
                  <a:gd name="connsiteY52-5836" fmla="*/ 356747 h 392948"/>
                  <a:gd name="connsiteX53-5837" fmla="*/ 2279732 w 3262143"/>
                  <a:gd name="connsiteY53-5838" fmla="*/ 152211 h 392948"/>
                  <a:gd name="connsiteX54-5839" fmla="*/ 2327859 w 3262143"/>
                  <a:gd name="connsiteY54-5840" fmla="*/ 392843 h 392948"/>
                  <a:gd name="connsiteX55-5841" fmla="*/ 2375985 w 3262143"/>
                  <a:gd name="connsiteY55-5842" fmla="*/ 164243 h 392948"/>
                  <a:gd name="connsiteX56-5843" fmla="*/ 2424111 w 3262143"/>
                  <a:gd name="connsiteY56-5844" fmla="*/ 356748 h 392948"/>
                  <a:gd name="connsiteX57-5845" fmla="*/ 2460206 w 3262143"/>
                  <a:gd name="connsiteY57-5846" fmla="*/ 152211 h 392948"/>
                  <a:gd name="connsiteX58-5847" fmla="*/ 2520364 w 3262143"/>
                  <a:gd name="connsiteY58-5848" fmla="*/ 368780 h 392948"/>
                  <a:gd name="connsiteX59-5849" fmla="*/ 2568490 w 3262143"/>
                  <a:gd name="connsiteY59-5850" fmla="*/ 164243 h 392948"/>
                  <a:gd name="connsiteX60-5851" fmla="*/ 2616617 w 3262143"/>
                  <a:gd name="connsiteY60-5852" fmla="*/ 380811 h 392948"/>
                  <a:gd name="connsiteX61-5853" fmla="*/ 2664743 w 3262143"/>
                  <a:gd name="connsiteY61-5854" fmla="*/ 164243 h 392948"/>
                  <a:gd name="connsiteX62-5855" fmla="*/ 2724901 w 3262143"/>
                  <a:gd name="connsiteY62-5856" fmla="*/ 380811 h 392948"/>
                  <a:gd name="connsiteX63-5857" fmla="*/ 2760996 w 3262143"/>
                  <a:gd name="connsiteY63-5858" fmla="*/ 152211 h 392948"/>
                  <a:gd name="connsiteX64-5859" fmla="*/ 2809122 w 3262143"/>
                  <a:gd name="connsiteY64-5860" fmla="*/ 370417 h 392948"/>
                  <a:gd name="connsiteX65-5861" fmla="*/ 2844606 w 3262143"/>
                  <a:gd name="connsiteY65-5862" fmla="*/ 174325 h 392948"/>
                  <a:gd name="connsiteX66-5863" fmla="*/ 2861426 w 3262143"/>
                  <a:gd name="connsiteY66-5864" fmla="*/ 153848 h 392948"/>
                  <a:gd name="connsiteX67-5865" fmla="*/ 2897018 w 3262143"/>
                  <a:gd name="connsiteY67-5866" fmla="*/ 360023 h 392948"/>
                  <a:gd name="connsiteX68-5867" fmla="*/ 2941469 w 3262143"/>
                  <a:gd name="connsiteY68-5868" fmla="*/ 164243 h 392948"/>
                  <a:gd name="connsiteX69-5869" fmla="*/ 2993270 w 3262143"/>
                  <a:gd name="connsiteY69-5870" fmla="*/ 352548 h 392948"/>
                  <a:gd name="connsiteX70-5871" fmla="*/ 3033038 w 3262143"/>
                  <a:gd name="connsiteY70-5872" fmla="*/ 111916 h 392948"/>
                  <a:gd name="connsiteX71-5873" fmla="*/ 3073818 w 3262143"/>
                  <a:gd name="connsiteY71-5874" fmla="*/ 362943 h 392948"/>
                  <a:gd name="connsiteX72-5875" fmla="*/ 3134479 w 3262143"/>
                  <a:gd name="connsiteY72-5876" fmla="*/ 155488 h 392948"/>
                  <a:gd name="connsiteX73-5877" fmla="*/ 3178426 w 3262143"/>
                  <a:gd name="connsiteY73-5878" fmla="*/ 370418 h 392948"/>
                  <a:gd name="connsiteX74-5879" fmla="*/ 3226554 w 3262143"/>
                  <a:gd name="connsiteY74-5880" fmla="*/ 158405 h 392948"/>
                  <a:gd name="connsiteX75-5881" fmla="*/ 3262143 w 3262143"/>
                  <a:gd name="connsiteY75-5882" fmla="*/ 391562 h 392948"/>
                  <a:gd name="connsiteX0-5883" fmla="*/ 0 w 3262143"/>
                  <a:gd name="connsiteY0-5884" fmla="*/ 0 h 392948"/>
                  <a:gd name="connsiteX1-5885" fmla="*/ 31917 w 3262143"/>
                  <a:gd name="connsiteY1-5886" fmla="*/ 375435 h 392948"/>
                  <a:gd name="connsiteX2-5887" fmla="*/ 65922 w 3262143"/>
                  <a:gd name="connsiteY2-5888" fmla="*/ 60977 h 392948"/>
                  <a:gd name="connsiteX3-5889" fmla="*/ 116138 w 3262143"/>
                  <a:gd name="connsiteY3-5890" fmla="*/ 331865 h 392948"/>
                  <a:gd name="connsiteX4-5891" fmla="*/ 164264 w 3262143"/>
                  <a:gd name="connsiteY4-5892" fmla="*/ 49764 h 392948"/>
                  <a:gd name="connsiteX5-5893" fmla="*/ 208212 w 3262143"/>
                  <a:gd name="connsiteY5-5894" fmla="*/ 330229 h 392948"/>
                  <a:gd name="connsiteX6-5895" fmla="*/ 246396 w 3262143"/>
                  <a:gd name="connsiteY6-5896" fmla="*/ 31895 h 392948"/>
                  <a:gd name="connsiteX7-5897" fmla="*/ 288254 w 3262143"/>
                  <a:gd name="connsiteY7-5898" fmla="*/ 335603 h 392948"/>
                  <a:gd name="connsiteX8-5899" fmla="*/ 318585 w 3262143"/>
                  <a:gd name="connsiteY8-5900" fmla="*/ 55959 h 392948"/>
                  <a:gd name="connsiteX9-5901" fmla="*/ 378743 w 3262143"/>
                  <a:gd name="connsiteY9-5902" fmla="*/ 333967 h 392948"/>
                  <a:gd name="connsiteX10-5903" fmla="*/ 404895 w 3262143"/>
                  <a:gd name="connsiteY10-5904" fmla="*/ 61795 h 392948"/>
                  <a:gd name="connsiteX11-5905" fmla="*/ 453021 w 3262143"/>
                  <a:gd name="connsiteY11-5906" fmla="*/ 319016 h 392948"/>
                  <a:gd name="connsiteX12-5907" fmla="*/ 487027 w 3262143"/>
                  <a:gd name="connsiteY12-5908" fmla="*/ 67990 h 392948"/>
                  <a:gd name="connsiteX13-5909" fmla="*/ 533063 w 3262143"/>
                  <a:gd name="connsiteY13-5910" fmla="*/ 356392 h 392948"/>
                  <a:gd name="connsiteX14-5911" fmla="*/ 571248 w 3262143"/>
                  <a:gd name="connsiteY14-5912" fmla="*/ 55959 h 392948"/>
                  <a:gd name="connsiteX15-5913" fmla="*/ 617790 w 3262143"/>
                  <a:gd name="connsiteY15-5914" fmla="*/ 307803 h 392948"/>
                  <a:gd name="connsiteX16-5915" fmla="*/ 667501 w 3262143"/>
                  <a:gd name="connsiteY16-5916" fmla="*/ 99171 h 392948"/>
                  <a:gd name="connsiteX17-5917" fmla="*/ 704099 w 3262143"/>
                  <a:gd name="connsiteY17-5918" fmla="*/ 345998 h 392948"/>
                  <a:gd name="connsiteX18-5919" fmla="*/ 741780 w 3262143"/>
                  <a:gd name="connsiteY18-5920" fmla="*/ 86679 h 392948"/>
                  <a:gd name="connsiteX19-5921" fmla="*/ 790410 w 3262143"/>
                  <a:gd name="connsiteY19-5922" fmla="*/ 329411 h 392948"/>
                  <a:gd name="connsiteX20-5923" fmla="*/ 830500 w 3262143"/>
                  <a:gd name="connsiteY20-5924" fmla="*/ 84623 h 392948"/>
                  <a:gd name="connsiteX21-5925" fmla="*/ 868363 w 3262143"/>
                  <a:gd name="connsiteY21-5926" fmla="*/ 129429 h 392948"/>
                  <a:gd name="connsiteX22-5927" fmla="*/ 872542 w 3262143"/>
                  <a:gd name="connsiteY22-5928" fmla="*/ 317378 h 392948"/>
                  <a:gd name="connsiteX23-5929" fmla="*/ 944227 w 3262143"/>
                  <a:gd name="connsiteY23-5930" fmla="*/ 116117 h 392948"/>
                  <a:gd name="connsiteX24-5931" fmla="*/ 962022 w 3262143"/>
                  <a:gd name="connsiteY24-5932" fmla="*/ 319016 h 392948"/>
                  <a:gd name="connsiteX25-5933" fmla="*/ 1004385 w 3262143"/>
                  <a:gd name="connsiteY25-5934" fmla="*/ 128148 h 392948"/>
                  <a:gd name="connsiteX26-5935" fmla="*/ 1048332 w 3262143"/>
                  <a:gd name="connsiteY26-5936" fmla="*/ 321936 h 392948"/>
                  <a:gd name="connsiteX27-5937" fmla="*/ 1076574 w 3262143"/>
                  <a:gd name="connsiteY27-5938" fmla="*/ 92053 h 392948"/>
                  <a:gd name="connsiteX28-5939" fmla="*/ 1130464 w 3262143"/>
                  <a:gd name="connsiteY28-5940" fmla="*/ 330229 h 392948"/>
                  <a:gd name="connsiteX29-5941" fmla="*/ 1184859 w 3262143"/>
                  <a:gd name="connsiteY29-5942" fmla="*/ 128148 h 392948"/>
                  <a:gd name="connsiteX30-5943" fmla="*/ 1232985 w 3262143"/>
                  <a:gd name="connsiteY30-5944" fmla="*/ 296590 h 392948"/>
                  <a:gd name="connsiteX31-5945" fmla="*/ 1281111 w 3262143"/>
                  <a:gd name="connsiteY31-5946" fmla="*/ 128148 h 392948"/>
                  <a:gd name="connsiteX32-5947" fmla="*/ 1317206 w 3262143"/>
                  <a:gd name="connsiteY32-5948" fmla="*/ 296590 h 392948"/>
                  <a:gd name="connsiteX33-5949" fmla="*/ 1365332 w 3262143"/>
                  <a:gd name="connsiteY33-5950" fmla="*/ 104085 h 392948"/>
                  <a:gd name="connsiteX34-5951" fmla="*/ 1410865 w 3262143"/>
                  <a:gd name="connsiteY34-5952" fmla="*/ 323572 h 392948"/>
                  <a:gd name="connsiteX35-5953" fmla="*/ 1456326 w 3262143"/>
                  <a:gd name="connsiteY35-5954" fmla="*/ 124410 h 392948"/>
                  <a:gd name="connsiteX36-5955" fmla="*/ 1485648 w 3262143"/>
                  <a:gd name="connsiteY36-5956" fmla="*/ 332685 h 392948"/>
                  <a:gd name="connsiteX37-5957" fmla="*/ 1521743 w 3262143"/>
                  <a:gd name="connsiteY37-5958" fmla="*/ 104085 h 392948"/>
                  <a:gd name="connsiteX38-5959" fmla="*/ 1569869 w 3262143"/>
                  <a:gd name="connsiteY38-5960" fmla="*/ 320653 h 392948"/>
                  <a:gd name="connsiteX39-5961" fmla="*/ 1605964 w 3262143"/>
                  <a:gd name="connsiteY39-5962" fmla="*/ 140180 h 392948"/>
                  <a:gd name="connsiteX40-5963" fmla="*/ 1666122 w 3262143"/>
                  <a:gd name="connsiteY40-5964" fmla="*/ 332685 h 392948"/>
                  <a:gd name="connsiteX41-5965" fmla="*/ 1702217 w 3262143"/>
                  <a:gd name="connsiteY41-5966" fmla="*/ 128148 h 392948"/>
                  <a:gd name="connsiteX42-5967" fmla="*/ 1762374 w 3262143"/>
                  <a:gd name="connsiteY42-5968" fmla="*/ 332685 h 392948"/>
                  <a:gd name="connsiteX43-5969" fmla="*/ 1798469 w 3262143"/>
                  <a:gd name="connsiteY43-5970" fmla="*/ 128148 h 392948"/>
                  <a:gd name="connsiteX44-5971" fmla="*/ 1857618 w 3262143"/>
                  <a:gd name="connsiteY44-5972" fmla="*/ 344716 h 392948"/>
                  <a:gd name="connsiteX45-5973" fmla="*/ 1906753 w 3262143"/>
                  <a:gd name="connsiteY45-5974" fmla="*/ 140180 h 392948"/>
                  <a:gd name="connsiteX46-5975" fmla="*/ 1954880 w 3262143"/>
                  <a:gd name="connsiteY46-5976" fmla="*/ 368780 h 392948"/>
                  <a:gd name="connsiteX47-5977" fmla="*/ 1990974 w 3262143"/>
                  <a:gd name="connsiteY47-5978" fmla="*/ 104085 h 392948"/>
                  <a:gd name="connsiteX48-5979" fmla="*/ 2051132 w 3262143"/>
                  <a:gd name="connsiteY48-5980" fmla="*/ 392843 h 392948"/>
                  <a:gd name="connsiteX49-5981" fmla="*/ 2087227 w 3262143"/>
                  <a:gd name="connsiteY49-5982" fmla="*/ 140180 h 392948"/>
                  <a:gd name="connsiteX50-5983" fmla="*/ 2137443 w 3262143"/>
                  <a:gd name="connsiteY50-5984" fmla="*/ 366324 h 392948"/>
                  <a:gd name="connsiteX51-5985" fmla="*/ 2183480 w 3262143"/>
                  <a:gd name="connsiteY51-5986" fmla="*/ 164243 h 392948"/>
                  <a:gd name="connsiteX52-5987" fmla="*/ 2234200 w 3262143"/>
                  <a:gd name="connsiteY52-5988" fmla="*/ 356747 h 392948"/>
                  <a:gd name="connsiteX53-5989" fmla="*/ 2279732 w 3262143"/>
                  <a:gd name="connsiteY53-5990" fmla="*/ 152211 h 392948"/>
                  <a:gd name="connsiteX54-5991" fmla="*/ 2327859 w 3262143"/>
                  <a:gd name="connsiteY54-5992" fmla="*/ 392843 h 392948"/>
                  <a:gd name="connsiteX55-5993" fmla="*/ 2375985 w 3262143"/>
                  <a:gd name="connsiteY55-5994" fmla="*/ 164243 h 392948"/>
                  <a:gd name="connsiteX56-5995" fmla="*/ 2424111 w 3262143"/>
                  <a:gd name="connsiteY56-5996" fmla="*/ 356748 h 392948"/>
                  <a:gd name="connsiteX57-5997" fmla="*/ 2460206 w 3262143"/>
                  <a:gd name="connsiteY57-5998" fmla="*/ 152211 h 392948"/>
                  <a:gd name="connsiteX58-5999" fmla="*/ 2520364 w 3262143"/>
                  <a:gd name="connsiteY58-6000" fmla="*/ 368780 h 392948"/>
                  <a:gd name="connsiteX59-6001" fmla="*/ 2568490 w 3262143"/>
                  <a:gd name="connsiteY59-6002" fmla="*/ 164243 h 392948"/>
                  <a:gd name="connsiteX60-6003" fmla="*/ 2616617 w 3262143"/>
                  <a:gd name="connsiteY60-6004" fmla="*/ 380811 h 392948"/>
                  <a:gd name="connsiteX61-6005" fmla="*/ 2664743 w 3262143"/>
                  <a:gd name="connsiteY61-6006" fmla="*/ 164243 h 392948"/>
                  <a:gd name="connsiteX62-6007" fmla="*/ 2724901 w 3262143"/>
                  <a:gd name="connsiteY62-6008" fmla="*/ 380811 h 392948"/>
                  <a:gd name="connsiteX63-6009" fmla="*/ 2760996 w 3262143"/>
                  <a:gd name="connsiteY63-6010" fmla="*/ 152211 h 392948"/>
                  <a:gd name="connsiteX64-6011" fmla="*/ 2809122 w 3262143"/>
                  <a:gd name="connsiteY64-6012" fmla="*/ 370417 h 392948"/>
                  <a:gd name="connsiteX65-6013" fmla="*/ 2844606 w 3262143"/>
                  <a:gd name="connsiteY65-6014" fmla="*/ 174325 h 392948"/>
                  <a:gd name="connsiteX66-6015" fmla="*/ 2861426 w 3262143"/>
                  <a:gd name="connsiteY66-6016" fmla="*/ 153848 h 392948"/>
                  <a:gd name="connsiteX67-6017" fmla="*/ 2897018 w 3262143"/>
                  <a:gd name="connsiteY67-6018" fmla="*/ 360023 h 392948"/>
                  <a:gd name="connsiteX68-6019" fmla="*/ 2941469 w 3262143"/>
                  <a:gd name="connsiteY68-6020" fmla="*/ 164243 h 392948"/>
                  <a:gd name="connsiteX69-6021" fmla="*/ 2993270 w 3262143"/>
                  <a:gd name="connsiteY69-6022" fmla="*/ 352548 h 392948"/>
                  <a:gd name="connsiteX70-6023" fmla="*/ 3033038 w 3262143"/>
                  <a:gd name="connsiteY70-6024" fmla="*/ 111916 h 392948"/>
                  <a:gd name="connsiteX71-6025" fmla="*/ 3073818 w 3262143"/>
                  <a:gd name="connsiteY71-6026" fmla="*/ 362943 h 392948"/>
                  <a:gd name="connsiteX72-6027" fmla="*/ 3134479 w 3262143"/>
                  <a:gd name="connsiteY72-6028" fmla="*/ 155488 h 392948"/>
                  <a:gd name="connsiteX73-6029" fmla="*/ 3178426 w 3262143"/>
                  <a:gd name="connsiteY73-6030" fmla="*/ 370418 h 392948"/>
                  <a:gd name="connsiteX74-6031" fmla="*/ 3226554 w 3262143"/>
                  <a:gd name="connsiteY74-6032" fmla="*/ 158405 h 392948"/>
                  <a:gd name="connsiteX75-6033" fmla="*/ 3262143 w 3262143"/>
                  <a:gd name="connsiteY75-6034" fmla="*/ 391562 h 392948"/>
                  <a:gd name="connsiteX0-6035" fmla="*/ 0 w 3262143"/>
                  <a:gd name="connsiteY0-6036" fmla="*/ 0 h 392948"/>
                  <a:gd name="connsiteX1-6037" fmla="*/ 31917 w 3262143"/>
                  <a:gd name="connsiteY1-6038" fmla="*/ 375435 h 392948"/>
                  <a:gd name="connsiteX2-6039" fmla="*/ 65922 w 3262143"/>
                  <a:gd name="connsiteY2-6040" fmla="*/ 60977 h 392948"/>
                  <a:gd name="connsiteX3-6041" fmla="*/ 116138 w 3262143"/>
                  <a:gd name="connsiteY3-6042" fmla="*/ 331865 h 392948"/>
                  <a:gd name="connsiteX4-6043" fmla="*/ 164264 w 3262143"/>
                  <a:gd name="connsiteY4-6044" fmla="*/ 49764 h 392948"/>
                  <a:gd name="connsiteX5-6045" fmla="*/ 208212 w 3262143"/>
                  <a:gd name="connsiteY5-6046" fmla="*/ 330229 h 392948"/>
                  <a:gd name="connsiteX6-6047" fmla="*/ 246396 w 3262143"/>
                  <a:gd name="connsiteY6-6048" fmla="*/ 31895 h 392948"/>
                  <a:gd name="connsiteX7-6049" fmla="*/ 288254 w 3262143"/>
                  <a:gd name="connsiteY7-6050" fmla="*/ 335603 h 392948"/>
                  <a:gd name="connsiteX8-6051" fmla="*/ 318585 w 3262143"/>
                  <a:gd name="connsiteY8-6052" fmla="*/ 55959 h 392948"/>
                  <a:gd name="connsiteX9-6053" fmla="*/ 378743 w 3262143"/>
                  <a:gd name="connsiteY9-6054" fmla="*/ 333967 h 392948"/>
                  <a:gd name="connsiteX10-6055" fmla="*/ 404895 w 3262143"/>
                  <a:gd name="connsiteY10-6056" fmla="*/ 61795 h 392948"/>
                  <a:gd name="connsiteX11-6057" fmla="*/ 453021 w 3262143"/>
                  <a:gd name="connsiteY11-6058" fmla="*/ 319016 h 392948"/>
                  <a:gd name="connsiteX12-6059" fmla="*/ 487027 w 3262143"/>
                  <a:gd name="connsiteY12-6060" fmla="*/ 67990 h 392948"/>
                  <a:gd name="connsiteX13-6061" fmla="*/ 533063 w 3262143"/>
                  <a:gd name="connsiteY13-6062" fmla="*/ 356392 h 392948"/>
                  <a:gd name="connsiteX14-6063" fmla="*/ 571248 w 3262143"/>
                  <a:gd name="connsiteY14-6064" fmla="*/ 55959 h 392948"/>
                  <a:gd name="connsiteX15-6065" fmla="*/ 617790 w 3262143"/>
                  <a:gd name="connsiteY15-6066" fmla="*/ 307803 h 392948"/>
                  <a:gd name="connsiteX16-6067" fmla="*/ 667501 w 3262143"/>
                  <a:gd name="connsiteY16-6068" fmla="*/ 99171 h 392948"/>
                  <a:gd name="connsiteX17-6069" fmla="*/ 704099 w 3262143"/>
                  <a:gd name="connsiteY17-6070" fmla="*/ 345998 h 392948"/>
                  <a:gd name="connsiteX18-6071" fmla="*/ 741780 w 3262143"/>
                  <a:gd name="connsiteY18-6072" fmla="*/ 86679 h 392948"/>
                  <a:gd name="connsiteX19-6073" fmla="*/ 790410 w 3262143"/>
                  <a:gd name="connsiteY19-6074" fmla="*/ 329411 h 392948"/>
                  <a:gd name="connsiteX20-6075" fmla="*/ 830500 w 3262143"/>
                  <a:gd name="connsiteY20-6076" fmla="*/ 107048 h 392948"/>
                  <a:gd name="connsiteX21-6077" fmla="*/ 868363 w 3262143"/>
                  <a:gd name="connsiteY21-6078" fmla="*/ 129429 h 392948"/>
                  <a:gd name="connsiteX22-6079" fmla="*/ 872542 w 3262143"/>
                  <a:gd name="connsiteY22-6080" fmla="*/ 317378 h 392948"/>
                  <a:gd name="connsiteX23-6081" fmla="*/ 944227 w 3262143"/>
                  <a:gd name="connsiteY23-6082" fmla="*/ 116117 h 392948"/>
                  <a:gd name="connsiteX24-6083" fmla="*/ 962022 w 3262143"/>
                  <a:gd name="connsiteY24-6084" fmla="*/ 319016 h 392948"/>
                  <a:gd name="connsiteX25-6085" fmla="*/ 1004385 w 3262143"/>
                  <a:gd name="connsiteY25-6086" fmla="*/ 128148 h 392948"/>
                  <a:gd name="connsiteX26-6087" fmla="*/ 1048332 w 3262143"/>
                  <a:gd name="connsiteY26-6088" fmla="*/ 321936 h 392948"/>
                  <a:gd name="connsiteX27-6089" fmla="*/ 1076574 w 3262143"/>
                  <a:gd name="connsiteY27-6090" fmla="*/ 92053 h 392948"/>
                  <a:gd name="connsiteX28-6091" fmla="*/ 1130464 w 3262143"/>
                  <a:gd name="connsiteY28-6092" fmla="*/ 330229 h 392948"/>
                  <a:gd name="connsiteX29-6093" fmla="*/ 1184859 w 3262143"/>
                  <a:gd name="connsiteY29-6094" fmla="*/ 128148 h 392948"/>
                  <a:gd name="connsiteX30-6095" fmla="*/ 1232985 w 3262143"/>
                  <a:gd name="connsiteY30-6096" fmla="*/ 296590 h 392948"/>
                  <a:gd name="connsiteX31-6097" fmla="*/ 1281111 w 3262143"/>
                  <a:gd name="connsiteY31-6098" fmla="*/ 128148 h 392948"/>
                  <a:gd name="connsiteX32-6099" fmla="*/ 1317206 w 3262143"/>
                  <a:gd name="connsiteY32-6100" fmla="*/ 296590 h 392948"/>
                  <a:gd name="connsiteX33-6101" fmla="*/ 1365332 w 3262143"/>
                  <a:gd name="connsiteY33-6102" fmla="*/ 104085 h 392948"/>
                  <a:gd name="connsiteX34-6103" fmla="*/ 1410865 w 3262143"/>
                  <a:gd name="connsiteY34-6104" fmla="*/ 323572 h 392948"/>
                  <a:gd name="connsiteX35-6105" fmla="*/ 1456326 w 3262143"/>
                  <a:gd name="connsiteY35-6106" fmla="*/ 124410 h 392948"/>
                  <a:gd name="connsiteX36-6107" fmla="*/ 1485648 w 3262143"/>
                  <a:gd name="connsiteY36-6108" fmla="*/ 332685 h 392948"/>
                  <a:gd name="connsiteX37-6109" fmla="*/ 1521743 w 3262143"/>
                  <a:gd name="connsiteY37-6110" fmla="*/ 104085 h 392948"/>
                  <a:gd name="connsiteX38-6111" fmla="*/ 1569869 w 3262143"/>
                  <a:gd name="connsiteY38-6112" fmla="*/ 320653 h 392948"/>
                  <a:gd name="connsiteX39-6113" fmla="*/ 1605964 w 3262143"/>
                  <a:gd name="connsiteY39-6114" fmla="*/ 140180 h 392948"/>
                  <a:gd name="connsiteX40-6115" fmla="*/ 1666122 w 3262143"/>
                  <a:gd name="connsiteY40-6116" fmla="*/ 332685 h 392948"/>
                  <a:gd name="connsiteX41-6117" fmla="*/ 1702217 w 3262143"/>
                  <a:gd name="connsiteY41-6118" fmla="*/ 128148 h 392948"/>
                  <a:gd name="connsiteX42-6119" fmla="*/ 1762374 w 3262143"/>
                  <a:gd name="connsiteY42-6120" fmla="*/ 332685 h 392948"/>
                  <a:gd name="connsiteX43-6121" fmla="*/ 1798469 w 3262143"/>
                  <a:gd name="connsiteY43-6122" fmla="*/ 128148 h 392948"/>
                  <a:gd name="connsiteX44-6123" fmla="*/ 1857618 w 3262143"/>
                  <a:gd name="connsiteY44-6124" fmla="*/ 344716 h 392948"/>
                  <a:gd name="connsiteX45-6125" fmla="*/ 1906753 w 3262143"/>
                  <a:gd name="connsiteY45-6126" fmla="*/ 140180 h 392948"/>
                  <a:gd name="connsiteX46-6127" fmla="*/ 1954880 w 3262143"/>
                  <a:gd name="connsiteY46-6128" fmla="*/ 368780 h 392948"/>
                  <a:gd name="connsiteX47-6129" fmla="*/ 1990974 w 3262143"/>
                  <a:gd name="connsiteY47-6130" fmla="*/ 104085 h 392948"/>
                  <a:gd name="connsiteX48-6131" fmla="*/ 2051132 w 3262143"/>
                  <a:gd name="connsiteY48-6132" fmla="*/ 392843 h 392948"/>
                  <a:gd name="connsiteX49-6133" fmla="*/ 2087227 w 3262143"/>
                  <a:gd name="connsiteY49-6134" fmla="*/ 140180 h 392948"/>
                  <a:gd name="connsiteX50-6135" fmla="*/ 2137443 w 3262143"/>
                  <a:gd name="connsiteY50-6136" fmla="*/ 366324 h 392948"/>
                  <a:gd name="connsiteX51-6137" fmla="*/ 2183480 w 3262143"/>
                  <a:gd name="connsiteY51-6138" fmla="*/ 164243 h 392948"/>
                  <a:gd name="connsiteX52-6139" fmla="*/ 2234200 w 3262143"/>
                  <a:gd name="connsiteY52-6140" fmla="*/ 356747 h 392948"/>
                  <a:gd name="connsiteX53-6141" fmla="*/ 2279732 w 3262143"/>
                  <a:gd name="connsiteY53-6142" fmla="*/ 152211 h 392948"/>
                  <a:gd name="connsiteX54-6143" fmla="*/ 2327859 w 3262143"/>
                  <a:gd name="connsiteY54-6144" fmla="*/ 392843 h 392948"/>
                  <a:gd name="connsiteX55-6145" fmla="*/ 2375985 w 3262143"/>
                  <a:gd name="connsiteY55-6146" fmla="*/ 164243 h 392948"/>
                  <a:gd name="connsiteX56-6147" fmla="*/ 2424111 w 3262143"/>
                  <a:gd name="connsiteY56-6148" fmla="*/ 356748 h 392948"/>
                  <a:gd name="connsiteX57-6149" fmla="*/ 2460206 w 3262143"/>
                  <a:gd name="connsiteY57-6150" fmla="*/ 152211 h 392948"/>
                  <a:gd name="connsiteX58-6151" fmla="*/ 2520364 w 3262143"/>
                  <a:gd name="connsiteY58-6152" fmla="*/ 368780 h 392948"/>
                  <a:gd name="connsiteX59-6153" fmla="*/ 2568490 w 3262143"/>
                  <a:gd name="connsiteY59-6154" fmla="*/ 164243 h 392948"/>
                  <a:gd name="connsiteX60-6155" fmla="*/ 2616617 w 3262143"/>
                  <a:gd name="connsiteY60-6156" fmla="*/ 380811 h 392948"/>
                  <a:gd name="connsiteX61-6157" fmla="*/ 2664743 w 3262143"/>
                  <a:gd name="connsiteY61-6158" fmla="*/ 164243 h 392948"/>
                  <a:gd name="connsiteX62-6159" fmla="*/ 2724901 w 3262143"/>
                  <a:gd name="connsiteY62-6160" fmla="*/ 380811 h 392948"/>
                  <a:gd name="connsiteX63-6161" fmla="*/ 2760996 w 3262143"/>
                  <a:gd name="connsiteY63-6162" fmla="*/ 152211 h 392948"/>
                  <a:gd name="connsiteX64-6163" fmla="*/ 2809122 w 3262143"/>
                  <a:gd name="connsiteY64-6164" fmla="*/ 370417 h 392948"/>
                  <a:gd name="connsiteX65-6165" fmla="*/ 2844606 w 3262143"/>
                  <a:gd name="connsiteY65-6166" fmla="*/ 174325 h 392948"/>
                  <a:gd name="connsiteX66-6167" fmla="*/ 2861426 w 3262143"/>
                  <a:gd name="connsiteY66-6168" fmla="*/ 153848 h 392948"/>
                  <a:gd name="connsiteX67-6169" fmla="*/ 2897018 w 3262143"/>
                  <a:gd name="connsiteY67-6170" fmla="*/ 360023 h 392948"/>
                  <a:gd name="connsiteX68-6171" fmla="*/ 2941469 w 3262143"/>
                  <a:gd name="connsiteY68-6172" fmla="*/ 164243 h 392948"/>
                  <a:gd name="connsiteX69-6173" fmla="*/ 2993270 w 3262143"/>
                  <a:gd name="connsiteY69-6174" fmla="*/ 352548 h 392948"/>
                  <a:gd name="connsiteX70-6175" fmla="*/ 3033038 w 3262143"/>
                  <a:gd name="connsiteY70-6176" fmla="*/ 111916 h 392948"/>
                  <a:gd name="connsiteX71-6177" fmla="*/ 3073818 w 3262143"/>
                  <a:gd name="connsiteY71-6178" fmla="*/ 362943 h 392948"/>
                  <a:gd name="connsiteX72-6179" fmla="*/ 3134479 w 3262143"/>
                  <a:gd name="connsiteY72-6180" fmla="*/ 155488 h 392948"/>
                  <a:gd name="connsiteX73-6181" fmla="*/ 3178426 w 3262143"/>
                  <a:gd name="connsiteY73-6182" fmla="*/ 370418 h 392948"/>
                  <a:gd name="connsiteX74-6183" fmla="*/ 3226554 w 3262143"/>
                  <a:gd name="connsiteY74-6184" fmla="*/ 158405 h 392948"/>
                  <a:gd name="connsiteX75-6185" fmla="*/ 3262143 w 3262143"/>
                  <a:gd name="connsiteY75-6186" fmla="*/ 391562 h 392948"/>
                  <a:gd name="connsiteX0-6187" fmla="*/ 0 w 3262143"/>
                  <a:gd name="connsiteY0-6188" fmla="*/ 0 h 392948"/>
                  <a:gd name="connsiteX1-6189" fmla="*/ 31917 w 3262143"/>
                  <a:gd name="connsiteY1-6190" fmla="*/ 375435 h 392948"/>
                  <a:gd name="connsiteX2-6191" fmla="*/ 65922 w 3262143"/>
                  <a:gd name="connsiteY2-6192" fmla="*/ 60977 h 392948"/>
                  <a:gd name="connsiteX3-6193" fmla="*/ 116138 w 3262143"/>
                  <a:gd name="connsiteY3-6194" fmla="*/ 331865 h 392948"/>
                  <a:gd name="connsiteX4-6195" fmla="*/ 164264 w 3262143"/>
                  <a:gd name="connsiteY4-6196" fmla="*/ 49764 h 392948"/>
                  <a:gd name="connsiteX5-6197" fmla="*/ 208212 w 3262143"/>
                  <a:gd name="connsiteY5-6198" fmla="*/ 330229 h 392948"/>
                  <a:gd name="connsiteX6-6199" fmla="*/ 246396 w 3262143"/>
                  <a:gd name="connsiteY6-6200" fmla="*/ 31895 h 392948"/>
                  <a:gd name="connsiteX7-6201" fmla="*/ 288254 w 3262143"/>
                  <a:gd name="connsiteY7-6202" fmla="*/ 335603 h 392948"/>
                  <a:gd name="connsiteX8-6203" fmla="*/ 318585 w 3262143"/>
                  <a:gd name="connsiteY8-6204" fmla="*/ 55959 h 392948"/>
                  <a:gd name="connsiteX9-6205" fmla="*/ 378743 w 3262143"/>
                  <a:gd name="connsiteY9-6206" fmla="*/ 333967 h 392948"/>
                  <a:gd name="connsiteX10-6207" fmla="*/ 404895 w 3262143"/>
                  <a:gd name="connsiteY10-6208" fmla="*/ 61795 h 392948"/>
                  <a:gd name="connsiteX11-6209" fmla="*/ 453021 w 3262143"/>
                  <a:gd name="connsiteY11-6210" fmla="*/ 319016 h 392948"/>
                  <a:gd name="connsiteX12-6211" fmla="*/ 487027 w 3262143"/>
                  <a:gd name="connsiteY12-6212" fmla="*/ 67990 h 392948"/>
                  <a:gd name="connsiteX13-6213" fmla="*/ 533063 w 3262143"/>
                  <a:gd name="connsiteY13-6214" fmla="*/ 356392 h 392948"/>
                  <a:gd name="connsiteX14-6215" fmla="*/ 571248 w 3262143"/>
                  <a:gd name="connsiteY14-6216" fmla="*/ 55959 h 392948"/>
                  <a:gd name="connsiteX15-6217" fmla="*/ 617790 w 3262143"/>
                  <a:gd name="connsiteY15-6218" fmla="*/ 307803 h 392948"/>
                  <a:gd name="connsiteX16-6219" fmla="*/ 667501 w 3262143"/>
                  <a:gd name="connsiteY16-6220" fmla="*/ 99171 h 392948"/>
                  <a:gd name="connsiteX17-6221" fmla="*/ 704099 w 3262143"/>
                  <a:gd name="connsiteY17-6222" fmla="*/ 345998 h 392948"/>
                  <a:gd name="connsiteX18-6223" fmla="*/ 741780 w 3262143"/>
                  <a:gd name="connsiteY18-6224" fmla="*/ 86679 h 392948"/>
                  <a:gd name="connsiteX19-6225" fmla="*/ 790410 w 3262143"/>
                  <a:gd name="connsiteY19-6226" fmla="*/ 329411 h 392948"/>
                  <a:gd name="connsiteX20-6227" fmla="*/ 830500 w 3262143"/>
                  <a:gd name="connsiteY20-6228" fmla="*/ 107048 h 392948"/>
                  <a:gd name="connsiteX21-6229" fmla="*/ 868363 w 3262143"/>
                  <a:gd name="connsiteY21-6230" fmla="*/ 129429 h 392948"/>
                  <a:gd name="connsiteX22-6231" fmla="*/ 885078 w 3262143"/>
                  <a:gd name="connsiteY22-6232" fmla="*/ 336066 h 392948"/>
                  <a:gd name="connsiteX23-6233" fmla="*/ 944227 w 3262143"/>
                  <a:gd name="connsiteY23-6234" fmla="*/ 116117 h 392948"/>
                  <a:gd name="connsiteX24-6235" fmla="*/ 962022 w 3262143"/>
                  <a:gd name="connsiteY24-6236" fmla="*/ 319016 h 392948"/>
                  <a:gd name="connsiteX25-6237" fmla="*/ 1004385 w 3262143"/>
                  <a:gd name="connsiteY25-6238" fmla="*/ 128148 h 392948"/>
                  <a:gd name="connsiteX26-6239" fmla="*/ 1048332 w 3262143"/>
                  <a:gd name="connsiteY26-6240" fmla="*/ 321936 h 392948"/>
                  <a:gd name="connsiteX27-6241" fmla="*/ 1076574 w 3262143"/>
                  <a:gd name="connsiteY27-6242" fmla="*/ 92053 h 392948"/>
                  <a:gd name="connsiteX28-6243" fmla="*/ 1130464 w 3262143"/>
                  <a:gd name="connsiteY28-6244" fmla="*/ 330229 h 392948"/>
                  <a:gd name="connsiteX29-6245" fmla="*/ 1184859 w 3262143"/>
                  <a:gd name="connsiteY29-6246" fmla="*/ 128148 h 392948"/>
                  <a:gd name="connsiteX30-6247" fmla="*/ 1232985 w 3262143"/>
                  <a:gd name="connsiteY30-6248" fmla="*/ 296590 h 392948"/>
                  <a:gd name="connsiteX31-6249" fmla="*/ 1281111 w 3262143"/>
                  <a:gd name="connsiteY31-6250" fmla="*/ 128148 h 392948"/>
                  <a:gd name="connsiteX32-6251" fmla="*/ 1317206 w 3262143"/>
                  <a:gd name="connsiteY32-6252" fmla="*/ 296590 h 392948"/>
                  <a:gd name="connsiteX33-6253" fmla="*/ 1365332 w 3262143"/>
                  <a:gd name="connsiteY33-6254" fmla="*/ 104085 h 392948"/>
                  <a:gd name="connsiteX34-6255" fmla="*/ 1410865 w 3262143"/>
                  <a:gd name="connsiteY34-6256" fmla="*/ 323572 h 392948"/>
                  <a:gd name="connsiteX35-6257" fmla="*/ 1456326 w 3262143"/>
                  <a:gd name="connsiteY35-6258" fmla="*/ 124410 h 392948"/>
                  <a:gd name="connsiteX36-6259" fmla="*/ 1485648 w 3262143"/>
                  <a:gd name="connsiteY36-6260" fmla="*/ 332685 h 392948"/>
                  <a:gd name="connsiteX37-6261" fmla="*/ 1521743 w 3262143"/>
                  <a:gd name="connsiteY37-6262" fmla="*/ 104085 h 392948"/>
                  <a:gd name="connsiteX38-6263" fmla="*/ 1569869 w 3262143"/>
                  <a:gd name="connsiteY38-6264" fmla="*/ 320653 h 392948"/>
                  <a:gd name="connsiteX39-6265" fmla="*/ 1605964 w 3262143"/>
                  <a:gd name="connsiteY39-6266" fmla="*/ 140180 h 392948"/>
                  <a:gd name="connsiteX40-6267" fmla="*/ 1666122 w 3262143"/>
                  <a:gd name="connsiteY40-6268" fmla="*/ 332685 h 392948"/>
                  <a:gd name="connsiteX41-6269" fmla="*/ 1702217 w 3262143"/>
                  <a:gd name="connsiteY41-6270" fmla="*/ 128148 h 392948"/>
                  <a:gd name="connsiteX42-6271" fmla="*/ 1762374 w 3262143"/>
                  <a:gd name="connsiteY42-6272" fmla="*/ 332685 h 392948"/>
                  <a:gd name="connsiteX43-6273" fmla="*/ 1798469 w 3262143"/>
                  <a:gd name="connsiteY43-6274" fmla="*/ 128148 h 392948"/>
                  <a:gd name="connsiteX44-6275" fmla="*/ 1857618 w 3262143"/>
                  <a:gd name="connsiteY44-6276" fmla="*/ 344716 h 392948"/>
                  <a:gd name="connsiteX45-6277" fmla="*/ 1906753 w 3262143"/>
                  <a:gd name="connsiteY45-6278" fmla="*/ 140180 h 392948"/>
                  <a:gd name="connsiteX46-6279" fmla="*/ 1954880 w 3262143"/>
                  <a:gd name="connsiteY46-6280" fmla="*/ 368780 h 392948"/>
                  <a:gd name="connsiteX47-6281" fmla="*/ 1990974 w 3262143"/>
                  <a:gd name="connsiteY47-6282" fmla="*/ 104085 h 392948"/>
                  <a:gd name="connsiteX48-6283" fmla="*/ 2051132 w 3262143"/>
                  <a:gd name="connsiteY48-6284" fmla="*/ 392843 h 392948"/>
                  <a:gd name="connsiteX49-6285" fmla="*/ 2087227 w 3262143"/>
                  <a:gd name="connsiteY49-6286" fmla="*/ 140180 h 392948"/>
                  <a:gd name="connsiteX50-6287" fmla="*/ 2137443 w 3262143"/>
                  <a:gd name="connsiteY50-6288" fmla="*/ 366324 h 392948"/>
                  <a:gd name="connsiteX51-6289" fmla="*/ 2183480 w 3262143"/>
                  <a:gd name="connsiteY51-6290" fmla="*/ 164243 h 392948"/>
                  <a:gd name="connsiteX52-6291" fmla="*/ 2234200 w 3262143"/>
                  <a:gd name="connsiteY52-6292" fmla="*/ 356747 h 392948"/>
                  <a:gd name="connsiteX53-6293" fmla="*/ 2279732 w 3262143"/>
                  <a:gd name="connsiteY53-6294" fmla="*/ 152211 h 392948"/>
                  <a:gd name="connsiteX54-6295" fmla="*/ 2327859 w 3262143"/>
                  <a:gd name="connsiteY54-6296" fmla="*/ 392843 h 392948"/>
                  <a:gd name="connsiteX55-6297" fmla="*/ 2375985 w 3262143"/>
                  <a:gd name="connsiteY55-6298" fmla="*/ 164243 h 392948"/>
                  <a:gd name="connsiteX56-6299" fmla="*/ 2424111 w 3262143"/>
                  <a:gd name="connsiteY56-6300" fmla="*/ 356748 h 392948"/>
                  <a:gd name="connsiteX57-6301" fmla="*/ 2460206 w 3262143"/>
                  <a:gd name="connsiteY57-6302" fmla="*/ 152211 h 392948"/>
                  <a:gd name="connsiteX58-6303" fmla="*/ 2520364 w 3262143"/>
                  <a:gd name="connsiteY58-6304" fmla="*/ 368780 h 392948"/>
                  <a:gd name="connsiteX59-6305" fmla="*/ 2568490 w 3262143"/>
                  <a:gd name="connsiteY59-6306" fmla="*/ 164243 h 392948"/>
                  <a:gd name="connsiteX60-6307" fmla="*/ 2616617 w 3262143"/>
                  <a:gd name="connsiteY60-6308" fmla="*/ 380811 h 392948"/>
                  <a:gd name="connsiteX61-6309" fmla="*/ 2664743 w 3262143"/>
                  <a:gd name="connsiteY61-6310" fmla="*/ 164243 h 392948"/>
                  <a:gd name="connsiteX62-6311" fmla="*/ 2724901 w 3262143"/>
                  <a:gd name="connsiteY62-6312" fmla="*/ 380811 h 392948"/>
                  <a:gd name="connsiteX63-6313" fmla="*/ 2760996 w 3262143"/>
                  <a:gd name="connsiteY63-6314" fmla="*/ 152211 h 392948"/>
                  <a:gd name="connsiteX64-6315" fmla="*/ 2809122 w 3262143"/>
                  <a:gd name="connsiteY64-6316" fmla="*/ 370417 h 392948"/>
                  <a:gd name="connsiteX65-6317" fmla="*/ 2844606 w 3262143"/>
                  <a:gd name="connsiteY65-6318" fmla="*/ 174325 h 392948"/>
                  <a:gd name="connsiteX66-6319" fmla="*/ 2861426 w 3262143"/>
                  <a:gd name="connsiteY66-6320" fmla="*/ 153848 h 392948"/>
                  <a:gd name="connsiteX67-6321" fmla="*/ 2897018 w 3262143"/>
                  <a:gd name="connsiteY67-6322" fmla="*/ 360023 h 392948"/>
                  <a:gd name="connsiteX68-6323" fmla="*/ 2941469 w 3262143"/>
                  <a:gd name="connsiteY68-6324" fmla="*/ 164243 h 392948"/>
                  <a:gd name="connsiteX69-6325" fmla="*/ 2993270 w 3262143"/>
                  <a:gd name="connsiteY69-6326" fmla="*/ 352548 h 392948"/>
                  <a:gd name="connsiteX70-6327" fmla="*/ 3033038 w 3262143"/>
                  <a:gd name="connsiteY70-6328" fmla="*/ 111916 h 392948"/>
                  <a:gd name="connsiteX71-6329" fmla="*/ 3073818 w 3262143"/>
                  <a:gd name="connsiteY71-6330" fmla="*/ 362943 h 392948"/>
                  <a:gd name="connsiteX72-6331" fmla="*/ 3134479 w 3262143"/>
                  <a:gd name="connsiteY72-6332" fmla="*/ 155488 h 392948"/>
                  <a:gd name="connsiteX73-6333" fmla="*/ 3178426 w 3262143"/>
                  <a:gd name="connsiteY73-6334" fmla="*/ 370418 h 392948"/>
                  <a:gd name="connsiteX74-6335" fmla="*/ 3226554 w 3262143"/>
                  <a:gd name="connsiteY74-6336" fmla="*/ 158405 h 392948"/>
                  <a:gd name="connsiteX75-6337" fmla="*/ 3262143 w 3262143"/>
                  <a:gd name="connsiteY75-6338" fmla="*/ 391562 h 392948"/>
                  <a:gd name="connsiteX0-6339" fmla="*/ 0 w 3262143"/>
                  <a:gd name="connsiteY0-6340" fmla="*/ 0 h 392948"/>
                  <a:gd name="connsiteX1-6341" fmla="*/ 31917 w 3262143"/>
                  <a:gd name="connsiteY1-6342" fmla="*/ 375435 h 392948"/>
                  <a:gd name="connsiteX2-6343" fmla="*/ 65922 w 3262143"/>
                  <a:gd name="connsiteY2-6344" fmla="*/ 60977 h 392948"/>
                  <a:gd name="connsiteX3-6345" fmla="*/ 116138 w 3262143"/>
                  <a:gd name="connsiteY3-6346" fmla="*/ 331865 h 392948"/>
                  <a:gd name="connsiteX4-6347" fmla="*/ 164264 w 3262143"/>
                  <a:gd name="connsiteY4-6348" fmla="*/ 49764 h 392948"/>
                  <a:gd name="connsiteX5-6349" fmla="*/ 208212 w 3262143"/>
                  <a:gd name="connsiteY5-6350" fmla="*/ 330229 h 392948"/>
                  <a:gd name="connsiteX6-6351" fmla="*/ 246396 w 3262143"/>
                  <a:gd name="connsiteY6-6352" fmla="*/ 31895 h 392948"/>
                  <a:gd name="connsiteX7-6353" fmla="*/ 288254 w 3262143"/>
                  <a:gd name="connsiteY7-6354" fmla="*/ 335603 h 392948"/>
                  <a:gd name="connsiteX8-6355" fmla="*/ 318585 w 3262143"/>
                  <a:gd name="connsiteY8-6356" fmla="*/ 55959 h 392948"/>
                  <a:gd name="connsiteX9-6357" fmla="*/ 378743 w 3262143"/>
                  <a:gd name="connsiteY9-6358" fmla="*/ 333967 h 392948"/>
                  <a:gd name="connsiteX10-6359" fmla="*/ 404895 w 3262143"/>
                  <a:gd name="connsiteY10-6360" fmla="*/ 61795 h 392948"/>
                  <a:gd name="connsiteX11-6361" fmla="*/ 453021 w 3262143"/>
                  <a:gd name="connsiteY11-6362" fmla="*/ 319016 h 392948"/>
                  <a:gd name="connsiteX12-6363" fmla="*/ 487027 w 3262143"/>
                  <a:gd name="connsiteY12-6364" fmla="*/ 67990 h 392948"/>
                  <a:gd name="connsiteX13-6365" fmla="*/ 533063 w 3262143"/>
                  <a:gd name="connsiteY13-6366" fmla="*/ 356392 h 392948"/>
                  <a:gd name="connsiteX14-6367" fmla="*/ 571248 w 3262143"/>
                  <a:gd name="connsiteY14-6368" fmla="*/ 55959 h 392948"/>
                  <a:gd name="connsiteX15-6369" fmla="*/ 617790 w 3262143"/>
                  <a:gd name="connsiteY15-6370" fmla="*/ 307803 h 392948"/>
                  <a:gd name="connsiteX16-6371" fmla="*/ 667501 w 3262143"/>
                  <a:gd name="connsiteY16-6372" fmla="*/ 99171 h 392948"/>
                  <a:gd name="connsiteX17-6373" fmla="*/ 704099 w 3262143"/>
                  <a:gd name="connsiteY17-6374" fmla="*/ 345998 h 392948"/>
                  <a:gd name="connsiteX18-6375" fmla="*/ 741780 w 3262143"/>
                  <a:gd name="connsiteY18-6376" fmla="*/ 86679 h 392948"/>
                  <a:gd name="connsiteX19-6377" fmla="*/ 790410 w 3262143"/>
                  <a:gd name="connsiteY19-6378" fmla="*/ 329411 h 392948"/>
                  <a:gd name="connsiteX20-6379" fmla="*/ 830500 w 3262143"/>
                  <a:gd name="connsiteY20-6380" fmla="*/ 107048 h 392948"/>
                  <a:gd name="connsiteX21-6381" fmla="*/ 868363 w 3262143"/>
                  <a:gd name="connsiteY21-6382" fmla="*/ 129429 h 392948"/>
                  <a:gd name="connsiteX22-6383" fmla="*/ 885078 w 3262143"/>
                  <a:gd name="connsiteY22-6384" fmla="*/ 336066 h 392948"/>
                  <a:gd name="connsiteX23-6385" fmla="*/ 944227 w 3262143"/>
                  <a:gd name="connsiteY23-6386" fmla="*/ 116117 h 392948"/>
                  <a:gd name="connsiteX24-6387" fmla="*/ 962022 w 3262143"/>
                  <a:gd name="connsiteY24-6388" fmla="*/ 319016 h 392948"/>
                  <a:gd name="connsiteX25-6389" fmla="*/ 1004385 w 3262143"/>
                  <a:gd name="connsiteY25-6390" fmla="*/ 128148 h 392948"/>
                  <a:gd name="connsiteX26-6391" fmla="*/ 1048332 w 3262143"/>
                  <a:gd name="connsiteY26-6392" fmla="*/ 321936 h 392948"/>
                  <a:gd name="connsiteX27-6393" fmla="*/ 1076574 w 3262143"/>
                  <a:gd name="connsiteY27-6394" fmla="*/ 92053 h 392948"/>
                  <a:gd name="connsiteX28-6395" fmla="*/ 1130464 w 3262143"/>
                  <a:gd name="connsiteY28-6396" fmla="*/ 330229 h 392948"/>
                  <a:gd name="connsiteX29-6397" fmla="*/ 1184859 w 3262143"/>
                  <a:gd name="connsiteY29-6398" fmla="*/ 128148 h 392948"/>
                  <a:gd name="connsiteX30-6399" fmla="*/ 1232985 w 3262143"/>
                  <a:gd name="connsiteY30-6400" fmla="*/ 296590 h 392948"/>
                  <a:gd name="connsiteX31-6401" fmla="*/ 1281111 w 3262143"/>
                  <a:gd name="connsiteY31-6402" fmla="*/ 128148 h 392948"/>
                  <a:gd name="connsiteX32-6403" fmla="*/ 1317206 w 3262143"/>
                  <a:gd name="connsiteY32-6404" fmla="*/ 296590 h 392948"/>
                  <a:gd name="connsiteX33-6405" fmla="*/ 1365332 w 3262143"/>
                  <a:gd name="connsiteY33-6406" fmla="*/ 104085 h 392948"/>
                  <a:gd name="connsiteX34-6407" fmla="*/ 1410865 w 3262143"/>
                  <a:gd name="connsiteY34-6408" fmla="*/ 323572 h 392948"/>
                  <a:gd name="connsiteX35-6409" fmla="*/ 1456326 w 3262143"/>
                  <a:gd name="connsiteY35-6410" fmla="*/ 124410 h 392948"/>
                  <a:gd name="connsiteX36-6411" fmla="*/ 1485648 w 3262143"/>
                  <a:gd name="connsiteY36-6412" fmla="*/ 332685 h 392948"/>
                  <a:gd name="connsiteX37-6413" fmla="*/ 1521743 w 3262143"/>
                  <a:gd name="connsiteY37-6414" fmla="*/ 104085 h 392948"/>
                  <a:gd name="connsiteX38-6415" fmla="*/ 1569869 w 3262143"/>
                  <a:gd name="connsiteY38-6416" fmla="*/ 320653 h 392948"/>
                  <a:gd name="connsiteX39-6417" fmla="*/ 1605964 w 3262143"/>
                  <a:gd name="connsiteY39-6418" fmla="*/ 140180 h 392948"/>
                  <a:gd name="connsiteX40-6419" fmla="*/ 1666122 w 3262143"/>
                  <a:gd name="connsiteY40-6420" fmla="*/ 332685 h 392948"/>
                  <a:gd name="connsiteX41-6421" fmla="*/ 1702217 w 3262143"/>
                  <a:gd name="connsiteY41-6422" fmla="*/ 128148 h 392948"/>
                  <a:gd name="connsiteX42-6423" fmla="*/ 1762374 w 3262143"/>
                  <a:gd name="connsiteY42-6424" fmla="*/ 332685 h 392948"/>
                  <a:gd name="connsiteX43-6425" fmla="*/ 1798469 w 3262143"/>
                  <a:gd name="connsiteY43-6426" fmla="*/ 128148 h 392948"/>
                  <a:gd name="connsiteX44-6427" fmla="*/ 1857618 w 3262143"/>
                  <a:gd name="connsiteY44-6428" fmla="*/ 344716 h 392948"/>
                  <a:gd name="connsiteX45-6429" fmla="*/ 1906753 w 3262143"/>
                  <a:gd name="connsiteY45-6430" fmla="*/ 140180 h 392948"/>
                  <a:gd name="connsiteX46-6431" fmla="*/ 1954880 w 3262143"/>
                  <a:gd name="connsiteY46-6432" fmla="*/ 368780 h 392948"/>
                  <a:gd name="connsiteX47-6433" fmla="*/ 1990974 w 3262143"/>
                  <a:gd name="connsiteY47-6434" fmla="*/ 104085 h 392948"/>
                  <a:gd name="connsiteX48-6435" fmla="*/ 2051132 w 3262143"/>
                  <a:gd name="connsiteY48-6436" fmla="*/ 392843 h 392948"/>
                  <a:gd name="connsiteX49-6437" fmla="*/ 2087227 w 3262143"/>
                  <a:gd name="connsiteY49-6438" fmla="*/ 140180 h 392948"/>
                  <a:gd name="connsiteX50-6439" fmla="*/ 2137443 w 3262143"/>
                  <a:gd name="connsiteY50-6440" fmla="*/ 366324 h 392948"/>
                  <a:gd name="connsiteX51-6441" fmla="*/ 2183480 w 3262143"/>
                  <a:gd name="connsiteY51-6442" fmla="*/ 164243 h 392948"/>
                  <a:gd name="connsiteX52-6443" fmla="*/ 2234200 w 3262143"/>
                  <a:gd name="connsiteY52-6444" fmla="*/ 356747 h 392948"/>
                  <a:gd name="connsiteX53-6445" fmla="*/ 2279732 w 3262143"/>
                  <a:gd name="connsiteY53-6446" fmla="*/ 152211 h 392948"/>
                  <a:gd name="connsiteX54-6447" fmla="*/ 2327859 w 3262143"/>
                  <a:gd name="connsiteY54-6448" fmla="*/ 377892 h 392948"/>
                  <a:gd name="connsiteX55-6449" fmla="*/ 2375985 w 3262143"/>
                  <a:gd name="connsiteY55-6450" fmla="*/ 164243 h 392948"/>
                  <a:gd name="connsiteX56-6451" fmla="*/ 2424111 w 3262143"/>
                  <a:gd name="connsiteY56-6452" fmla="*/ 356748 h 392948"/>
                  <a:gd name="connsiteX57-6453" fmla="*/ 2460206 w 3262143"/>
                  <a:gd name="connsiteY57-6454" fmla="*/ 152211 h 392948"/>
                  <a:gd name="connsiteX58-6455" fmla="*/ 2520364 w 3262143"/>
                  <a:gd name="connsiteY58-6456" fmla="*/ 368780 h 392948"/>
                  <a:gd name="connsiteX59-6457" fmla="*/ 2568490 w 3262143"/>
                  <a:gd name="connsiteY59-6458" fmla="*/ 164243 h 392948"/>
                  <a:gd name="connsiteX60-6459" fmla="*/ 2616617 w 3262143"/>
                  <a:gd name="connsiteY60-6460" fmla="*/ 380811 h 392948"/>
                  <a:gd name="connsiteX61-6461" fmla="*/ 2664743 w 3262143"/>
                  <a:gd name="connsiteY61-6462" fmla="*/ 164243 h 392948"/>
                  <a:gd name="connsiteX62-6463" fmla="*/ 2724901 w 3262143"/>
                  <a:gd name="connsiteY62-6464" fmla="*/ 380811 h 392948"/>
                  <a:gd name="connsiteX63-6465" fmla="*/ 2760996 w 3262143"/>
                  <a:gd name="connsiteY63-6466" fmla="*/ 152211 h 392948"/>
                  <a:gd name="connsiteX64-6467" fmla="*/ 2809122 w 3262143"/>
                  <a:gd name="connsiteY64-6468" fmla="*/ 370417 h 392948"/>
                  <a:gd name="connsiteX65-6469" fmla="*/ 2844606 w 3262143"/>
                  <a:gd name="connsiteY65-6470" fmla="*/ 174325 h 392948"/>
                  <a:gd name="connsiteX66-6471" fmla="*/ 2861426 w 3262143"/>
                  <a:gd name="connsiteY66-6472" fmla="*/ 153848 h 392948"/>
                  <a:gd name="connsiteX67-6473" fmla="*/ 2897018 w 3262143"/>
                  <a:gd name="connsiteY67-6474" fmla="*/ 360023 h 392948"/>
                  <a:gd name="connsiteX68-6475" fmla="*/ 2941469 w 3262143"/>
                  <a:gd name="connsiteY68-6476" fmla="*/ 164243 h 392948"/>
                  <a:gd name="connsiteX69-6477" fmla="*/ 2993270 w 3262143"/>
                  <a:gd name="connsiteY69-6478" fmla="*/ 352548 h 392948"/>
                  <a:gd name="connsiteX70-6479" fmla="*/ 3033038 w 3262143"/>
                  <a:gd name="connsiteY70-6480" fmla="*/ 111916 h 392948"/>
                  <a:gd name="connsiteX71-6481" fmla="*/ 3073818 w 3262143"/>
                  <a:gd name="connsiteY71-6482" fmla="*/ 362943 h 392948"/>
                  <a:gd name="connsiteX72-6483" fmla="*/ 3134479 w 3262143"/>
                  <a:gd name="connsiteY72-6484" fmla="*/ 155488 h 392948"/>
                  <a:gd name="connsiteX73-6485" fmla="*/ 3178426 w 3262143"/>
                  <a:gd name="connsiteY73-6486" fmla="*/ 370418 h 392948"/>
                  <a:gd name="connsiteX74-6487" fmla="*/ 3226554 w 3262143"/>
                  <a:gd name="connsiteY74-6488" fmla="*/ 158405 h 392948"/>
                  <a:gd name="connsiteX75-6489" fmla="*/ 3262143 w 3262143"/>
                  <a:gd name="connsiteY75-6490" fmla="*/ 391562 h 392948"/>
                  <a:gd name="connsiteX0-6491" fmla="*/ 0 w 3262143"/>
                  <a:gd name="connsiteY0-6492" fmla="*/ 0 h 392948"/>
                  <a:gd name="connsiteX1-6493" fmla="*/ 31917 w 3262143"/>
                  <a:gd name="connsiteY1-6494" fmla="*/ 375435 h 392948"/>
                  <a:gd name="connsiteX2-6495" fmla="*/ 65922 w 3262143"/>
                  <a:gd name="connsiteY2-6496" fmla="*/ 60977 h 392948"/>
                  <a:gd name="connsiteX3-6497" fmla="*/ 116138 w 3262143"/>
                  <a:gd name="connsiteY3-6498" fmla="*/ 331865 h 392948"/>
                  <a:gd name="connsiteX4-6499" fmla="*/ 164264 w 3262143"/>
                  <a:gd name="connsiteY4-6500" fmla="*/ 49764 h 392948"/>
                  <a:gd name="connsiteX5-6501" fmla="*/ 208212 w 3262143"/>
                  <a:gd name="connsiteY5-6502" fmla="*/ 330229 h 392948"/>
                  <a:gd name="connsiteX6-6503" fmla="*/ 246396 w 3262143"/>
                  <a:gd name="connsiteY6-6504" fmla="*/ 31895 h 392948"/>
                  <a:gd name="connsiteX7-6505" fmla="*/ 288254 w 3262143"/>
                  <a:gd name="connsiteY7-6506" fmla="*/ 335603 h 392948"/>
                  <a:gd name="connsiteX8-6507" fmla="*/ 318585 w 3262143"/>
                  <a:gd name="connsiteY8-6508" fmla="*/ 55959 h 392948"/>
                  <a:gd name="connsiteX9-6509" fmla="*/ 378743 w 3262143"/>
                  <a:gd name="connsiteY9-6510" fmla="*/ 333967 h 392948"/>
                  <a:gd name="connsiteX10-6511" fmla="*/ 404895 w 3262143"/>
                  <a:gd name="connsiteY10-6512" fmla="*/ 61795 h 392948"/>
                  <a:gd name="connsiteX11-6513" fmla="*/ 453021 w 3262143"/>
                  <a:gd name="connsiteY11-6514" fmla="*/ 319016 h 392948"/>
                  <a:gd name="connsiteX12-6515" fmla="*/ 487027 w 3262143"/>
                  <a:gd name="connsiteY12-6516" fmla="*/ 67990 h 392948"/>
                  <a:gd name="connsiteX13-6517" fmla="*/ 533063 w 3262143"/>
                  <a:gd name="connsiteY13-6518" fmla="*/ 356392 h 392948"/>
                  <a:gd name="connsiteX14-6519" fmla="*/ 569159 w 3262143"/>
                  <a:gd name="connsiteY14-6520" fmla="*/ 104549 h 392948"/>
                  <a:gd name="connsiteX15-6521" fmla="*/ 617790 w 3262143"/>
                  <a:gd name="connsiteY15-6522" fmla="*/ 307803 h 392948"/>
                  <a:gd name="connsiteX16-6523" fmla="*/ 667501 w 3262143"/>
                  <a:gd name="connsiteY16-6524" fmla="*/ 99171 h 392948"/>
                  <a:gd name="connsiteX17-6525" fmla="*/ 704099 w 3262143"/>
                  <a:gd name="connsiteY17-6526" fmla="*/ 345998 h 392948"/>
                  <a:gd name="connsiteX18-6527" fmla="*/ 741780 w 3262143"/>
                  <a:gd name="connsiteY18-6528" fmla="*/ 86679 h 392948"/>
                  <a:gd name="connsiteX19-6529" fmla="*/ 790410 w 3262143"/>
                  <a:gd name="connsiteY19-6530" fmla="*/ 329411 h 392948"/>
                  <a:gd name="connsiteX20-6531" fmla="*/ 830500 w 3262143"/>
                  <a:gd name="connsiteY20-6532" fmla="*/ 107048 h 392948"/>
                  <a:gd name="connsiteX21-6533" fmla="*/ 868363 w 3262143"/>
                  <a:gd name="connsiteY21-6534" fmla="*/ 129429 h 392948"/>
                  <a:gd name="connsiteX22-6535" fmla="*/ 885078 w 3262143"/>
                  <a:gd name="connsiteY22-6536" fmla="*/ 336066 h 392948"/>
                  <a:gd name="connsiteX23-6537" fmla="*/ 944227 w 3262143"/>
                  <a:gd name="connsiteY23-6538" fmla="*/ 116117 h 392948"/>
                  <a:gd name="connsiteX24-6539" fmla="*/ 962022 w 3262143"/>
                  <a:gd name="connsiteY24-6540" fmla="*/ 319016 h 392948"/>
                  <a:gd name="connsiteX25-6541" fmla="*/ 1004385 w 3262143"/>
                  <a:gd name="connsiteY25-6542" fmla="*/ 128148 h 392948"/>
                  <a:gd name="connsiteX26-6543" fmla="*/ 1048332 w 3262143"/>
                  <a:gd name="connsiteY26-6544" fmla="*/ 321936 h 392948"/>
                  <a:gd name="connsiteX27-6545" fmla="*/ 1076574 w 3262143"/>
                  <a:gd name="connsiteY27-6546" fmla="*/ 92053 h 392948"/>
                  <a:gd name="connsiteX28-6547" fmla="*/ 1130464 w 3262143"/>
                  <a:gd name="connsiteY28-6548" fmla="*/ 330229 h 392948"/>
                  <a:gd name="connsiteX29-6549" fmla="*/ 1184859 w 3262143"/>
                  <a:gd name="connsiteY29-6550" fmla="*/ 128148 h 392948"/>
                  <a:gd name="connsiteX30-6551" fmla="*/ 1232985 w 3262143"/>
                  <a:gd name="connsiteY30-6552" fmla="*/ 296590 h 392948"/>
                  <a:gd name="connsiteX31-6553" fmla="*/ 1281111 w 3262143"/>
                  <a:gd name="connsiteY31-6554" fmla="*/ 128148 h 392948"/>
                  <a:gd name="connsiteX32-6555" fmla="*/ 1317206 w 3262143"/>
                  <a:gd name="connsiteY32-6556" fmla="*/ 296590 h 392948"/>
                  <a:gd name="connsiteX33-6557" fmla="*/ 1365332 w 3262143"/>
                  <a:gd name="connsiteY33-6558" fmla="*/ 104085 h 392948"/>
                  <a:gd name="connsiteX34-6559" fmla="*/ 1410865 w 3262143"/>
                  <a:gd name="connsiteY34-6560" fmla="*/ 323572 h 392948"/>
                  <a:gd name="connsiteX35-6561" fmla="*/ 1456326 w 3262143"/>
                  <a:gd name="connsiteY35-6562" fmla="*/ 124410 h 392948"/>
                  <a:gd name="connsiteX36-6563" fmla="*/ 1485648 w 3262143"/>
                  <a:gd name="connsiteY36-6564" fmla="*/ 332685 h 392948"/>
                  <a:gd name="connsiteX37-6565" fmla="*/ 1521743 w 3262143"/>
                  <a:gd name="connsiteY37-6566" fmla="*/ 104085 h 392948"/>
                  <a:gd name="connsiteX38-6567" fmla="*/ 1569869 w 3262143"/>
                  <a:gd name="connsiteY38-6568" fmla="*/ 320653 h 392948"/>
                  <a:gd name="connsiteX39-6569" fmla="*/ 1605964 w 3262143"/>
                  <a:gd name="connsiteY39-6570" fmla="*/ 140180 h 392948"/>
                  <a:gd name="connsiteX40-6571" fmla="*/ 1666122 w 3262143"/>
                  <a:gd name="connsiteY40-6572" fmla="*/ 332685 h 392948"/>
                  <a:gd name="connsiteX41-6573" fmla="*/ 1702217 w 3262143"/>
                  <a:gd name="connsiteY41-6574" fmla="*/ 128148 h 392948"/>
                  <a:gd name="connsiteX42-6575" fmla="*/ 1762374 w 3262143"/>
                  <a:gd name="connsiteY42-6576" fmla="*/ 332685 h 392948"/>
                  <a:gd name="connsiteX43-6577" fmla="*/ 1798469 w 3262143"/>
                  <a:gd name="connsiteY43-6578" fmla="*/ 128148 h 392948"/>
                  <a:gd name="connsiteX44-6579" fmla="*/ 1857618 w 3262143"/>
                  <a:gd name="connsiteY44-6580" fmla="*/ 344716 h 392948"/>
                  <a:gd name="connsiteX45-6581" fmla="*/ 1906753 w 3262143"/>
                  <a:gd name="connsiteY45-6582" fmla="*/ 140180 h 392948"/>
                  <a:gd name="connsiteX46-6583" fmla="*/ 1954880 w 3262143"/>
                  <a:gd name="connsiteY46-6584" fmla="*/ 368780 h 392948"/>
                  <a:gd name="connsiteX47-6585" fmla="*/ 1990974 w 3262143"/>
                  <a:gd name="connsiteY47-6586" fmla="*/ 104085 h 392948"/>
                  <a:gd name="connsiteX48-6587" fmla="*/ 2051132 w 3262143"/>
                  <a:gd name="connsiteY48-6588" fmla="*/ 392843 h 392948"/>
                  <a:gd name="connsiteX49-6589" fmla="*/ 2087227 w 3262143"/>
                  <a:gd name="connsiteY49-6590" fmla="*/ 140180 h 392948"/>
                  <a:gd name="connsiteX50-6591" fmla="*/ 2137443 w 3262143"/>
                  <a:gd name="connsiteY50-6592" fmla="*/ 366324 h 392948"/>
                  <a:gd name="connsiteX51-6593" fmla="*/ 2183480 w 3262143"/>
                  <a:gd name="connsiteY51-6594" fmla="*/ 164243 h 392948"/>
                  <a:gd name="connsiteX52-6595" fmla="*/ 2234200 w 3262143"/>
                  <a:gd name="connsiteY52-6596" fmla="*/ 356747 h 392948"/>
                  <a:gd name="connsiteX53-6597" fmla="*/ 2279732 w 3262143"/>
                  <a:gd name="connsiteY53-6598" fmla="*/ 152211 h 392948"/>
                  <a:gd name="connsiteX54-6599" fmla="*/ 2327859 w 3262143"/>
                  <a:gd name="connsiteY54-6600" fmla="*/ 377892 h 392948"/>
                  <a:gd name="connsiteX55-6601" fmla="*/ 2375985 w 3262143"/>
                  <a:gd name="connsiteY55-6602" fmla="*/ 164243 h 392948"/>
                  <a:gd name="connsiteX56-6603" fmla="*/ 2424111 w 3262143"/>
                  <a:gd name="connsiteY56-6604" fmla="*/ 356748 h 392948"/>
                  <a:gd name="connsiteX57-6605" fmla="*/ 2460206 w 3262143"/>
                  <a:gd name="connsiteY57-6606" fmla="*/ 152211 h 392948"/>
                  <a:gd name="connsiteX58-6607" fmla="*/ 2520364 w 3262143"/>
                  <a:gd name="connsiteY58-6608" fmla="*/ 368780 h 392948"/>
                  <a:gd name="connsiteX59-6609" fmla="*/ 2568490 w 3262143"/>
                  <a:gd name="connsiteY59-6610" fmla="*/ 164243 h 392948"/>
                  <a:gd name="connsiteX60-6611" fmla="*/ 2616617 w 3262143"/>
                  <a:gd name="connsiteY60-6612" fmla="*/ 380811 h 392948"/>
                  <a:gd name="connsiteX61-6613" fmla="*/ 2664743 w 3262143"/>
                  <a:gd name="connsiteY61-6614" fmla="*/ 164243 h 392948"/>
                  <a:gd name="connsiteX62-6615" fmla="*/ 2724901 w 3262143"/>
                  <a:gd name="connsiteY62-6616" fmla="*/ 380811 h 392948"/>
                  <a:gd name="connsiteX63-6617" fmla="*/ 2760996 w 3262143"/>
                  <a:gd name="connsiteY63-6618" fmla="*/ 152211 h 392948"/>
                  <a:gd name="connsiteX64-6619" fmla="*/ 2809122 w 3262143"/>
                  <a:gd name="connsiteY64-6620" fmla="*/ 370417 h 392948"/>
                  <a:gd name="connsiteX65-6621" fmla="*/ 2844606 w 3262143"/>
                  <a:gd name="connsiteY65-6622" fmla="*/ 174325 h 392948"/>
                  <a:gd name="connsiteX66-6623" fmla="*/ 2861426 w 3262143"/>
                  <a:gd name="connsiteY66-6624" fmla="*/ 153848 h 392948"/>
                  <a:gd name="connsiteX67-6625" fmla="*/ 2897018 w 3262143"/>
                  <a:gd name="connsiteY67-6626" fmla="*/ 360023 h 392948"/>
                  <a:gd name="connsiteX68-6627" fmla="*/ 2941469 w 3262143"/>
                  <a:gd name="connsiteY68-6628" fmla="*/ 164243 h 392948"/>
                  <a:gd name="connsiteX69-6629" fmla="*/ 2993270 w 3262143"/>
                  <a:gd name="connsiteY69-6630" fmla="*/ 352548 h 392948"/>
                  <a:gd name="connsiteX70-6631" fmla="*/ 3033038 w 3262143"/>
                  <a:gd name="connsiteY70-6632" fmla="*/ 111916 h 392948"/>
                  <a:gd name="connsiteX71-6633" fmla="*/ 3073818 w 3262143"/>
                  <a:gd name="connsiteY71-6634" fmla="*/ 362943 h 392948"/>
                  <a:gd name="connsiteX72-6635" fmla="*/ 3134479 w 3262143"/>
                  <a:gd name="connsiteY72-6636" fmla="*/ 155488 h 392948"/>
                  <a:gd name="connsiteX73-6637" fmla="*/ 3178426 w 3262143"/>
                  <a:gd name="connsiteY73-6638" fmla="*/ 370418 h 392948"/>
                  <a:gd name="connsiteX74-6639" fmla="*/ 3226554 w 3262143"/>
                  <a:gd name="connsiteY74-6640" fmla="*/ 158405 h 392948"/>
                  <a:gd name="connsiteX75-6641" fmla="*/ 3262143 w 3262143"/>
                  <a:gd name="connsiteY75-6642" fmla="*/ 391562 h 392948"/>
                  <a:gd name="connsiteX0-6643" fmla="*/ 0 w 3262143"/>
                  <a:gd name="connsiteY0-6644" fmla="*/ 0 h 392948"/>
                  <a:gd name="connsiteX1-6645" fmla="*/ 31917 w 3262143"/>
                  <a:gd name="connsiteY1-6646" fmla="*/ 375435 h 392948"/>
                  <a:gd name="connsiteX2-6647" fmla="*/ 65922 w 3262143"/>
                  <a:gd name="connsiteY2-6648" fmla="*/ 60977 h 392948"/>
                  <a:gd name="connsiteX3-6649" fmla="*/ 116138 w 3262143"/>
                  <a:gd name="connsiteY3-6650" fmla="*/ 331865 h 392948"/>
                  <a:gd name="connsiteX4-6651" fmla="*/ 164264 w 3262143"/>
                  <a:gd name="connsiteY4-6652" fmla="*/ 49764 h 392948"/>
                  <a:gd name="connsiteX5-6653" fmla="*/ 208212 w 3262143"/>
                  <a:gd name="connsiteY5-6654" fmla="*/ 330229 h 392948"/>
                  <a:gd name="connsiteX6-6655" fmla="*/ 246396 w 3262143"/>
                  <a:gd name="connsiteY6-6656" fmla="*/ 31895 h 392948"/>
                  <a:gd name="connsiteX7-6657" fmla="*/ 288254 w 3262143"/>
                  <a:gd name="connsiteY7-6658" fmla="*/ 335603 h 392948"/>
                  <a:gd name="connsiteX8-6659" fmla="*/ 318585 w 3262143"/>
                  <a:gd name="connsiteY8-6660" fmla="*/ 55959 h 392948"/>
                  <a:gd name="connsiteX9-6661" fmla="*/ 378743 w 3262143"/>
                  <a:gd name="connsiteY9-6662" fmla="*/ 333967 h 392948"/>
                  <a:gd name="connsiteX10-6663" fmla="*/ 404895 w 3262143"/>
                  <a:gd name="connsiteY10-6664" fmla="*/ 61795 h 392948"/>
                  <a:gd name="connsiteX11-6665" fmla="*/ 453021 w 3262143"/>
                  <a:gd name="connsiteY11-6666" fmla="*/ 319016 h 392948"/>
                  <a:gd name="connsiteX12-6667" fmla="*/ 487027 w 3262143"/>
                  <a:gd name="connsiteY12-6668" fmla="*/ 67990 h 392948"/>
                  <a:gd name="connsiteX13-6669" fmla="*/ 533063 w 3262143"/>
                  <a:gd name="connsiteY13-6670" fmla="*/ 356392 h 392948"/>
                  <a:gd name="connsiteX14-6671" fmla="*/ 569159 w 3262143"/>
                  <a:gd name="connsiteY14-6672" fmla="*/ 104549 h 392948"/>
                  <a:gd name="connsiteX15-6673" fmla="*/ 617790 w 3262143"/>
                  <a:gd name="connsiteY15-6674" fmla="*/ 307803 h 392948"/>
                  <a:gd name="connsiteX16-6675" fmla="*/ 667501 w 3262143"/>
                  <a:gd name="connsiteY16-6676" fmla="*/ 99171 h 392948"/>
                  <a:gd name="connsiteX17-6677" fmla="*/ 704099 w 3262143"/>
                  <a:gd name="connsiteY17-6678" fmla="*/ 345998 h 392948"/>
                  <a:gd name="connsiteX18-6679" fmla="*/ 739690 w 3262143"/>
                  <a:gd name="connsiteY18-6680" fmla="*/ 120317 h 392948"/>
                  <a:gd name="connsiteX19-6681" fmla="*/ 790410 w 3262143"/>
                  <a:gd name="connsiteY19-6682" fmla="*/ 329411 h 392948"/>
                  <a:gd name="connsiteX20-6683" fmla="*/ 830500 w 3262143"/>
                  <a:gd name="connsiteY20-6684" fmla="*/ 107048 h 392948"/>
                  <a:gd name="connsiteX21-6685" fmla="*/ 868363 w 3262143"/>
                  <a:gd name="connsiteY21-6686" fmla="*/ 129429 h 392948"/>
                  <a:gd name="connsiteX22-6687" fmla="*/ 885078 w 3262143"/>
                  <a:gd name="connsiteY22-6688" fmla="*/ 336066 h 392948"/>
                  <a:gd name="connsiteX23-6689" fmla="*/ 944227 w 3262143"/>
                  <a:gd name="connsiteY23-6690" fmla="*/ 116117 h 392948"/>
                  <a:gd name="connsiteX24-6691" fmla="*/ 962022 w 3262143"/>
                  <a:gd name="connsiteY24-6692" fmla="*/ 319016 h 392948"/>
                  <a:gd name="connsiteX25-6693" fmla="*/ 1004385 w 3262143"/>
                  <a:gd name="connsiteY25-6694" fmla="*/ 128148 h 392948"/>
                  <a:gd name="connsiteX26-6695" fmla="*/ 1048332 w 3262143"/>
                  <a:gd name="connsiteY26-6696" fmla="*/ 321936 h 392948"/>
                  <a:gd name="connsiteX27-6697" fmla="*/ 1076574 w 3262143"/>
                  <a:gd name="connsiteY27-6698" fmla="*/ 92053 h 392948"/>
                  <a:gd name="connsiteX28-6699" fmla="*/ 1130464 w 3262143"/>
                  <a:gd name="connsiteY28-6700" fmla="*/ 330229 h 392948"/>
                  <a:gd name="connsiteX29-6701" fmla="*/ 1184859 w 3262143"/>
                  <a:gd name="connsiteY29-6702" fmla="*/ 128148 h 392948"/>
                  <a:gd name="connsiteX30-6703" fmla="*/ 1232985 w 3262143"/>
                  <a:gd name="connsiteY30-6704" fmla="*/ 296590 h 392948"/>
                  <a:gd name="connsiteX31-6705" fmla="*/ 1281111 w 3262143"/>
                  <a:gd name="connsiteY31-6706" fmla="*/ 128148 h 392948"/>
                  <a:gd name="connsiteX32-6707" fmla="*/ 1317206 w 3262143"/>
                  <a:gd name="connsiteY32-6708" fmla="*/ 296590 h 392948"/>
                  <a:gd name="connsiteX33-6709" fmla="*/ 1365332 w 3262143"/>
                  <a:gd name="connsiteY33-6710" fmla="*/ 104085 h 392948"/>
                  <a:gd name="connsiteX34-6711" fmla="*/ 1410865 w 3262143"/>
                  <a:gd name="connsiteY34-6712" fmla="*/ 323572 h 392948"/>
                  <a:gd name="connsiteX35-6713" fmla="*/ 1456326 w 3262143"/>
                  <a:gd name="connsiteY35-6714" fmla="*/ 124410 h 392948"/>
                  <a:gd name="connsiteX36-6715" fmla="*/ 1485648 w 3262143"/>
                  <a:gd name="connsiteY36-6716" fmla="*/ 332685 h 392948"/>
                  <a:gd name="connsiteX37-6717" fmla="*/ 1521743 w 3262143"/>
                  <a:gd name="connsiteY37-6718" fmla="*/ 104085 h 392948"/>
                  <a:gd name="connsiteX38-6719" fmla="*/ 1569869 w 3262143"/>
                  <a:gd name="connsiteY38-6720" fmla="*/ 320653 h 392948"/>
                  <a:gd name="connsiteX39-6721" fmla="*/ 1605964 w 3262143"/>
                  <a:gd name="connsiteY39-6722" fmla="*/ 140180 h 392948"/>
                  <a:gd name="connsiteX40-6723" fmla="*/ 1666122 w 3262143"/>
                  <a:gd name="connsiteY40-6724" fmla="*/ 332685 h 392948"/>
                  <a:gd name="connsiteX41-6725" fmla="*/ 1702217 w 3262143"/>
                  <a:gd name="connsiteY41-6726" fmla="*/ 128148 h 392948"/>
                  <a:gd name="connsiteX42-6727" fmla="*/ 1762374 w 3262143"/>
                  <a:gd name="connsiteY42-6728" fmla="*/ 332685 h 392948"/>
                  <a:gd name="connsiteX43-6729" fmla="*/ 1798469 w 3262143"/>
                  <a:gd name="connsiteY43-6730" fmla="*/ 128148 h 392948"/>
                  <a:gd name="connsiteX44-6731" fmla="*/ 1857618 w 3262143"/>
                  <a:gd name="connsiteY44-6732" fmla="*/ 344716 h 392948"/>
                  <a:gd name="connsiteX45-6733" fmla="*/ 1906753 w 3262143"/>
                  <a:gd name="connsiteY45-6734" fmla="*/ 140180 h 392948"/>
                  <a:gd name="connsiteX46-6735" fmla="*/ 1954880 w 3262143"/>
                  <a:gd name="connsiteY46-6736" fmla="*/ 368780 h 392948"/>
                  <a:gd name="connsiteX47-6737" fmla="*/ 1990974 w 3262143"/>
                  <a:gd name="connsiteY47-6738" fmla="*/ 104085 h 392948"/>
                  <a:gd name="connsiteX48-6739" fmla="*/ 2051132 w 3262143"/>
                  <a:gd name="connsiteY48-6740" fmla="*/ 392843 h 392948"/>
                  <a:gd name="connsiteX49-6741" fmla="*/ 2087227 w 3262143"/>
                  <a:gd name="connsiteY49-6742" fmla="*/ 140180 h 392948"/>
                  <a:gd name="connsiteX50-6743" fmla="*/ 2137443 w 3262143"/>
                  <a:gd name="connsiteY50-6744" fmla="*/ 366324 h 392948"/>
                  <a:gd name="connsiteX51-6745" fmla="*/ 2183480 w 3262143"/>
                  <a:gd name="connsiteY51-6746" fmla="*/ 164243 h 392948"/>
                  <a:gd name="connsiteX52-6747" fmla="*/ 2234200 w 3262143"/>
                  <a:gd name="connsiteY52-6748" fmla="*/ 356747 h 392948"/>
                  <a:gd name="connsiteX53-6749" fmla="*/ 2279732 w 3262143"/>
                  <a:gd name="connsiteY53-6750" fmla="*/ 152211 h 392948"/>
                  <a:gd name="connsiteX54-6751" fmla="*/ 2327859 w 3262143"/>
                  <a:gd name="connsiteY54-6752" fmla="*/ 377892 h 392948"/>
                  <a:gd name="connsiteX55-6753" fmla="*/ 2375985 w 3262143"/>
                  <a:gd name="connsiteY55-6754" fmla="*/ 164243 h 392948"/>
                  <a:gd name="connsiteX56-6755" fmla="*/ 2424111 w 3262143"/>
                  <a:gd name="connsiteY56-6756" fmla="*/ 356748 h 392948"/>
                  <a:gd name="connsiteX57-6757" fmla="*/ 2460206 w 3262143"/>
                  <a:gd name="connsiteY57-6758" fmla="*/ 152211 h 392948"/>
                  <a:gd name="connsiteX58-6759" fmla="*/ 2520364 w 3262143"/>
                  <a:gd name="connsiteY58-6760" fmla="*/ 368780 h 392948"/>
                  <a:gd name="connsiteX59-6761" fmla="*/ 2568490 w 3262143"/>
                  <a:gd name="connsiteY59-6762" fmla="*/ 164243 h 392948"/>
                  <a:gd name="connsiteX60-6763" fmla="*/ 2616617 w 3262143"/>
                  <a:gd name="connsiteY60-6764" fmla="*/ 380811 h 392948"/>
                  <a:gd name="connsiteX61-6765" fmla="*/ 2664743 w 3262143"/>
                  <a:gd name="connsiteY61-6766" fmla="*/ 164243 h 392948"/>
                  <a:gd name="connsiteX62-6767" fmla="*/ 2724901 w 3262143"/>
                  <a:gd name="connsiteY62-6768" fmla="*/ 380811 h 392948"/>
                  <a:gd name="connsiteX63-6769" fmla="*/ 2760996 w 3262143"/>
                  <a:gd name="connsiteY63-6770" fmla="*/ 152211 h 392948"/>
                  <a:gd name="connsiteX64-6771" fmla="*/ 2809122 w 3262143"/>
                  <a:gd name="connsiteY64-6772" fmla="*/ 370417 h 392948"/>
                  <a:gd name="connsiteX65-6773" fmla="*/ 2844606 w 3262143"/>
                  <a:gd name="connsiteY65-6774" fmla="*/ 174325 h 392948"/>
                  <a:gd name="connsiteX66-6775" fmla="*/ 2861426 w 3262143"/>
                  <a:gd name="connsiteY66-6776" fmla="*/ 153848 h 392948"/>
                  <a:gd name="connsiteX67-6777" fmla="*/ 2897018 w 3262143"/>
                  <a:gd name="connsiteY67-6778" fmla="*/ 360023 h 392948"/>
                  <a:gd name="connsiteX68-6779" fmla="*/ 2941469 w 3262143"/>
                  <a:gd name="connsiteY68-6780" fmla="*/ 164243 h 392948"/>
                  <a:gd name="connsiteX69-6781" fmla="*/ 2993270 w 3262143"/>
                  <a:gd name="connsiteY69-6782" fmla="*/ 352548 h 392948"/>
                  <a:gd name="connsiteX70-6783" fmla="*/ 3033038 w 3262143"/>
                  <a:gd name="connsiteY70-6784" fmla="*/ 111916 h 392948"/>
                  <a:gd name="connsiteX71-6785" fmla="*/ 3073818 w 3262143"/>
                  <a:gd name="connsiteY71-6786" fmla="*/ 362943 h 392948"/>
                  <a:gd name="connsiteX72-6787" fmla="*/ 3134479 w 3262143"/>
                  <a:gd name="connsiteY72-6788" fmla="*/ 155488 h 392948"/>
                  <a:gd name="connsiteX73-6789" fmla="*/ 3178426 w 3262143"/>
                  <a:gd name="connsiteY73-6790" fmla="*/ 370418 h 392948"/>
                  <a:gd name="connsiteX74-6791" fmla="*/ 3226554 w 3262143"/>
                  <a:gd name="connsiteY74-6792" fmla="*/ 158405 h 392948"/>
                  <a:gd name="connsiteX75-6793" fmla="*/ 3262143 w 3262143"/>
                  <a:gd name="connsiteY75-6794" fmla="*/ 391562 h 392948"/>
                  <a:gd name="connsiteX0-6795" fmla="*/ 0 w 3262143"/>
                  <a:gd name="connsiteY0-6796" fmla="*/ 0 h 392948"/>
                  <a:gd name="connsiteX1-6797" fmla="*/ 31917 w 3262143"/>
                  <a:gd name="connsiteY1-6798" fmla="*/ 375435 h 392948"/>
                  <a:gd name="connsiteX2-6799" fmla="*/ 63832 w 3262143"/>
                  <a:gd name="connsiteY2-6800" fmla="*/ 109566 h 392948"/>
                  <a:gd name="connsiteX3-6801" fmla="*/ 116138 w 3262143"/>
                  <a:gd name="connsiteY3-6802" fmla="*/ 331865 h 392948"/>
                  <a:gd name="connsiteX4-6803" fmla="*/ 164264 w 3262143"/>
                  <a:gd name="connsiteY4-6804" fmla="*/ 49764 h 392948"/>
                  <a:gd name="connsiteX5-6805" fmla="*/ 208212 w 3262143"/>
                  <a:gd name="connsiteY5-6806" fmla="*/ 330229 h 392948"/>
                  <a:gd name="connsiteX6-6807" fmla="*/ 246396 w 3262143"/>
                  <a:gd name="connsiteY6-6808" fmla="*/ 31895 h 392948"/>
                  <a:gd name="connsiteX7-6809" fmla="*/ 288254 w 3262143"/>
                  <a:gd name="connsiteY7-6810" fmla="*/ 335603 h 392948"/>
                  <a:gd name="connsiteX8-6811" fmla="*/ 318585 w 3262143"/>
                  <a:gd name="connsiteY8-6812" fmla="*/ 55959 h 392948"/>
                  <a:gd name="connsiteX9-6813" fmla="*/ 378743 w 3262143"/>
                  <a:gd name="connsiteY9-6814" fmla="*/ 333967 h 392948"/>
                  <a:gd name="connsiteX10-6815" fmla="*/ 404895 w 3262143"/>
                  <a:gd name="connsiteY10-6816" fmla="*/ 61795 h 392948"/>
                  <a:gd name="connsiteX11-6817" fmla="*/ 453021 w 3262143"/>
                  <a:gd name="connsiteY11-6818" fmla="*/ 319016 h 392948"/>
                  <a:gd name="connsiteX12-6819" fmla="*/ 487027 w 3262143"/>
                  <a:gd name="connsiteY12-6820" fmla="*/ 67990 h 392948"/>
                  <a:gd name="connsiteX13-6821" fmla="*/ 533063 w 3262143"/>
                  <a:gd name="connsiteY13-6822" fmla="*/ 356392 h 392948"/>
                  <a:gd name="connsiteX14-6823" fmla="*/ 569159 w 3262143"/>
                  <a:gd name="connsiteY14-6824" fmla="*/ 104549 h 392948"/>
                  <a:gd name="connsiteX15-6825" fmla="*/ 617790 w 3262143"/>
                  <a:gd name="connsiteY15-6826" fmla="*/ 307803 h 392948"/>
                  <a:gd name="connsiteX16-6827" fmla="*/ 667501 w 3262143"/>
                  <a:gd name="connsiteY16-6828" fmla="*/ 99171 h 392948"/>
                  <a:gd name="connsiteX17-6829" fmla="*/ 704099 w 3262143"/>
                  <a:gd name="connsiteY17-6830" fmla="*/ 345998 h 392948"/>
                  <a:gd name="connsiteX18-6831" fmla="*/ 739690 w 3262143"/>
                  <a:gd name="connsiteY18-6832" fmla="*/ 120317 h 392948"/>
                  <a:gd name="connsiteX19-6833" fmla="*/ 790410 w 3262143"/>
                  <a:gd name="connsiteY19-6834" fmla="*/ 329411 h 392948"/>
                  <a:gd name="connsiteX20-6835" fmla="*/ 830500 w 3262143"/>
                  <a:gd name="connsiteY20-6836" fmla="*/ 107048 h 392948"/>
                  <a:gd name="connsiteX21-6837" fmla="*/ 868363 w 3262143"/>
                  <a:gd name="connsiteY21-6838" fmla="*/ 129429 h 392948"/>
                  <a:gd name="connsiteX22-6839" fmla="*/ 885078 w 3262143"/>
                  <a:gd name="connsiteY22-6840" fmla="*/ 336066 h 392948"/>
                  <a:gd name="connsiteX23-6841" fmla="*/ 944227 w 3262143"/>
                  <a:gd name="connsiteY23-6842" fmla="*/ 116117 h 392948"/>
                  <a:gd name="connsiteX24-6843" fmla="*/ 962022 w 3262143"/>
                  <a:gd name="connsiteY24-6844" fmla="*/ 319016 h 392948"/>
                  <a:gd name="connsiteX25-6845" fmla="*/ 1004385 w 3262143"/>
                  <a:gd name="connsiteY25-6846" fmla="*/ 128148 h 392948"/>
                  <a:gd name="connsiteX26-6847" fmla="*/ 1048332 w 3262143"/>
                  <a:gd name="connsiteY26-6848" fmla="*/ 321936 h 392948"/>
                  <a:gd name="connsiteX27-6849" fmla="*/ 1076574 w 3262143"/>
                  <a:gd name="connsiteY27-6850" fmla="*/ 92053 h 392948"/>
                  <a:gd name="connsiteX28-6851" fmla="*/ 1130464 w 3262143"/>
                  <a:gd name="connsiteY28-6852" fmla="*/ 330229 h 392948"/>
                  <a:gd name="connsiteX29-6853" fmla="*/ 1184859 w 3262143"/>
                  <a:gd name="connsiteY29-6854" fmla="*/ 128148 h 392948"/>
                  <a:gd name="connsiteX30-6855" fmla="*/ 1232985 w 3262143"/>
                  <a:gd name="connsiteY30-6856" fmla="*/ 296590 h 392948"/>
                  <a:gd name="connsiteX31-6857" fmla="*/ 1281111 w 3262143"/>
                  <a:gd name="connsiteY31-6858" fmla="*/ 128148 h 392948"/>
                  <a:gd name="connsiteX32-6859" fmla="*/ 1317206 w 3262143"/>
                  <a:gd name="connsiteY32-6860" fmla="*/ 296590 h 392948"/>
                  <a:gd name="connsiteX33-6861" fmla="*/ 1365332 w 3262143"/>
                  <a:gd name="connsiteY33-6862" fmla="*/ 104085 h 392948"/>
                  <a:gd name="connsiteX34-6863" fmla="*/ 1410865 w 3262143"/>
                  <a:gd name="connsiteY34-6864" fmla="*/ 323572 h 392948"/>
                  <a:gd name="connsiteX35-6865" fmla="*/ 1456326 w 3262143"/>
                  <a:gd name="connsiteY35-6866" fmla="*/ 124410 h 392948"/>
                  <a:gd name="connsiteX36-6867" fmla="*/ 1485648 w 3262143"/>
                  <a:gd name="connsiteY36-6868" fmla="*/ 332685 h 392948"/>
                  <a:gd name="connsiteX37-6869" fmla="*/ 1521743 w 3262143"/>
                  <a:gd name="connsiteY37-6870" fmla="*/ 104085 h 392948"/>
                  <a:gd name="connsiteX38-6871" fmla="*/ 1569869 w 3262143"/>
                  <a:gd name="connsiteY38-6872" fmla="*/ 320653 h 392948"/>
                  <a:gd name="connsiteX39-6873" fmla="*/ 1605964 w 3262143"/>
                  <a:gd name="connsiteY39-6874" fmla="*/ 140180 h 392948"/>
                  <a:gd name="connsiteX40-6875" fmla="*/ 1666122 w 3262143"/>
                  <a:gd name="connsiteY40-6876" fmla="*/ 332685 h 392948"/>
                  <a:gd name="connsiteX41-6877" fmla="*/ 1702217 w 3262143"/>
                  <a:gd name="connsiteY41-6878" fmla="*/ 128148 h 392948"/>
                  <a:gd name="connsiteX42-6879" fmla="*/ 1762374 w 3262143"/>
                  <a:gd name="connsiteY42-6880" fmla="*/ 332685 h 392948"/>
                  <a:gd name="connsiteX43-6881" fmla="*/ 1798469 w 3262143"/>
                  <a:gd name="connsiteY43-6882" fmla="*/ 128148 h 392948"/>
                  <a:gd name="connsiteX44-6883" fmla="*/ 1857618 w 3262143"/>
                  <a:gd name="connsiteY44-6884" fmla="*/ 344716 h 392948"/>
                  <a:gd name="connsiteX45-6885" fmla="*/ 1906753 w 3262143"/>
                  <a:gd name="connsiteY45-6886" fmla="*/ 140180 h 392948"/>
                  <a:gd name="connsiteX46-6887" fmla="*/ 1954880 w 3262143"/>
                  <a:gd name="connsiteY46-6888" fmla="*/ 368780 h 392948"/>
                  <a:gd name="connsiteX47-6889" fmla="*/ 1990974 w 3262143"/>
                  <a:gd name="connsiteY47-6890" fmla="*/ 104085 h 392948"/>
                  <a:gd name="connsiteX48-6891" fmla="*/ 2051132 w 3262143"/>
                  <a:gd name="connsiteY48-6892" fmla="*/ 392843 h 392948"/>
                  <a:gd name="connsiteX49-6893" fmla="*/ 2087227 w 3262143"/>
                  <a:gd name="connsiteY49-6894" fmla="*/ 140180 h 392948"/>
                  <a:gd name="connsiteX50-6895" fmla="*/ 2137443 w 3262143"/>
                  <a:gd name="connsiteY50-6896" fmla="*/ 366324 h 392948"/>
                  <a:gd name="connsiteX51-6897" fmla="*/ 2183480 w 3262143"/>
                  <a:gd name="connsiteY51-6898" fmla="*/ 164243 h 392948"/>
                  <a:gd name="connsiteX52-6899" fmla="*/ 2234200 w 3262143"/>
                  <a:gd name="connsiteY52-6900" fmla="*/ 356747 h 392948"/>
                  <a:gd name="connsiteX53-6901" fmla="*/ 2279732 w 3262143"/>
                  <a:gd name="connsiteY53-6902" fmla="*/ 152211 h 392948"/>
                  <a:gd name="connsiteX54-6903" fmla="*/ 2327859 w 3262143"/>
                  <a:gd name="connsiteY54-6904" fmla="*/ 377892 h 392948"/>
                  <a:gd name="connsiteX55-6905" fmla="*/ 2375985 w 3262143"/>
                  <a:gd name="connsiteY55-6906" fmla="*/ 164243 h 392948"/>
                  <a:gd name="connsiteX56-6907" fmla="*/ 2424111 w 3262143"/>
                  <a:gd name="connsiteY56-6908" fmla="*/ 356748 h 392948"/>
                  <a:gd name="connsiteX57-6909" fmla="*/ 2460206 w 3262143"/>
                  <a:gd name="connsiteY57-6910" fmla="*/ 152211 h 392948"/>
                  <a:gd name="connsiteX58-6911" fmla="*/ 2520364 w 3262143"/>
                  <a:gd name="connsiteY58-6912" fmla="*/ 368780 h 392948"/>
                  <a:gd name="connsiteX59-6913" fmla="*/ 2568490 w 3262143"/>
                  <a:gd name="connsiteY59-6914" fmla="*/ 164243 h 392948"/>
                  <a:gd name="connsiteX60-6915" fmla="*/ 2616617 w 3262143"/>
                  <a:gd name="connsiteY60-6916" fmla="*/ 380811 h 392948"/>
                  <a:gd name="connsiteX61-6917" fmla="*/ 2664743 w 3262143"/>
                  <a:gd name="connsiteY61-6918" fmla="*/ 164243 h 392948"/>
                  <a:gd name="connsiteX62-6919" fmla="*/ 2724901 w 3262143"/>
                  <a:gd name="connsiteY62-6920" fmla="*/ 380811 h 392948"/>
                  <a:gd name="connsiteX63-6921" fmla="*/ 2760996 w 3262143"/>
                  <a:gd name="connsiteY63-6922" fmla="*/ 152211 h 392948"/>
                  <a:gd name="connsiteX64-6923" fmla="*/ 2809122 w 3262143"/>
                  <a:gd name="connsiteY64-6924" fmla="*/ 370417 h 392948"/>
                  <a:gd name="connsiteX65-6925" fmla="*/ 2844606 w 3262143"/>
                  <a:gd name="connsiteY65-6926" fmla="*/ 174325 h 392948"/>
                  <a:gd name="connsiteX66-6927" fmla="*/ 2861426 w 3262143"/>
                  <a:gd name="connsiteY66-6928" fmla="*/ 153848 h 392948"/>
                  <a:gd name="connsiteX67-6929" fmla="*/ 2897018 w 3262143"/>
                  <a:gd name="connsiteY67-6930" fmla="*/ 360023 h 392948"/>
                  <a:gd name="connsiteX68-6931" fmla="*/ 2941469 w 3262143"/>
                  <a:gd name="connsiteY68-6932" fmla="*/ 164243 h 392948"/>
                  <a:gd name="connsiteX69-6933" fmla="*/ 2993270 w 3262143"/>
                  <a:gd name="connsiteY69-6934" fmla="*/ 352548 h 392948"/>
                  <a:gd name="connsiteX70-6935" fmla="*/ 3033038 w 3262143"/>
                  <a:gd name="connsiteY70-6936" fmla="*/ 111916 h 392948"/>
                  <a:gd name="connsiteX71-6937" fmla="*/ 3073818 w 3262143"/>
                  <a:gd name="connsiteY71-6938" fmla="*/ 362943 h 392948"/>
                  <a:gd name="connsiteX72-6939" fmla="*/ 3134479 w 3262143"/>
                  <a:gd name="connsiteY72-6940" fmla="*/ 155488 h 392948"/>
                  <a:gd name="connsiteX73-6941" fmla="*/ 3178426 w 3262143"/>
                  <a:gd name="connsiteY73-6942" fmla="*/ 370418 h 392948"/>
                  <a:gd name="connsiteX74-6943" fmla="*/ 3226554 w 3262143"/>
                  <a:gd name="connsiteY74-6944" fmla="*/ 158405 h 392948"/>
                  <a:gd name="connsiteX75-6945" fmla="*/ 3262143 w 3262143"/>
                  <a:gd name="connsiteY75-6946" fmla="*/ 391562 h 392948"/>
                  <a:gd name="connsiteX0-6947" fmla="*/ 0 w 3260054"/>
                  <a:gd name="connsiteY0-6948" fmla="*/ 54073 h 361056"/>
                  <a:gd name="connsiteX1-6949" fmla="*/ 29828 w 3260054"/>
                  <a:gd name="connsiteY1-6950" fmla="*/ 343543 h 361056"/>
                  <a:gd name="connsiteX2-6951" fmla="*/ 61743 w 3260054"/>
                  <a:gd name="connsiteY2-6952" fmla="*/ 77674 h 361056"/>
                  <a:gd name="connsiteX3-6953" fmla="*/ 114049 w 3260054"/>
                  <a:gd name="connsiteY3-6954" fmla="*/ 299973 h 361056"/>
                  <a:gd name="connsiteX4-6955" fmla="*/ 162175 w 3260054"/>
                  <a:gd name="connsiteY4-6956" fmla="*/ 17872 h 361056"/>
                  <a:gd name="connsiteX5-6957" fmla="*/ 206123 w 3260054"/>
                  <a:gd name="connsiteY5-6958" fmla="*/ 298337 h 361056"/>
                  <a:gd name="connsiteX6-6959" fmla="*/ 244307 w 3260054"/>
                  <a:gd name="connsiteY6-6960" fmla="*/ 3 h 361056"/>
                  <a:gd name="connsiteX7-6961" fmla="*/ 286165 w 3260054"/>
                  <a:gd name="connsiteY7-6962" fmla="*/ 303711 h 361056"/>
                  <a:gd name="connsiteX8-6963" fmla="*/ 316496 w 3260054"/>
                  <a:gd name="connsiteY8-6964" fmla="*/ 24067 h 361056"/>
                  <a:gd name="connsiteX9-6965" fmla="*/ 376654 w 3260054"/>
                  <a:gd name="connsiteY9-6966" fmla="*/ 302075 h 361056"/>
                  <a:gd name="connsiteX10-6967" fmla="*/ 402806 w 3260054"/>
                  <a:gd name="connsiteY10-6968" fmla="*/ 29903 h 361056"/>
                  <a:gd name="connsiteX11-6969" fmla="*/ 450932 w 3260054"/>
                  <a:gd name="connsiteY11-6970" fmla="*/ 287124 h 361056"/>
                  <a:gd name="connsiteX12-6971" fmla="*/ 484938 w 3260054"/>
                  <a:gd name="connsiteY12-6972" fmla="*/ 36098 h 361056"/>
                  <a:gd name="connsiteX13-6973" fmla="*/ 530974 w 3260054"/>
                  <a:gd name="connsiteY13-6974" fmla="*/ 324500 h 361056"/>
                  <a:gd name="connsiteX14-6975" fmla="*/ 567070 w 3260054"/>
                  <a:gd name="connsiteY14-6976" fmla="*/ 72657 h 361056"/>
                  <a:gd name="connsiteX15-6977" fmla="*/ 615701 w 3260054"/>
                  <a:gd name="connsiteY15-6978" fmla="*/ 275911 h 361056"/>
                  <a:gd name="connsiteX16-6979" fmla="*/ 665412 w 3260054"/>
                  <a:gd name="connsiteY16-6980" fmla="*/ 67279 h 361056"/>
                  <a:gd name="connsiteX17-6981" fmla="*/ 702010 w 3260054"/>
                  <a:gd name="connsiteY17-6982" fmla="*/ 314106 h 361056"/>
                  <a:gd name="connsiteX18-6983" fmla="*/ 737601 w 3260054"/>
                  <a:gd name="connsiteY18-6984" fmla="*/ 88425 h 361056"/>
                  <a:gd name="connsiteX19-6985" fmla="*/ 788321 w 3260054"/>
                  <a:gd name="connsiteY19-6986" fmla="*/ 297519 h 361056"/>
                  <a:gd name="connsiteX20-6987" fmla="*/ 828411 w 3260054"/>
                  <a:gd name="connsiteY20-6988" fmla="*/ 75156 h 361056"/>
                  <a:gd name="connsiteX21-6989" fmla="*/ 866274 w 3260054"/>
                  <a:gd name="connsiteY21-6990" fmla="*/ 97537 h 361056"/>
                  <a:gd name="connsiteX22-6991" fmla="*/ 882989 w 3260054"/>
                  <a:gd name="connsiteY22-6992" fmla="*/ 304174 h 361056"/>
                  <a:gd name="connsiteX23-6993" fmla="*/ 942138 w 3260054"/>
                  <a:gd name="connsiteY23-6994" fmla="*/ 84225 h 361056"/>
                  <a:gd name="connsiteX24-6995" fmla="*/ 959933 w 3260054"/>
                  <a:gd name="connsiteY24-6996" fmla="*/ 287124 h 361056"/>
                  <a:gd name="connsiteX25-6997" fmla="*/ 1002296 w 3260054"/>
                  <a:gd name="connsiteY25-6998" fmla="*/ 96256 h 361056"/>
                  <a:gd name="connsiteX26-6999" fmla="*/ 1046243 w 3260054"/>
                  <a:gd name="connsiteY26-7000" fmla="*/ 290044 h 361056"/>
                  <a:gd name="connsiteX27-7001" fmla="*/ 1074485 w 3260054"/>
                  <a:gd name="connsiteY27-7002" fmla="*/ 60161 h 361056"/>
                  <a:gd name="connsiteX28-7003" fmla="*/ 1128375 w 3260054"/>
                  <a:gd name="connsiteY28-7004" fmla="*/ 298337 h 361056"/>
                  <a:gd name="connsiteX29-7005" fmla="*/ 1182770 w 3260054"/>
                  <a:gd name="connsiteY29-7006" fmla="*/ 96256 h 361056"/>
                  <a:gd name="connsiteX30-7007" fmla="*/ 1230896 w 3260054"/>
                  <a:gd name="connsiteY30-7008" fmla="*/ 264698 h 361056"/>
                  <a:gd name="connsiteX31-7009" fmla="*/ 1279022 w 3260054"/>
                  <a:gd name="connsiteY31-7010" fmla="*/ 96256 h 361056"/>
                  <a:gd name="connsiteX32-7011" fmla="*/ 1315117 w 3260054"/>
                  <a:gd name="connsiteY32-7012" fmla="*/ 264698 h 361056"/>
                  <a:gd name="connsiteX33-7013" fmla="*/ 1363243 w 3260054"/>
                  <a:gd name="connsiteY33-7014" fmla="*/ 72193 h 361056"/>
                  <a:gd name="connsiteX34-7015" fmla="*/ 1408776 w 3260054"/>
                  <a:gd name="connsiteY34-7016" fmla="*/ 291680 h 361056"/>
                  <a:gd name="connsiteX35-7017" fmla="*/ 1454237 w 3260054"/>
                  <a:gd name="connsiteY35-7018" fmla="*/ 92518 h 361056"/>
                  <a:gd name="connsiteX36-7019" fmla="*/ 1483559 w 3260054"/>
                  <a:gd name="connsiteY36-7020" fmla="*/ 300793 h 361056"/>
                  <a:gd name="connsiteX37-7021" fmla="*/ 1519654 w 3260054"/>
                  <a:gd name="connsiteY37-7022" fmla="*/ 72193 h 361056"/>
                  <a:gd name="connsiteX38-7023" fmla="*/ 1567780 w 3260054"/>
                  <a:gd name="connsiteY38-7024" fmla="*/ 288761 h 361056"/>
                  <a:gd name="connsiteX39-7025" fmla="*/ 1603875 w 3260054"/>
                  <a:gd name="connsiteY39-7026" fmla="*/ 108288 h 361056"/>
                  <a:gd name="connsiteX40-7027" fmla="*/ 1664033 w 3260054"/>
                  <a:gd name="connsiteY40-7028" fmla="*/ 300793 h 361056"/>
                  <a:gd name="connsiteX41-7029" fmla="*/ 1700128 w 3260054"/>
                  <a:gd name="connsiteY41-7030" fmla="*/ 96256 h 361056"/>
                  <a:gd name="connsiteX42-7031" fmla="*/ 1760285 w 3260054"/>
                  <a:gd name="connsiteY42-7032" fmla="*/ 300793 h 361056"/>
                  <a:gd name="connsiteX43-7033" fmla="*/ 1796380 w 3260054"/>
                  <a:gd name="connsiteY43-7034" fmla="*/ 96256 h 361056"/>
                  <a:gd name="connsiteX44-7035" fmla="*/ 1855529 w 3260054"/>
                  <a:gd name="connsiteY44-7036" fmla="*/ 312824 h 361056"/>
                  <a:gd name="connsiteX45-7037" fmla="*/ 1904664 w 3260054"/>
                  <a:gd name="connsiteY45-7038" fmla="*/ 108288 h 361056"/>
                  <a:gd name="connsiteX46-7039" fmla="*/ 1952791 w 3260054"/>
                  <a:gd name="connsiteY46-7040" fmla="*/ 336888 h 361056"/>
                  <a:gd name="connsiteX47-7041" fmla="*/ 1988885 w 3260054"/>
                  <a:gd name="connsiteY47-7042" fmla="*/ 72193 h 361056"/>
                  <a:gd name="connsiteX48-7043" fmla="*/ 2049043 w 3260054"/>
                  <a:gd name="connsiteY48-7044" fmla="*/ 360951 h 361056"/>
                  <a:gd name="connsiteX49-7045" fmla="*/ 2085138 w 3260054"/>
                  <a:gd name="connsiteY49-7046" fmla="*/ 108288 h 361056"/>
                  <a:gd name="connsiteX50-7047" fmla="*/ 2135354 w 3260054"/>
                  <a:gd name="connsiteY50-7048" fmla="*/ 334432 h 361056"/>
                  <a:gd name="connsiteX51-7049" fmla="*/ 2181391 w 3260054"/>
                  <a:gd name="connsiteY51-7050" fmla="*/ 132351 h 361056"/>
                  <a:gd name="connsiteX52-7051" fmla="*/ 2232111 w 3260054"/>
                  <a:gd name="connsiteY52-7052" fmla="*/ 324855 h 361056"/>
                  <a:gd name="connsiteX53-7053" fmla="*/ 2277643 w 3260054"/>
                  <a:gd name="connsiteY53-7054" fmla="*/ 120319 h 361056"/>
                  <a:gd name="connsiteX54-7055" fmla="*/ 2325770 w 3260054"/>
                  <a:gd name="connsiteY54-7056" fmla="*/ 346000 h 361056"/>
                  <a:gd name="connsiteX55-7057" fmla="*/ 2373896 w 3260054"/>
                  <a:gd name="connsiteY55-7058" fmla="*/ 132351 h 361056"/>
                  <a:gd name="connsiteX56-7059" fmla="*/ 2422022 w 3260054"/>
                  <a:gd name="connsiteY56-7060" fmla="*/ 324856 h 361056"/>
                  <a:gd name="connsiteX57-7061" fmla="*/ 2458117 w 3260054"/>
                  <a:gd name="connsiteY57-7062" fmla="*/ 120319 h 361056"/>
                  <a:gd name="connsiteX58-7063" fmla="*/ 2518275 w 3260054"/>
                  <a:gd name="connsiteY58-7064" fmla="*/ 336888 h 361056"/>
                  <a:gd name="connsiteX59-7065" fmla="*/ 2566401 w 3260054"/>
                  <a:gd name="connsiteY59-7066" fmla="*/ 132351 h 361056"/>
                  <a:gd name="connsiteX60-7067" fmla="*/ 2614528 w 3260054"/>
                  <a:gd name="connsiteY60-7068" fmla="*/ 348919 h 361056"/>
                  <a:gd name="connsiteX61-7069" fmla="*/ 2662654 w 3260054"/>
                  <a:gd name="connsiteY61-7070" fmla="*/ 132351 h 361056"/>
                  <a:gd name="connsiteX62-7071" fmla="*/ 2722812 w 3260054"/>
                  <a:gd name="connsiteY62-7072" fmla="*/ 348919 h 361056"/>
                  <a:gd name="connsiteX63-7073" fmla="*/ 2758907 w 3260054"/>
                  <a:gd name="connsiteY63-7074" fmla="*/ 120319 h 361056"/>
                  <a:gd name="connsiteX64-7075" fmla="*/ 2807033 w 3260054"/>
                  <a:gd name="connsiteY64-7076" fmla="*/ 338525 h 361056"/>
                  <a:gd name="connsiteX65-7077" fmla="*/ 2842517 w 3260054"/>
                  <a:gd name="connsiteY65-7078" fmla="*/ 142433 h 361056"/>
                  <a:gd name="connsiteX66-7079" fmla="*/ 2859337 w 3260054"/>
                  <a:gd name="connsiteY66-7080" fmla="*/ 121956 h 361056"/>
                  <a:gd name="connsiteX67-7081" fmla="*/ 2894929 w 3260054"/>
                  <a:gd name="connsiteY67-7082" fmla="*/ 328131 h 361056"/>
                  <a:gd name="connsiteX68-7083" fmla="*/ 2939380 w 3260054"/>
                  <a:gd name="connsiteY68-7084" fmla="*/ 132351 h 361056"/>
                  <a:gd name="connsiteX69-7085" fmla="*/ 2991181 w 3260054"/>
                  <a:gd name="connsiteY69-7086" fmla="*/ 320656 h 361056"/>
                  <a:gd name="connsiteX70-7087" fmla="*/ 3030949 w 3260054"/>
                  <a:gd name="connsiteY70-7088" fmla="*/ 80024 h 361056"/>
                  <a:gd name="connsiteX71-7089" fmla="*/ 3071729 w 3260054"/>
                  <a:gd name="connsiteY71-7090" fmla="*/ 331051 h 361056"/>
                  <a:gd name="connsiteX72-7091" fmla="*/ 3132390 w 3260054"/>
                  <a:gd name="connsiteY72-7092" fmla="*/ 123596 h 361056"/>
                  <a:gd name="connsiteX73-7093" fmla="*/ 3176337 w 3260054"/>
                  <a:gd name="connsiteY73-7094" fmla="*/ 338526 h 361056"/>
                  <a:gd name="connsiteX74-7095" fmla="*/ 3224465 w 3260054"/>
                  <a:gd name="connsiteY74-7096" fmla="*/ 126513 h 361056"/>
                  <a:gd name="connsiteX75-7097" fmla="*/ 3260054 w 3260054"/>
                  <a:gd name="connsiteY75-7098" fmla="*/ 359670 h 361056"/>
                  <a:gd name="connsiteX0-7099" fmla="*/ 0 w 3260054"/>
                  <a:gd name="connsiteY0-7100" fmla="*/ 54073 h 361056"/>
                  <a:gd name="connsiteX1-7101" fmla="*/ 29828 w 3260054"/>
                  <a:gd name="connsiteY1-7102" fmla="*/ 343543 h 361056"/>
                  <a:gd name="connsiteX2-7103" fmla="*/ 61743 w 3260054"/>
                  <a:gd name="connsiteY2-7104" fmla="*/ 77674 h 361056"/>
                  <a:gd name="connsiteX3-7105" fmla="*/ 114049 w 3260054"/>
                  <a:gd name="connsiteY3-7106" fmla="*/ 299973 h 361056"/>
                  <a:gd name="connsiteX4-7107" fmla="*/ 160086 w 3260054"/>
                  <a:gd name="connsiteY4-7108" fmla="*/ 58985 h 361056"/>
                  <a:gd name="connsiteX5-7109" fmla="*/ 206123 w 3260054"/>
                  <a:gd name="connsiteY5-7110" fmla="*/ 298337 h 361056"/>
                  <a:gd name="connsiteX6-7111" fmla="*/ 244307 w 3260054"/>
                  <a:gd name="connsiteY6-7112" fmla="*/ 3 h 361056"/>
                  <a:gd name="connsiteX7-7113" fmla="*/ 286165 w 3260054"/>
                  <a:gd name="connsiteY7-7114" fmla="*/ 303711 h 361056"/>
                  <a:gd name="connsiteX8-7115" fmla="*/ 316496 w 3260054"/>
                  <a:gd name="connsiteY8-7116" fmla="*/ 24067 h 361056"/>
                  <a:gd name="connsiteX9-7117" fmla="*/ 376654 w 3260054"/>
                  <a:gd name="connsiteY9-7118" fmla="*/ 302075 h 361056"/>
                  <a:gd name="connsiteX10-7119" fmla="*/ 402806 w 3260054"/>
                  <a:gd name="connsiteY10-7120" fmla="*/ 29903 h 361056"/>
                  <a:gd name="connsiteX11-7121" fmla="*/ 450932 w 3260054"/>
                  <a:gd name="connsiteY11-7122" fmla="*/ 287124 h 361056"/>
                  <a:gd name="connsiteX12-7123" fmla="*/ 484938 w 3260054"/>
                  <a:gd name="connsiteY12-7124" fmla="*/ 36098 h 361056"/>
                  <a:gd name="connsiteX13-7125" fmla="*/ 530974 w 3260054"/>
                  <a:gd name="connsiteY13-7126" fmla="*/ 324500 h 361056"/>
                  <a:gd name="connsiteX14-7127" fmla="*/ 567070 w 3260054"/>
                  <a:gd name="connsiteY14-7128" fmla="*/ 72657 h 361056"/>
                  <a:gd name="connsiteX15-7129" fmla="*/ 615701 w 3260054"/>
                  <a:gd name="connsiteY15-7130" fmla="*/ 275911 h 361056"/>
                  <a:gd name="connsiteX16-7131" fmla="*/ 665412 w 3260054"/>
                  <a:gd name="connsiteY16-7132" fmla="*/ 67279 h 361056"/>
                  <a:gd name="connsiteX17-7133" fmla="*/ 702010 w 3260054"/>
                  <a:gd name="connsiteY17-7134" fmla="*/ 314106 h 361056"/>
                  <a:gd name="connsiteX18-7135" fmla="*/ 737601 w 3260054"/>
                  <a:gd name="connsiteY18-7136" fmla="*/ 88425 h 361056"/>
                  <a:gd name="connsiteX19-7137" fmla="*/ 788321 w 3260054"/>
                  <a:gd name="connsiteY19-7138" fmla="*/ 297519 h 361056"/>
                  <a:gd name="connsiteX20-7139" fmla="*/ 828411 w 3260054"/>
                  <a:gd name="connsiteY20-7140" fmla="*/ 75156 h 361056"/>
                  <a:gd name="connsiteX21-7141" fmla="*/ 866274 w 3260054"/>
                  <a:gd name="connsiteY21-7142" fmla="*/ 97537 h 361056"/>
                  <a:gd name="connsiteX22-7143" fmla="*/ 882989 w 3260054"/>
                  <a:gd name="connsiteY22-7144" fmla="*/ 304174 h 361056"/>
                  <a:gd name="connsiteX23-7145" fmla="*/ 942138 w 3260054"/>
                  <a:gd name="connsiteY23-7146" fmla="*/ 84225 h 361056"/>
                  <a:gd name="connsiteX24-7147" fmla="*/ 959933 w 3260054"/>
                  <a:gd name="connsiteY24-7148" fmla="*/ 287124 h 361056"/>
                  <a:gd name="connsiteX25-7149" fmla="*/ 1002296 w 3260054"/>
                  <a:gd name="connsiteY25-7150" fmla="*/ 96256 h 361056"/>
                  <a:gd name="connsiteX26-7151" fmla="*/ 1046243 w 3260054"/>
                  <a:gd name="connsiteY26-7152" fmla="*/ 290044 h 361056"/>
                  <a:gd name="connsiteX27-7153" fmla="*/ 1074485 w 3260054"/>
                  <a:gd name="connsiteY27-7154" fmla="*/ 60161 h 361056"/>
                  <a:gd name="connsiteX28-7155" fmla="*/ 1128375 w 3260054"/>
                  <a:gd name="connsiteY28-7156" fmla="*/ 298337 h 361056"/>
                  <a:gd name="connsiteX29-7157" fmla="*/ 1182770 w 3260054"/>
                  <a:gd name="connsiteY29-7158" fmla="*/ 96256 h 361056"/>
                  <a:gd name="connsiteX30-7159" fmla="*/ 1230896 w 3260054"/>
                  <a:gd name="connsiteY30-7160" fmla="*/ 264698 h 361056"/>
                  <a:gd name="connsiteX31-7161" fmla="*/ 1279022 w 3260054"/>
                  <a:gd name="connsiteY31-7162" fmla="*/ 96256 h 361056"/>
                  <a:gd name="connsiteX32-7163" fmla="*/ 1315117 w 3260054"/>
                  <a:gd name="connsiteY32-7164" fmla="*/ 264698 h 361056"/>
                  <a:gd name="connsiteX33-7165" fmla="*/ 1363243 w 3260054"/>
                  <a:gd name="connsiteY33-7166" fmla="*/ 72193 h 361056"/>
                  <a:gd name="connsiteX34-7167" fmla="*/ 1408776 w 3260054"/>
                  <a:gd name="connsiteY34-7168" fmla="*/ 291680 h 361056"/>
                  <a:gd name="connsiteX35-7169" fmla="*/ 1454237 w 3260054"/>
                  <a:gd name="connsiteY35-7170" fmla="*/ 92518 h 361056"/>
                  <a:gd name="connsiteX36-7171" fmla="*/ 1483559 w 3260054"/>
                  <a:gd name="connsiteY36-7172" fmla="*/ 300793 h 361056"/>
                  <a:gd name="connsiteX37-7173" fmla="*/ 1519654 w 3260054"/>
                  <a:gd name="connsiteY37-7174" fmla="*/ 72193 h 361056"/>
                  <a:gd name="connsiteX38-7175" fmla="*/ 1567780 w 3260054"/>
                  <a:gd name="connsiteY38-7176" fmla="*/ 288761 h 361056"/>
                  <a:gd name="connsiteX39-7177" fmla="*/ 1603875 w 3260054"/>
                  <a:gd name="connsiteY39-7178" fmla="*/ 108288 h 361056"/>
                  <a:gd name="connsiteX40-7179" fmla="*/ 1664033 w 3260054"/>
                  <a:gd name="connsiteY40-7180" fmla="*/ 300793 h 361056"/>
                  <a:gd name="connsiteX41-7181" fmla="*/ 1700128 w 3260054"/>
                  <a:gd name="connsiteY41-7182" fmla="*/ 96256 h 361056"/>
                  <a:gd name="connsiteX42-7183" fmla="*/ 1760285 w 3260054"/>
                  <a:gd name="connsiteY42-7184" fmla="*/ 300793 h 361056"/>
                  <a:gd name="connsiteX43-7185" fmla="*/ 1796380 w 3260054"/>
                  <a:gd name="connsiteY43-7186" fmla="*/ 96256 h 361056"/>
                  <a:gd name="connsiteX44-7187" fmla="*/ 1855529 w 3260054"/>
                  <a:gd name="connsiteY44-7188" fmla="*/ 312824 h 361056"/>
                  <a:gd name="connsiteX45-7189" fmla="*/ 1904664 w 3260054"/>
                  <a:gd name="connsiteY45-7190" fmla="*/ 108288 h 361056"/>
                  <a:gd name="connsiteX46-7191" fmla="*/ 1952791 w 3260054"/>
                  <a:gd name="connsiteY46-7192" fmla="*/ 336888 h 361056"/>
                  <a:gd name="connsiteX47-7193" fmla="*/ 1988885 w 3260054"/>
                  <a:gd name="connsiteY47-7194" fmla="*/ 72193 h 361056"/>
                  <a:gd name="connsiteX48-7195" fmla="*/ 2049043 w 3260054"/>
                  <a:gd name="connsiteY48-7196" fmla="*/ 360951 h 361056"/>
                  <a:gd name="connsiteX49-7197" fmla="*/ 2085138 w 3260054"/>
                  <a:gd name="connsiteY49-7198" fmla="*/ 108288 h 361056"/>
                  <a:gd name="connsiteX50-7199" fmla="*/ 2135354 w 3260054"/>
                  <a:gd name="connsiteY50-7200" fmla="*/ 334432 h 361056"/>
                  <a:gd name="connsiteX51-7201" fmla="*/ 2181391 w 3260054"/>
                  <a:gd name="connsiteY51-7202" fmla="*/ 132351 h 361056"/>
                  <a:gd name="connsiteX52-7203" fmla="*/ 2232111 w 3260054"/>
                  <a:gd name="connsiteY52-7204" fmla="*/ 324855 h 361056"/>
                  <a:gd name="connsiteX53-7205" fmla="*/ 2277643 w 3260054"/>
                  <a:gd name="connsiteY53-7206" fmla="*/ 120319 h 361056"/>
                  <a:gd name="connsiteX54-7207" fmla="*/ 2325770 w 3260054"/>
                  <a:gd name="connsiteY54-7208" fmla="*/ 346000 h 361056"/>
                  <a:gd name="connsiteX55-7209" fmla="*/ 2373896 w 3260054"/>
                  <a:gd name="connsiteY55-7210" fmla="*/ 132351 h 361056"/>
                  <a:gd name="connsiteX56-7211" fmla="*/ 2422022 w 3260054"/>
                  <a:gd name="connsiteY56-7212" fmla="*/ 324856 h 361056"/>
                  <a:gd name="connsiteX57-7213" fmla="*/ 2458117 w 3260054"/>
                  <a:gd name="connsiteY57-7214" fmla="*/ 120319 h 361056"/>
                  <a:gd name="connsiteX58-7215" fmla="*/ 2518275 w 3260054"/>
                  <a:gd name="connsiteY58-7216" fmla="*/ 336888 h 361056"/>
                  <a:gd name="connsiteX59-7217" fmla="*/ 2566401 w 3260054"/>
                  <a:gd name="connsiteY59-7218" fmla="*/ 132351 h 361056"/>
                  <a:gd name="connsiteX60-7219" fmla="*/ 2614528 w 3260054"/>
                  <a:gd name="connsiteY60-7220" fmla="*/ 348919 h 361056"/>
                  <a:gd name="connsiteX61-7221" fmla="*/ 2662654 w 3260054"/>
                  <a:gd name="connsiteY61-7222" fmla="*/ 132351 h 361056"/>
                  <a:gd name="connsiteX62-7223" fmla="*/ 2722812 w 3260054"/>
                  <a:gd name="connsiteY62-7224" fmla="*/ 348919 h 361056"/>
                  <a:gd name="connsiteX63-7225" fmla="*/ 2758907 w 3260054"/>
                  <a:gd name="connsiteY63-7226" fmla="*/ 120319 h 361056"/>
                  <a:gd name="connsiteX64-7227" fmla="*/ 2807033 w 3260054"/>
                  <a:gd name="connsiteY64-7228" fmla="*/ 338525 h 361056"/>
                  <a:gd name="connsiteX65-7229" fmla="*/ 2842517 w 3260054"/>
                  <a:gd name="connsiteY65-7230" fmla="*/ 142433 h 361056"/>
                  <a:gd name="connsiteX66-7231" fmla="*/ 2859337 w 3260054"/>
                  <a:gd name="connsiteY66-7232" fmla="*/ 121956 h 361056"/>
                  <a:gd name="connsiteX67-7233" fmla="*/ 2894929 w 3260054"/>
                  <a:gd name="connsiteY67-7234" fmla="*/ 328131 h 361056"/>
                  <a:gd name="connsiteX68-7235" fmla="*/ 2939380 w 3260054"/>
                  <a:gd name="connsiteY68-7236" fmla="*/ 132351 h 361056"/>
                  <a:gd name="connsiteX69-7237" fmla="*/ 2991181 w 3260054"/>
                  <a:gd name="connsiteY69-7238" fmla="*/ 320656 h 361056"/>
                  <a:gd name="connsiteX70-7239" fmla="*/ 3030949 w 3260054"/>
                  <a:gd name="connsiteY70-7240" fmla="*/ 80024 h 361056"/>
                  <a:gd name="connsiteX71-7241" fmla="*/ 3071729 w 3260054"/>
                  <a:gd name="connsiteY71-7242" fmla="*/ 331051 h 361056"/>
                  <a:gd name="connsiteX72-7243" fmla="*/ 3132390 w 3260054"/>
                  <a:gd name="connsiteY72-7244" fmla="*/ 123596 h 361056"/>
                  <a:gd name="connsiteX73-7245" fmla="*/ 3176337 w 3260054"/>
                  <a:gd name="connsiteY73-7246" fmla="*/ 338526 h 361056"/>
                  <a:gd name="connsiteX74-7247" fmla="*/ 3224465 w 3260054"/>
                  <a:gd name="connsiteY74-7248" fmla="*/ 126513 h 361056"/>
                  <a:gd name="connsiteX75-7249" fmla="*/ 3260054 w 3260054"/>
                  <a:gd name="connsiteY75-7250" fmla="*/ 359670 h 361056"/>
                  <a:gd name="connsiteX0-7251" fmla="*/ 0 w 3260054"/>
                  <a:gd name="connsiteY0-7252" fmla="*/ 30007 h 336990"/>
                  <a:gd name="connsiteX1-7253" fmla="*/ 29828 w 3260054"/>
                  <a:gd name="connsiteY1-7254" fmla="*/ 319477 h 336990"/>
                  <a:gd name="connsiteX2-7255" fmla="*/ 61743 w 3260054"/>
                  <a:gd name="connsiteY2-7256" fmla="*/ 53608 h 336990"/>
                  <a:gd name="connsiteX3-7257" fmla="*/ 114049 w 3260054"/>
                  <a:gd name="connsiteY3-7258" fmla="*/ 275907 h 336990"/>
                  <a:gd name="connsiteX4-7259" fmla="*/ 160086 w 3260054"/>
                  <a:gd name="connsiteY4-7260" fmla="*/ 34919 h 336990"/>
                  <a:gd name="connsiteX5-7261" fmla="*/ 206123 w 3260054"/>
                  <a:gd name="connsiteY5-7262" fmla="*/ 274271 h 336990"/>
                  <a:gd name="connsiteX6-7263" fmla="*/ 240128 w 3260054"/>
                  <a:gd name="connsiteY6-7264" fmla="*/ 50690 h 336990"/>
                  <a:gd name="connsiteX7-7265" fmla="*/ 286165 w 3260054"/>
                  <a:gd name="connsiteY7-7266" fmla="*/ 279645 h 336990"/>
                  <a:gd name="connsiteX8-7267" fmla="*/ 316496 w 3260054"/>
                  <a:gd name="connsiteY8-7268" fmla="*/ 1 h 336990"/>
                  <a:gd name="connsiteX9-7269" fmla="*/ 376654 w 3260054"/>
                  <a:gd name="connsiteY9-7270" fmla="*/ 278009 h 336990"/>
                  <a:gd name="connsiteX10-7271" fmla="*/ 402806 w 3260054"/>
                  <a:gd name="connsiteY10-7272" fmla="*/ 5837 h 336990"/>
                  <a:gd name="connsiteX11-7273" fmla="*/ 450932 w 3260054"/>
                  <a:gd name="connsiteY11-7274" fmla="*/ 263058 h 336990"/>
                  <a:gd name="connsiteX12-7275" fmla="*/ 484938 w 3260054"/>
                  <a:gd name="connsiteY12-7276" fmla="*/ 12032 h 336990"/>
                  <a:gd name="connsiteX13-7277" fmla="*/ 530974 w 3260054"/>
                  <a:gd name="connsiteY13-7278" fmla="*/ 300434 h 336990"/>
                  <a:gd name="connsiteX14-7279" fmla="*/ 567070 w 3260054"/>
                  <a:gd name="connsiteY14-7280" fmla="*/ 48591 h 336990"/>
                  <a:gd name="connsiteX15-7281" fmla="*/ 615701 w 3260054"/>
                  <a:gd name="connsiteY15-7282" fmla="*/ 251845 h 336990"/>
                  <a:gd name="connsiteX16-7283" fmla="*/ 665412 w 3260054"/>
                  <a:gd name="connsiteY16-7284" fmla="*/ 43213 h 336990"/>
                  <a:gd name="connsiteX17-7285" fmla="*/ 702010 w 3260054"/>
                  <a:gd name="connsiteY17-7286" fmla="*/ 290040 h 336990"/>
                  <a:gd name="connsiteX18-7287" fmla="*/ 737601 w 3260054"/>
                  <a:gd name="connsiteY18-7288" fmla="*/ 64359 h 336990"/>
                  <a:gd name="connsiteX19-7289" fmla="*/ 788321 w 3260054"/>
                  <a:gd name="connsiteY19-7290" fmla="*/ 273453 h 336990"/>
                  <a:gd name="connsiteX20-7291" fmla="*/ 828411 w 3260054"/>
                  <a:gd name="connsiteY20-7292" fmla="*/ 51090 h 336990"/>
                  <a:gd name="connsiteX21-7293" fmla="*/ 866274 w 3260054"/>
                  <a:gd name="connsiteY21-7294" fmla="*/ 73471 h 336990"/>
                  <a:gd name="connsiteX22-7295" fmla="*/ 882989 w 3260054"/>
                  <a:gd name="connsiteY22-7296" fmla="*/ 280108 h 336990"/>
                  <a:gd name="connsiteX23-7297" fmla="*/ 942138 w 3260054"/>
                  <a:gd name="connsiteY23-7298" fmla="*/ 60159 h 336990"/>
                  <a:gd name="connsiteX24-7299" fmla="*/ 959933 w 3260054"/>
                  <a:gd name="connsiteY24-7300" fmla="*/ 263058 h 336990"/>
                  <a:gd name="connsiteX25-7301" fmla="*/ 1002296 w 3260054"/>
                  <a:gd name="connsiteY25-7302" fmla="*/ 72190 h 336990"/>
                  <a:gd name="connsiteX26-7303" fmla="*/ 1046243 w 3260054"/>
                  <a:gd name="connsiteY26-7304" fmla="*/ 265978 h 336990"/>
                  <a:gd name="connsiteX27-7305" fmla="*/ 1074485 w 3260054"/>
                  <a:gd name="connsiteY27-7306" fmla="*/ 36095 h 336990"/>
                  <a:gd name="connsiteX28-7307" fmla="*/ 1128375 w 3260054"/>
                  <a:gd name="connsiteY28-7308" fmla="*/ 274271 h 336990"/>
                  <a:gd name="connsiteX29-7309" fmla="*/ 1182770 w 3260054"/>
                  <a:gd name="connsiteY29-7310" fmla="*/ 72190 h 336990"/>
                  <a:gd name="connsiteX30-7311" fmla="*/ 1230896 w 3260054"/>
                  <a:gd name="connsiteY30-7312" fmla="*/ 240632 h 336990"/>
                  <a:gd name="connsiteX31-7313" fmla="*/ 1279022 w 3260054"/>
                  <a:gd name="connsiteY31-7314" fmla="*/ 72190 h 336990"/>
                  <a:gd name="connsiteX32-7315" fmla="*/ 1315117 w 3260054"/>
                  <a:gd name="connsiteY32-7316" fmla="*/ 240632 h 336990"/>
                  <a:gd name="connsiteX33-7317" fmla="*/ 1363243 w 3260054"/>
                  <a:gd name="connsiteY33-7318" fmla="*/ 48127 h 336990"/>
                  <a:gd name="connsiteX34-7319" fmla="*/ 1408776 w 3260054"/>
                  <a:gd name="connsiteY34-7320" fmla="*/ 267614 h 336990"/>
                  <a:gd name="connsiteX35-7321" fmla="*/ 1454237 w 3260054"/>
                  <a:gd name="connsiteY35-7322" fmla="*/ 68452 h 336990"/>
                  <a:gd name="connsiteX36-7323" fmla="*/ 1483559 w 3260054"/>
                  <a:gd name="connsiteY36-7324" fmla="*/ 276727 h 336990"/>
                  <a:gd name="connsiteX37-7325" fmla="*/ 1519654 w 3260054"/>
                  <a:gd name="connsiteY37-7326" fmla="*/ 48127 h 336990"/>
                  <a:gd name="connsiteX38-7327" fmla="*/ 1567780 w 3260054"/>
                  <a:gd name="connsiteY38-7328" fmla="*/ 264695 h 336990"/>
                  <a:gd name="connsiteX39-7329" fmla="*/ 1603875 w 3260054"/>
                  <a:gd name="connsiteY39-7330" fmla="*/ 84222 h 336990"/>
                  <a:gd name="connsiteX40-7331" fmla="*/ 1664033 w 3260054"/>
                  <a:gd name="connsiteY40-7332" fmla="*/ 276727 h 336990"/>
                  <a:gd name="connsiteX41-7333" fmla="*/ 1700128 w 3260054"/>
                  <a:gd name="connsiteY41-7334" fmla="*/ 72190 h 336990"/>
                  <a:gd name="connsiteX42-7335" fmla="*/ 1760285 w 3260054"/>
                  <a:gd name="connsiteY42-7336" fmla="*/ 276727 h 336990"/>
                  <a:gd name="connsiteX43-7337" fmla="*/ 1796380 w 3260054"/>
                  <a:gd name="connsiteY43-7338" fmla="*/ 72190 h 336990"/>
                  <a:gd name="connsiteX44-7339" fmla="*/ 1855529 w 3260054"/>
                  <a:gd name="connsiteY44-7340" fmla="*/ 288758 h 336990"/>
                  <a:gd name="connsiteX45-7341" fmla="*/ 1904664 w 3260054"/>
                  <a:gd name="connsiteY45-7342" fmla="*/ 84222 h 336990"/>
                  <a:gd name="connsiteX46-7343" fmla="*/ 1952791 w 3260054"/>
                  <a:gd name="connsiteY46-7344" fmla="*/ 312822 h 336990"/>
                  <a:gd name="connsiteX47-7345" fmla="*/ 1988885 w 3260054"/>
                  <a:gd name="connsiteY47-7346" fmla="*/ 48127 h 336990"/>
                  <a:gd name="connsiteX48-7347" fmla="*/ 2049043 w 3260054"/>
                  <a:gd name="connsiteY48-7348" fmla="*/ 336885 h 336990"/>
                  <a:gd name="connsiteX49-7349" fmla="*/ 2085138 w 3260054"/>
                  <a:gd name="connsiteY49-7350" fmla="*/ 84222 h 336990"/>
                  <a:gd name="connsiteX50-7351" fmla="*/ 2135354 w 3260054"/>
                  <a:gd name="connsiteY50-7352" fmla="*/ 310366 h 336990"/>
                  <a:gd name="connsiteX51-7353" fmla="*/ 2181391 w 3260054"/>
                  <a:gd name="connsiteY51-7354" fmla="*/ 108285 h 336990"/>
                  <a:gd name="connsiteX52-7355" fmla="*/ 2232111 w 3260054"/>
                  <a:gd name="connsiteY52-7356" fmla="*/ 300789 h 336990"/>
                  <a:gd name="connsiteX53-7357" fmla="*/ 2277643 w 3260054"/>
                  <a:gd name="connsiteY53-7358" fmla="*/ 96253 h 336990"/>
                  <a:gd name="connsiteX54-7359" fmla="*/ 2325770 w 3260054"/>
                  <a:gd name="connsiteY54-7360" fmla="*/ 321934 h 336990"/>
                  <a:gd name="connsiteX55-7361" fmla="*/ 2373896 w 3260054"/>
                  <a:gd name="connsiteY55-7362" fmla="*/ 108285 h 336990"/>
                  <a:gd name="connsiteX56-7363" fmla="*/ 2422022 w 3260054"/>
                  <a:gd name="connsiteY56-7364" fmla="*/ 300790 h 336990"/>
                  <a:gd name="connsiteX57-7365" fmla="*/ 2458117 w 3260054"/>
                  <a:gd name="connsiteY57-7366" fmla="*/ 96253 h 336990"/>
                  <a:gd name="connsiteX58-7367" fmla="*/ 2518275 w 3260054"/>
                  <a:gd name="connsiteY58-7368" fmla="*/ 312822 h 336990"/>
                  <a:gd name="connsiteX59-7369" fmla="*/ 2566401 w 3260054"/>
                  <a:gd name="connsiteY59-7370" fmla="*/ 108285 h 336990"/>
                  <a:gd name="connsiteX60-7371" fmla="*/ 2614528 w 3260054"/>
                  <a:gd name="connsiteY60-7372" fmla="*/ 324853 h 336990"/>
                  <a:gd name="connsiteX61-7373" fmla="*/ 2662654 w 3260054"/>
                  <a:gd name="connsiteY61-7374" fmla="*/ 108285 h 336990"/>
                  <a:gd name="connsiteX62-7375" fmla="*/ 2722812 w 3260054"/>
                  <a:gd name="connsiteY62-7376" fmla="*/ 324853 h 336990"/>
                  <a:gd name="connsiteX63-7377" fmla="*/ 2758907 w 3260054"/>
                  <a:gd name="connsiteY63-7378" fmla="*/ 96253 h 336990"/>
                  <a:gd name="connsiteX64-7379" fmla="*/ 2807033 w 3260054"/>
                  <a:gd name="connsiteY64-7380" fmla="*/ 314459 h 336990"/>
                  <a:gd name="connsiteX65-7381" fmla="*/ 2842517 w 3260054"/>
                  <a:gd name="connsiteY65-7382" fmla="*/ 118367 h 336990"/>
                  <a:gd name="connsiteX66-7383" fmla="*/ 2859337 w 3260054"/>
                  <a:gd name="connsiteY66-7384" fmla="*/ 97890 h 336990"/>
                  <a:gd name="connsiteX67-7385" fmla="*/ 2894929 w 3260054"/>
                  <a:gd name="connsiteY67-7386" fmla="*/ 304065 h 336990"/>
                  <a:gd name="connsiteX68-7387" fmla="*/ 2939380 w 3260054"/>
                  <a:gd name="connsiteY68-7388" fmla="*/ 108285 h 336990"/>
                  <a:gd name="connsiteX69-7389" fmla="*/ 2991181 w 3260054"/>
                  <a:gd name="connsiteY69-7390" fmla="*/ 296590 h 336990"/>
                  <a:gd name="connsiteX70-7391" fmla="*/ 3030949 w 3260054"/>
                  <a:gd name="connsiteY70-7392" fmla="*/ 55958 h 336990"/>
                  <a:gd name="connsiteX71-7393" fmla="*/ 3071729 w 3260054"/>
                  <a:gd name="connsiteY71-7394" fmla="*/ 306985 h 336990"/>
                  <a:gd name="connsiteX72-7395" fmla="*/ 3132390 w 3260054"/>
                  <a:gd name="connsiteY72-7396" fmla="*/ 99530 h 336990"/>
                  <a:gd name="connsiteX73-7397" fmla="*/ 3176337 w 3260054"/>
                  <a:gd name="connsiteY73-7398" fmla="*/ 314460 h 336990"/>
                  <a:gd name="connsiteX74-7399" fmla="*/ 3224465 w 3260054"/>
                  <a:gd name="connsiteY74-7400" fmla="*/ 102447 h 336990"/>
                  <a:gd name="connsiteX75-7401" fmla="*/ 3260054 w 3260054"/>
                  <a:gd name="connsiteY75-7402" fmla="*/ 335604 h 336990"/>
                  <a:gd name="connsiteX0-7403" fmla="*/ 0 w 3260054"/>
                  <a:gd name="connsiteY0-7404" fmla="*/ 24188 h 331171"/>
                  <a:gd name="connsiteX1-7405" fmla="*/ 29828 w 3260054"/>
                  <a:gd name="connsiteY1-7406" fmla="*/ 313658 h 331171"/>
                  <a:gd name="connsiteX2-7407" fmla="*/ 61743 w 3260054"/>
                  <a:gd name="connsiteY2-7408" fmla="*/ 47789 h 331171"/>
                  <a:gd name="connsiteX3-7409" fmla="*/ 114049 w 3260054"/>
                  <a:gd name="connsiteY3-7410" fmla="*/ 270088 h 331171"/>
                  <a:gd name="connsiteX4-7411" fmla="*/ 160086 w 3260054"/>
                  <a:gd name="connsiteY4-7412" fmla="*/ 29100 h 331171"/>
                  <a:gd name="connsiteX5-7413" fmla="*/ 206123 w 3260054"/>
                  <a:gd name="connsiteY5-7414" fmla="*/ 268452 h 331171"/>
                  <a:gd name="connsiteX6-7415" fmla="*/ 240128 w 3260054"/>
                  <a:gd name="connsiteY6-7416" fmla="*/ 44871 h 331171"/>
                  <a:gd name="connsiteX7-7417" fmla="*/ 286165 w 3260054"/>
                  <a:gd name="connsiteY7-7418" fmla="*/ 273826 h 331171"/>
                  <a:gd name="connsiteX8-7419" fmla="*/ 316496 w 3260054"/>
                  <a:gd name="connsiteY8-7420" fmla="*/ 35297 h 331171"/>
                  <a:gd name="connsiteX9-7421" fmla="*/ 376654 w 3260054"/>
                  <a:gd name="connsiteY9-7422" fmla="*/ 272190 h 331171"/>
                  <a:gd name="connsiteX10-7423" fmla="*/ 402806 w 3260054"/>
                  <a:gd name="connsiteY10-7424" fmla="*/ 18 h 331171"/>
                  <a:gd name="connsiteX11-7425" fmla="*/ 450932 w 3260054"/>
                  <a:gd name="connsiteY11-7426" fmla="*/ 257239 h 331171"/>
                  <a:gd name="connsiteX12-7427" fmla="*/ 484938 w 3260054"/>
                  <a:gd name="connsiteY12-7428" fmla="*/ 6213 h 331171"/>
                  <a:gd name="connsiteX13-7429" fmla="*/ 530974 w 3260054"/>
                  <a:gd name="connsiteY13-7430" fmla="*/ 294615 h 331171"/>
                  <a:gd name="connsiteX14-7431" fmla="*/ 567070 w 3260054"/>
                  <a:gd name="connsiteY14-7432" fmla="*/ 42772 h 331171"/>
                  <a:gd name="connsiteX15-7433" fmla="*/ 615701 w 3260054"/>
                  <a:gd name="connsiteY15-7434" fmla="*/ 246026 h 331171"/>
                  <a:gd name="connsiteX16-7435" fmla="*/ 665412 w 3260054"/>
                  <a:gd name="connsiteY16-7436" fmla="*/ 37394 h 331171"/>
                  <a:gd name="connsiteX17-7437" fmla="*/ 702010 w 3260054"/>
                  <a:gd name="connsiteY17-7438" fmla="*/ 284221 h 331171"/>
                  <a:gd name="connsiteX18-7439" fmla="*/ 737601 w 3260054"/>
                  <a:gd name="connsiteY18-7440" fmla="*/ 58540 h 331171"/>
                  <a:gd name="connsiteX19-7441" fmla="*/ 788321 w 3260054"/>
                  <a:gd name="connsiteY19-7442" fmla="*/ 267634 h 331171"/>
                  <a:gd name="connsiteX20-7443" fmla="*/ 828411 w 3260054"/>
                  <a:gd name="connsiteY20-7444" fmla="*/ 45271 h 331171"/>
                  <a:gd name="connsiteX21-7445" fmla="*/ 866274 w 3260054"/>
                  <a:gd name="connsiteY21-7446" fmla="*/ 67652 h 331171"/>
                  <a:gd name="connsiteX22-7447" fmla="*/ 882989 w 3260054"/>
                  <a:gd name="connsiteY22-7448" fmla="*/ 274289 h 331171"/>
                  <a:gd name="connsiteX23-7449" fmla="*/ 942138 w 3260054"/>
                  <a:gd name="connsiteY23-7450" fmla="*/ 54340 h 331171"/>
                  <a:gd name="connsiteX24-7451" fmla="*/ 959933 w 3260054"/>
                  <a:gd name="connsiteY24-7452" fmla="*/ 257239 h 331171"/>
                  <a:gd name="connsiteX25-7453" fmla="*/ 1002296 w 3260054"/>
                  <a:gd name="connsiteY25-7454" fmla="*/ 66371 h 331171"/>
                  <a:gd name="connsiteX26-7455" fmla="*/ 1046243 w 3260054"/>
                  <a:gd name="connsiteY26-7456" fmla="*/ 260159 h 331171"/>
                  <a:gd name="connsiteX27-7457" fmla="*/ 1074485 w 3260054"/>
                  <a:gd name="connsiteY27-7458" fmla="*/ 30276 h 331171"/>
                  <a:gd name="connsiteX28-7459" fmla="*/ 1128375 w 3260054"/>
                  <a:gd name="connsiteY28-7460" fmla="*/ 268452 h 331171"/>
                  <a:gd name="connsiteX29-7461" fmla="*/ 1182770 w 3260054"/>
                  <a:gd name="connsiteY29-7462" fmla="*/ 66371 h 331171"/>
                  <a:gd name="connsiteX30-7463" fmla="*/ 1230896 w 3260054"/>
                  <a:gd name="connsiteY30-7464" fmla="*/ 234813 h 331171"/>
                  <a:gd name="connsiteX31-7465" fmla="*/ 1279022 w 3260054"/>
                  <a:gd name="connsiteY31-7466" fmla="*/ 66371 h 331171"/>
                  <a:gd name="connsiteX32-7467" fmla="*/ 1315117 w 3260054"/>
                  <a:gd name="connsiteY32-7468" fmla="*/ 234813 h 331171"/>
                  <a:gd name="connsiteX33-7469" fmla="*/ 1363243 w 3260054"/>
                  <a:gd name="connsiteY33-7470" fmla="*/ 42308 h 331171"/>
                  <a:gd name="connsiteX34-7471" fmla="*/ 1408776 w 3260054"/>
                  <a:gd name="connsiteY34-7472" fmla="*/ 261795 h 331171"/>
                  <a:gd name="connsiteX35-7473" fmla="*/ 1454237 w 3260054"/>
                  <a:gd name="connsiteY35-7474" fmla="*/ 62633 h 331171"/>
                  <a:gd name="connsiteX36-7475" fmla="*/ 1483559 w 3260054"/>
                  <a:gd name="connsiteY36-7476" fmla="*/ 270908 h 331171"/>
                  <a:gd name="connsiteX37-7477" fmla="*/ 1519654 w 3260054"/>
                  <a:gd name="connsiteY37-7478" fmla="*/ 42308 h 331171"/>
                  <a:gd name="connsiteX38-7479" fmla="*/ 1567780 w 3260054"/>
                  <a:gd name="connsiteY38-7480" fmla="*/ 258876 h 331171"/>
                  <a:gd name="connsiteX39-7481" fmla="*/ 1603875 w 3260054"/>
                  <a:gd name="connsiteY39-7482" fmla="*/ 78403 h 331171"/>
                  <a:gd name="connsiteX40-7483" fmla="*/ 1664033 w 3260054"/>
                  <a:gd name="connsiteY40-7484" fmla="*/ 270908 h 331171"/>
                  <a:gd name="connsiteX41-7485" fmla="*/ 1700128 w 3260054"/>
                  <a:gd name="connsiteY41-7486" fmla="*/ 66371 h 331171"/>
                  <a:gd name="connsiteX42-7487" fmla="*/ 1760285 w 3260054"/>
                  <a:gd name="connsiteY42-7488" fmla="*/ 270908 h 331171"/>
                  <a:gd name="connsiteX43-7489" fmla="*/ 1796380 w 3260054"/>
                  <a:gd name="connsiteY43-7490" fmla="*/ 66371 h 331171"/>
                  <a:gd name="connsiteX44-7491" fmla="*/ 1855529 w 3260054"/>
                  <a:gd name="connsiteY44-7492" fmla="*/ 282939 h 331171"/>
                  <a:gd name="connsiteX45-7493" fmla="*/ 1904664 w 3260054"/>
                  <a:gd name="connsiteY45-7494" fmla="*/ 78403 h 331171"/>
                  <a:gd name="connsiteX46-7495" fmla="*/ 1952791 w 3260054"/>
                  <a:gd name="connsiteY46-7496" fmla="*/ 307003 h 331171"/>
                  <a:gd name="connsiteX47-7497" fmla="*/ 1988885 w 3260054"/>
                  <a:gd name="connsiteY47-7498" fmla="*/ 42308 h 331171"/>
                  <a:gd name="connsiteX48-7499" fmla="*/ 2049043 w 3260054"/>
                  <a:gd name="connsiteY48-7500" fmla="*/ 331066 h 331171"/>
                  <a:gd name="connsiteX49-7501" fmla="*/ 2085138 w 3260054"/>
                  <a:gd name="connsiteY49-7502" fmla="*/ 78403 h 331171"/>
                  <a:gd name="connsiteX50-7503" fmla="*/ 2135354 w 3260054"/>
                  <a:gd name="connsiteY50-7504" fmla="*/ 304547 h 331171"/>
                  <a:gd name="connsiteX51-7505" fmla="*/ 2181391 w 3260054"/>
                  <a:gd name="connsiteY51-7506" fmla="*/ 102466 h 331171"/>
                  <a:gd name="connsiteX52-7507" fmla="*/ 2232111 w 3260054"/>
                  <a:gd name="connsiteY52-7508" fmla="*/ 294970 h 331171"/>
                  <a:gd name="connsiteX53-7509" fmla="*/ 2277643 w 3260054"/>
                  <a:gd name="connsiteY53-7510" fmla="*/ 90434 h 331171"/>
                  <a:gd name="connsiteX54-7511" fmla="*/ 2325770 w 3260054"/>
                  <a:gd name="connsiteY54-7512" fmla="*/ 316115 h 331171"/>
                  <a:gd name="connsiteX55-7513" fmla="*/ 2373896 w 3260054"/>
                  <a:gd name="connsiteY55-7514" fmla="*/ 102466 h 331171"/>
                  <a:gd name="connsiteX56-7515" fmla="*/ 2422022 w 3260054"/>
                  <a:gd name="connsiteY56-7516" fmla="*/ 294971 h 331171"/>
                  <a:gd name="connsiteX57-7517" fmla="*/ 2458117 w 3260054"/>
                  <a:gd name="connsiteY57-7518" fmla="*/ 90434 h 331171"/>
                  <a:gd name="connsiteX58-7519" fmla="*/ 2518275 w 3260054"/>
                  <a:gd name="connsiteY58-7520" fmla="*/ 307003 h 331171"/>
                  <a:gd name="connsiteX59-7521" fmla="*/ 2566401 w 3260054"/>
                  <a:gd name="connsiteY59-7522" fmla="*/ 102466 h 331171"/>
                  <a:gd name="connsiteX60-7523" fmla="*/ 2614528 w 3260054"/>
                  <a:gd name="connsiteY60-7524" fmla="*/ 319034 h 331171"/>
                  <a:gd name="connsiteX61-7525" fmla="*/ 2662654 w 3260054"/>
                  <a:gd name="connsiteY61-7526" fmla="*/ 102466 h 331171"/>
                  <a:gd name="connsiteX62-7527" fmla="*/ 2722812 w 3260054"/>
                  <a:gd name="connsiteY62-7528" fmla="*/ 319034 h 331171"/>
                  <a:gd name="connsiteX63-7529" fmla="*/ 2758907 w 3260054"/>
                  <a:gd name="connsiteY63-7530" fmla="*/ 90434 h 331171"/>
                  <a:gd name="connsiteX64-7531" fmla="*/ 2807033 w 3260054"/>
                  <a:gd name="connsiteY64-7532" fmla="*/ 308640 h 331171"/>
                  <a:gd name="connsiteX65-7533" fmla="*/ 2842517 w 3260054"/>
                  <a:gd name="connsiteY65-7534" fmla="*/ 112548 h 331171"/>
                  <a:gd name="connsiteX66-7535" fmla="*/ 2859337 w 3260054"/>
                  <a:gd name="connsiteY66-7536" fmla="*/ 92071 h 331171"/>
                  <a:gd name="connsiteX67-7537" fmla="*/ 2894929 w 3260054"/>
                  <a:gd name="connsiteY67-7538" fmla="*/ 298246 h 331171"/>
                  <a:gd name="connsiteX68-7539" fmla="*/ 2939380 w 3260054"/>
                  <a:gd name="connsiteY68-7540" fmla="*/ 102466 h 331171"/>
                  <a:gd name="connsiteX69-7541" fmla="*/ 2991181 w 3260054"/>
                  <a:gd name="connsiteY69-7542" fmla="*/ 290771 h 331171"/>
                  <a:gd name="connsiteX70-7543" fmla="*/ 3030949 w 3260054"/>
                  <a:gd name="connsiteY70-7544" fmla="*/ 50139 h 331171"/>
                  <a:gd name="connsiteX71-7545" fmla="*/ 3071729 w 3260054"/>
                  <a:gd name="connsiteY71-7546" fmla="*/ 301166 h 331171"/>
                  <a:gd name="connsiteX72-7547" fmla="*/ 3132390 w 3260054"/>
                  <a:gd name="connsiteY72-7548" fmla="*/ 93711 h 331171"/>
                  <a:gd name="connsiteX73-7549" fmla="*/ 3176337 w 3260054"/>
                  <a:gd name="connsiteY73-7550" fmla="*/ 308641 h 331171"/>
                  <a:gd name="connsiteX74-7551" fmla="*/ 3224465 w 3260054"/>
                  <a:gd name="connsiteY74-7552" fmla="*/ 96628 h 331171"/>
                  <a:gd name="connsiteX75-7553" fmla="*/ 3260054 w 3260054"/>
                  <a:gd name="connsiteY75-7554" fmla="*/ 329785 h 331171"/>
                  <a:gd name="connsiteX0-7555" fmla="*/ 0 w 3260054"/>
                  <a:gd name="connsiteY0-7556" fmla="*/ 24188 h 331171"/>
                  <a:gd name="connsiteX1-7557" fmla="*/ 29828 w 3260054"/>
                  <a:gd name="connsiteY1-7558" fmla="*/ 313658 h 331171"/>
                  <a:gd name="connsiteX2-7559" fmla="*/ 61743 w 3260054"/>
                  <a:gd name="connsiteY2-7560" fmla="*/ 47789 h 331171"/>
                  <a:gd name="connsiteX3-7561" fmla="*/ 114049 w 3260054"/>
                  <a:gd name="connsiteY3-7562" fmla="*/ 270088 h 331171"/>
                  <a:gd name="connsiteX4-7563" fmla="*/ 160086 w 3260054"/>
                  <a:gd name="connsiteY4-7564" fmla="*/ 29100 h 331171"/>
                  <a:gd name="connsiteX5-7565" fmla="*/ 206123 w 3260054"/>
                  <a:gd name="connsiteY5-7566" fmla="*/ 268452 h 331171"/>
                  <a:gd name="connsiteX6-7567" fmla="*/ 240128 w 3260054"/>
                  <a:gd name="connsiteY6-7568" fmla="*/ 44871 h 331171"/>
                  <a:gd name="connsiteX7-7569" fmla="*/ 286165 w 3260054"/>
                  <a:gd name="connsiteY7-7570" fmla="*/ 273826 h 331171"/>
                  <a:gd name="connsiteX8-7571" fmla="*/ 316496 w 3260054"/>
                  <a:gd name="connsiteY8-7572" fmla="*/ 35297 h 331171"/>
                  <a:gd name="connsiteX9-7573" fmla="*/ 376654 w 3260054"/>
                  <a:gd name="connsiteY9-7574" fmla="*/ 272190 h 331171"/>
                  <a:gd name="connsiteX10-7575" fmla="*/ 402806 w 3260054"/>
                  <a:gd name="connsiteY10-7576" fmla="*/ 18 h 331171"/>
                  <a:gd name="connsiteX11-7577" fmla="*/ 450932 w 3260054"/>
                  <a:gd name="connsiteY11-7578" fmla="*/ 257239 h 331171"/>
                  <a:gd name="connsiteX12-7579" fmla="*/ 499563 w 3260054"/>
                  <a:gd name="connsiteY12-7580" fmla="*/ 28639 h 331171"/>
                  <a:gd name="connsiteX13-7581" fmla="*/ 530974 w 3260054"/>
                  <a:gd name="connsiteY13-7582" fmla="*/ 294615 h 331171"/>
                  <a:gd name="connsiteX14-7583" fmla="*/ 567070 w 3260054"/>
                  <a:gd name="connsiteY14-7584" fmla="*/ 42772 h 331171"/>
                  <a:gd name="connsiteX15-7585" fmla="*/ 615701 w 3260054"/>
                  <a:gd name="connsiteY15-7586" fmla="*/ 246026 h 331171"/>
                  <a:gd name="connsiteX16-7587" fmla="*/ 665412 w 3260054"/>
                  <a:gd name="connsiteY16-7588" fmla="*/ 37394 h 331171"/>
                  <a:gd name="connsiteX17-7589" fmla="*/ 702010 w 3260054"/>
                  <a:gd name="connsiteY17-7590" fmla="*/ 284221 h 331171"/>
                  <a:gd name="connsiteX18-7591" fmla="*/ 737601 w 3260054"/>
                  <a:gd name="connsiteY18-7592" fmla="*/ 58540 h 331171"/>
                  <a:gd name="connsiteX19-7593" fmla="*/ 788321 w 3260054"/>
                  <a:gd name="connsiteY19-7594" fmla="*/ 267634 h 331171"/>
                  <a:gd name="connsiteX20-7595" fmla="*/ 828411 w 3260054"/>
                  <a:gd name="connsiteY20-7596" fmla="*/ 45271 h 331171"/>
                  <a:gd name="connsiteX21-7597" fmla="*/ 866274 w 3260054"/>
                  <a:gd name="connsiteY21-7598" fmla="*/ 67652 h 331171"/>
                  <a:gd name="connsiteX22-7599" fmla="*/ 882989 w 3260054"/>
                  <a:gd name="connsiteY22-7600" fmla="*/ 274289 h 331171"/>
                  <a:gd name="connsiteX23-7601" fmla="*/ 942138 w 3260054"/>
                  <a:gd name="connsiteY23-7602" fmla="*/ 54340 h 331171"/>
                  <a:gd name="connsiteX24-7603" fmla="*/ 959933 w 3260054"/>
                  <a:gd name="connsiteY24-7604" fmla="*/ 257239 h 331171"/>
                  <a:gd name="connsiteX25-7605" fmla="*/ 1002296 w 3260054"/>
                  <a:gd name="connsiteY25-7606" fmla="*/ 66371 h 331171"/>
                  <a:gd name="connsiteX26-7607" fmla="*/ 1046243 w 3260054"/>
                  <a:gd name="connsiteY26-7608" fmla="*/ 260159 h 331171"/>
                  <a:gd name="connsiteX27-7609" fmla="*/ 1074485 w 3260054"/>
                  <a:gd name="connsiteY27-7610" fmla="*/ 30276 h 331171"/>
                  <a:gd name="connsiteX28-7611" fmla="*/ 1128375 w 3260054"/>
                  <a:gd name="connsiteY28-7612" fmla="*/ 268452 h 331171"/>
                  <a:gd name="connsiteX29-7613" fmla="*/ 1182770 w 3260054"/>
                  <a:gd name="connsiteY29-7614" fmla="*/ 66371 h 331171"/>
                  <a:gd name="connsiteX30-7615" fmla="*/ 1230896 w 3260054"/>
                  <a:gd name="connsiteY30-7616" fmla="*/ 234813 h 331171"/>
                  <a:gd name="connsiteX31-7617" fmla="*/ 1279022 w 3260054"/>
                  <a:gd name="connsiteY31-7618" fmla="*/ 66371 h 331171"/>
                  <a:gd name="connsiteX32-7619" fmla="*/ 1315117 w 3260054"/>
                  <a:gd name="connsiteY32-7620" fmla="*/ 234813 h 331171"/>
                  <a:gd name="connsiteX33-7621" fmla="*/ 1363243 w 3260054"/>
                  <a:gd name="connsiteY33-7622" fmla="*/ 42308 h 331171"/>
                  <a:gd name="connsiteX34-7623" fmla="*/ 1408776 w 3260054"/>
                  <a:gd name="connsiteY34-7624" fmla="*/ 261795 h 331171"/>
                  <a:gd name="connsiteX35-7625" fmla="*/ 1454237 w 3260054"/>
                  <a:gd name="connsiteY35-7626" fmla="*/ 62633 h 331171"/>
                  <a:gd name="connsiteX36-7627" fmla="*/ 1483559 w 3260054"/>
                  <a:gd name="connsiteY36-7628" fmla="*/ 270908 h 331171"/>
                  <a:gd name="connsiteX37-7629" fmla="*/ 1519654 w 3260054"/>
                  <a:gd name="connsiteY37-7630" fmla="*/ 42308 h 331171"/>
                  <a:gd name="connsiteX38-7631" fmla="*/ 1567780 w 3260054"/>
                  <a:gd name="connsiteY38-7632" fmla="*/ 258876 h 331171"/>
                  <a:gd name="connsiteX39-7633" fmla="*/ 1603875 w 3260054"/>
                  <a:gd name="connsiteY39-7634" fmla="*/ 78403 h 331171"/>
                  <a:gd name="connsiteX40-7635" fmla="*/ 1664033 w 3260054"/>
                  <a:gd name="connsiteY40-7636" fmla="*/ 270908 h 331171"/>
                  <a:gd name="connsiteX41-7637" fmla="*/ 1700128 w 3260054"/>
                  <a:gd name="connsiteY41-7638" fmla="*/ 66371 h 331171"/>
                  <a:gd name="connsiteX42-7639" fmla="*/ 1760285 w 3260054"/>
                  <a:gd name="connsiteY42-7640" fmla="*/ 270908 h 331171"/>
                  <a:gd name="connsiteX43-7641" fmla="*/ 1796380 w 3260054"/>
                  <a:gd name="connsiteY43-7642" fmla="*/ 66371 h 331171"/>
                  <a:gd name="connsiteX44-7643" fmla="*/ 1855529 w 3260054"/>
                  <a:gd name="connsiteY44-7644" fmla="*/ 282939 h 331171"/>
                  <a:gd name="connsiteX45-7645" fmla="*/ 1904664 w 3260054"/>
                  <a:gd name="connsiteY45-7646" fmla="*/ 78403 h 331171"/>
                  <a:gd name="connsiteX46-7647" fmla="*/ 1952791 w 3260054"/>
                  <a:gd name="connsiteY46-7648" fmla="*/ 307003 h 331171"/>
                  <a:gd name="connsiteX47-7649" fmla="*/ 1988885 w 3260054"/>
                  <a:gd name="connsiteY47-7650" fmla="*/ 42308 h 331171"/>
                  <a:gd name="connsiteX48-7651" fmla="*/ 2049043 w 3260054"/>
                  <a:gd name="connsiteY48-7652" fmla="*/ 331066 h 331171"/>
                  <a:gd name="connsiteX49-7653" fmla="*/ 2085138 w 3260054"/>
                  <a:gd name="connsiteY49-7654" fmla="*/ 78403 h 331171"/>
                  <a:gd name="connsiteX50-7655" fmla="*/ 2135354 w 3260054"/>
                  <a:gd name="connsiteY50-7656" fmla="*/ 304547 h 331171"/>
                  <a:gd name="connsiteX51-7657" fmla="*/ 2181391 w 3260054"/>
                  <a:gd name="connsiteY51-7658" fmla="*/ 102466 h 331171"/>
                  <a:gd name="connsiteX52-7659" fmla="*/ 2232111 w 3260054"/>
                  <a:gd name="connsiteY52-7660" fmla="*/ 294970 h 331171"/>
                  <a:gd name="connsiteX53-7661" fmla="*/ 2277643 w 3260054"/>
                  <a:gd name="connsiteY53-7662" fmla="*/ 90434 h 331171"/>
                  <a:gd name="connsiteX54-7663" fmla="*/ 2325770 w 3260054"/>
                  <a:gd name="connsiteY54-7664" fmla="*/ 316115 h 331171"/>
                  <a:gd name="connsiteX55-7665" fmla="*/ 2373896 w 3260054"/>
                  <a:gd name="connsiteY55-7666" fmla="*/ 102466 h 331171"/>
                  <a:gd name="connsiteX56-7667" fmla="*/ 2422022 w 3260054"/>
                  <a:gd name="connsiteY56-7668" fmla="*/ 294971 h 331171"/>
                  <a:gd name="connsiteX57-7669" fmla="*/ 2458117 w 3260054"/>
                  <a:gd name="connsiteY57-7670" fmla="*/ 90434 h 331171"/>
                  <a:gd name="connsiteX58-7671" fmla="*/ 2518275 w 3260054"/>
                  <a:gd name="connsiteY58-7672" fmla="*/ 307003 h 331171"/>
                  <a:gd name="connsiteX59-7673" fmla="*/ 2566401 w 3260054"/>
                  <a:gd name="connsiteY59-7674" fmla="*/ 102466 h 331171"/>
                  <a:gd name="connsiteX60-7675" fmla="*/ 2614528 w 3260054"/>
                  <a:gd name="connsiteY60-7676" fmla="*/ 319034 h 331171"/>
                  <a:gd name="connsiteX61-7677" fmla="*/ 2662654 w 3260054"/>
                  <a:gd name="connsiteY61-7678" fmla="*/ 102466 h 331171"/>
                  <a:gd name="connsiteX62-7679" fmla="*/ 2722812 w 3260054"/>
                  <a:gd name="connsiteY62-7680" fmla="*/ 319034 h 331171"/>
                  <a:gd name="connsiteX63-7681" fmla="*/ 2758907 w 3260054"/>
                  <a:gd name="connsiteY63-7682" fmla="*/ 90434 h 331171"/>
                  <a:gd name="connsiteX64-7683" fmla="*/ 2807033 w 3260054"/>
                  <a:gd name="connsiteY64-7684" fmla="*/ 308640 h 331171"/>
                  <a:gd name="connsiteX65-7685" fmla="*/ 2842517 w 3260054"/>
                  <a:gd name="connsiteY65-7686" fmla="*/ 112548 h 331171"/>
                  <a:gd name="connsiteX66-7687" fmla="*/ 2859337 w 3260054"/>
                  <a:gd name="connsiteY66-7688" fmla="*/ 92071 h 331171"/>
                  <a:gd name="connsiteX67-7689" fmla="*/ 2894929 w 3260054"/>
                  <a:gd name="connsiteY67-7690" fmla="*/ 298246 h 331171"/>
                  <a:gd name="connsiteX68-7691" fmla="*/ 2939380 w 3260054"/>
                  <a:gd name="connsiteY68-7692" fmla="*/ 102466 h 331171"/>
                  <a:gd name="connsiteX69-7693" fmla="*/ 2991181 w 3260054"/>
                  <a:gd name="connsiteY69-7694" fmla="*/ 290771 h 331171"/>
                  <a:gd name="connsiteX70-7695" fmla="*/ 3030949 w 3260054"/>
                  <a:gd name="connsiteY70-7696" fmla="*/ 50139 h 331171"/>
                  <a:gd name="connsiteX71-7697" fmla="*/ 3071729 w 3260054"/>
                  <a:gd name="connsiteY71-7698" fmla="*/ 301166 h 331171"/>
                  <a:gd name="connsiteX72-7699" fmla="*/ 3132390 w 3260054"/>
                  <a:gd name="connsiteY72-7700" fmla="*/ 93711 h 331171"/>
                  <a:gd name="connsiteX73-7701" fmla="*/ 3176337 w 3260054"/>
                  <a:gd name="connsiteY73-7702" fmla="*/ 308641 h 331171"/>
                  <a:gd name="connsiteX74-7703" fmla="*/ 3224465 w 3260054"/>
                  <a:gd name="connsiteY74-7704" fmla="*/ 96628 h 331171"/>
                  <a:gd name="connsiteX75-7705" fmla="*/ 3260054 w 3260054"/>
                  <a:gd name="connsiteY75-7706" fmla="*/ 329785 h 331171"/>
                  <a:gd name="connsiteX0-7707" fmla="*/ 0 w 3260054"/>
                  <a:gd name="connsiteY0-7708" fmla="*/ 24192 h 331175"/>
                  <a:gd name="connsiteX1-7709" fmla="*/ 29828 w 3260054"/>
                  <a:gd name="connsiteY1-7710" fmla="*/ 313662 h 331175"/>
                  <a:gd name="connsiteX2-7711" fmla="*/ 61743 w 3260054"/>
                  <a:gd name="connsiteY2-7712" fmla="*/ 47793 h 331175"/>
                  <a:gd name="connsiteX3-7713" fmla="*/ 114049 w 3260054"/>
                  <a:gd name="connsiteY3-7714" fmla="*/ 270092 h 331175"/>
                  <a:gd name="connsiteX4-7715" fmla="*/ 160086 w 3260054"/>
                  <a:gd name="connsiteY4-7716" fmla="*/ 29104 h 331175"/>
                  <a:gd name="connsiteX5-7717" fmla="*/ 206123 w 3260054"/>
                  <a:gd name="connsiteY5-7718" fmla="*/ 268456 h 331175"/>
                  <a:gd name="connsiteX6-7719" fmla="*/ 240128 w 3260054"/>
                  <a:gd name="connsiteY6-7720" fmla="*/ 44875 h 331175"/>
                  <a:gd name="connsiteX7-7721" fmla="*/ 286165 w 3260054"/>
                  <a:gd name="connsiteY7-7722" fmla="*/ 273830 h 331175"/>
                  <a:gd name="connsiteX8-7723" fmla="*/ 316496 w 3260054"/>
                  <a:gd name="connsiteY8-7724" fmla="*/ 35301 h 331175"/>
                  <a:gd name="connsiteX9-7725" fmla="*/ 376654 w 3260054"/>
                  <a:gd name="connsiteY9-7726" fmla="*/ 272194 h 331175"/>
                  <a:gd name="connsiteX10-7727" fmla="*/ 402806 w 3260054"/>
                  <a:gd name="connsiteY10-7728" fmla="*/ 22 h 331175"/>
                  <a:gd name="connsiteX11-7729" fmla="*/ 450932 w 3260054"/>
                  <a:gd name="connsiteY11-7730" fmla="*/ 257243 h 331175"/>
                  <a:gd name="connsiteX12-7731" fmla="*/ 456510 w 3260054"/>
                  <a:gd name="connsiteY12-7732" fmla="*/ 284481 h 331175"/>
                  <a:gd name="connsiteX13-7733" fmla="*/ 499563 w 3260054"/>
                  <a:gd name="connsiteY13-7734" fmla="*/ 28643 h 331175"/>
                  <a:gd name="connsiteX14-7735" fmla="*/ 530974 w 3260054"/>
                  <a:gd name="connsiteY14-7736" fmla="*/ 294619 h 331175"/>
                  <a:gd name="connsiteX15-7737" fmla="*/ 567070 w 3260054"/>
                  <a:gd name="connsiteY15-7738" fmla="*/ 42776 h 331175"/>
                  <a:gd name="connsiteX16-7739" fmla="*/ 615701 w 3260054"/>
                  <a:gd name="connsiteY16-7740" fmla="*/ 246030 h 331175"/>
                  <a:gd name="connsiteX17-7741" fmla="*/ 665412 w 3260054"/>
                  <a:gd name="connsiteY17-7742" fmla="*/ 37398 h 331175"/>
                  <a:gd name="connsiteX18-7743" fmla="*/ 702010 w 3260054"/>
                  <a:gd name="connsiteY18-7744" fmla="*/ 284225 h 331175"/>
                  <a:gd name="connsiteX19-7745" fmla="*/ 737601 w 3260054"/>
                  <a:gd name="connsiteY19-7746" fmla="*/ 58544 h 331175"/>
                  <a:gd name="connsiteX20-7747" fmla="*/ 788321 w 3260054"/>
                  <a:gd name="connsiteY20-7748" fmla="*/ 267638 h 331175"/>
                  <a:gd name="connsiteX21-7749" fmla="*/ 828411 w 3260054"/>
                  <a:gd name="connsiteY21-7750" fmla="*/ 45275 h 331175"/>
                  <a:gd name="connsiteX22-7751" fmla="*/ 866274 w 3260054"/>
                  <a:gd name="connsiteY22-7752" fmla="*/ 67656 h 331175"/>
                  <a:gd name="connsiteX23-7753" fmla="*/ 882989 w 3260054"/>
                  <a:gd name="connsiteY23-7754" fmla="*/ 274293 h 331175"/>
                  <a:gd name="connsiteX24-7755" fmla="*/ 942138 w 3260054"/>
                  <a:gd name="connsiteY24-7756" fmla="*/ 54344 h 331175"/>
                  <a:gd name="connsiteX25-7757" fmla="*/ 959933 w 3260054"/>
                  <a:gd name="connsiteY25-7758" fmla="*/ 257243 h 331175"/>
                  <a:gd name="connsiteX26-7759" fmla="*/ 1002296 w 3260054"/>
                  <a:gd name="connsiteY26-7760" fmla="*/ 66375 h 331175"/>
                  <a:gd name="connsiteX27-7761" fmla="*/ 1046243 w 3260054"/>
                  <a:gd name="connsiteY27-7762" fmla="*/ 260163 h 331175"/>
                  <a:gd name="connsiteX28-7763" fmla="*/ 1074485 w 3260054"/>
                  <a:gd name="connsiteY28-7764" fmla="*/ 30280 h 331175"/>
                  <a:gd name="connsiteX29-7765" fmla="*/ 1128375 w 3260054"/>
                  <a:gd name="connsiteY29-7766" fmla="*/ 268456 h 331175"/>
                  <a:gd name="connsiteX30-7767" fmla="*/ 1182770 w 3260054"/>
                  <a:gd name="connsiteY30-7768" fmla="*/ 66375 h 331175"/>
                  <a:gd name="connsiteX31-7769" fmla="*/ 1230896 w 3260054"/>
                  <a:gd name="connsiteY31-7770" fmla="*/ 234817 h 331175"/>
                  <a:gd name="connsiteX32-7771" fmla="*/ 1279022 w 3260054"/>
                  <a:gd name="connsiteY32-7772" fmla="*/ 66375 h 331175"/>
                  <a:gd name="connsiteX33-7773" fmla="*/ 1315117 w 3260054"/>
                  <a:gd name="connsiteY33-7774" fmla="*/ 234817 h 331175"/>
                  <a:gd name="connsiteX34-7775" fmla="*/ 1363243 w 3260054"/>
                  <a:gd name="connsiteY34-7776" fmla="*/ 42312 h 331175"/>
                  <a:gd name="connsiteX35-7777" fmla="*/ 1408776 w 3260054"/>
                  <a:gd name="connsiteY35-7778" fmla="*/ 261799 h 331175"/>
                  <a:gd name="connsiteX36-7779" fmla="*/ 1454237 w 3260054"/>
                  <a:gd name="connsiteY36-7780" fmla="*/ 62637 h 331175"/>
                  <a:gd name="connsiteX37-7781" fmla="*/ 1483559 w 3260054"/>
                  <a:gd name="connsiteY37-7782" fmla="*/ 270912 h 331175"/>
                  <a:gd name="connsiteX38-7783" fmla="*/ 1519654 w 3260054"/>
                  <a:gd name="connsiteY38-7784" fmla="*/ 42312 h 331175"/>
                  <a:gd name="connsiteX39-7785" fmla="*/ 1567780 w 3260054"/>
                  <a:gd name="connsiteY39-7786" fmla="*/ 258880 h 331175"/>
                  <a:gd name="connsiteX40-7787" fmla="*/ 1603875 w 3260054"/>
                  <a:gd name="connsiteY40-7788" fmla="*/ 78407 h 331175"/>
                  <a:gd name="connsiteX41-7789" fmla="*/ 1664033 w 3260054"/>
                  <a:gd name="connsiteY41-7790" fmla="*/ 270912 h 331175"/>
                  <a:gd name="connsiteX42-7791" fmla="*/ 1700128 w 3260054"/>
                  <a:gd name="connsiteY42-7792" fmla="*/ 66375 h 331175"/>
                  <a:gd name="connsiteX43-7793" fmla="*/ 1760285 w 3260054"/>
                  <a:gd name="connsiteY43-7794" fmla="*/ 270912 h 331175"/>
                  <a:gd name="connsiteX44-7795" fmla="*/ 1796380 w 3260054"/>
                  <a:gd name="connsiteY44-7796" fmla="*/ 66375 h 331175"/>
                  <a:gd name="connsiteX45-7797" fmla="*/ 1855529 w 3260054"/>
                  <a:gd name="connsiteY45-7798" fmla="*/ 282943 h 331175"/>
                  <a:gd name="connsiteX46-7799" fmla="*/ 1904664 w 3260054"/>
                  <a:gd name="connsiteY46-7800" fmla="*/ 78407 h 331175"/>
                  <a:gd name="connsiteX47-7801" fmla="*/ 1952791 w 3260054"/>
                  <a:gd name="connsiteY47-7802" fmla="*/ 307007 h 331175"/>
                  <a:gd name="connsiteX48-7803" fmla="*/ 1988885 w 3260054"/>
                  <a:gd name="connsiteY48-7804" fmla="*/ 42312 h 331175"/>
                  <a:gd name="connsiteX49-7805" fmla="*/ 2049043 w 3260054"/>
                  <a:gd name="connsiteY49-7806" fmla="*/ 331070 h 331175"/>
                  <a:gd name="connsiteX50-7807" fmla="*/ 2085138 w 3260054"/>
                  <a:gd name="connsiteY50-7808" fmla="*/ 78407 h 331175"/>
                  <a:gd name="connsiteX51-7809" fmla="*/ 2135354 w 3260054"/>
                  <a:gd name="connsiteY51-7810" fmla="*/ 304551 h 331175"/>
                  <a:gd name="connsiteX52-7811" fmla="*/ 2181391 w 3260054"/>
                  <a:gd name="connsiteY52-7812" fmla="*/ 102470 h 331175"/>
                  <a:gd name="connsiteX53-7813" fmla="*/ 2232111 w 3260054"/>
                  <a:gd name="connsiteY53-7814" fmla="*/ 294974 h 331175"/>
                  <a:gd name="connsiteX54-7815" fmla="*/ 2277643 w 3260054"/>
                  <a:gd name="connsiteY54-7816" fmla="*/ 90438 h 331175"/>
                  <a:gd name="connsiteX55-7817" fmla="*/ 2325770 w 3260054"/>
                  <a:gd name="connsiteY55-7818" fmla="*/ 316119 h 331175"/>
                  <a:gd name="connsiteX56-7819" fmla="*/ 2373896 w 3260054"/>
                  <a:gd name="connsiteY56-7820" fmla="*/ 102470 h 331175"/>
                  <a:gd name="connsiteX57-7821" fmla="*/ 2422022 w 3260054"/>
                  <a:gd name="connsiteY57-7822" fmla="*/ 294975 h 331175"/>
                  <a:gd name="connsiteX58-7823" fmla="*/ 2458117 w 3260054"/>
                  <a:gd name="connsiteY58-7824" fmla="*/ 90438 h 331175"/>
                  <a:gd name="connsiteX59-7825" fmla="*/ 2518275 w 3260054"/>
                  <a:gd name="connsiteY59-7826" fmla="*/ 307007 h 331175"/>
                  <a:gd name="connsiteX60-7827" fmla="*/ 2566401 w 3260054"/>
                  <a:gd name="connsiteY60-7828" fmla="*/ 102470 h 331175"/>
                  <a:gd name="connsiteX61-7829" fmla="*/ 2614528 w 3260054"/>
                  <a:gd name="connsiteY61-7830" fmla="*/ 319038 h 331175"/>
                  <a:gd name="connsiteX62-7831" fmla="*/ 2662654 w 3260054"/>
                  <a:gd name="connsiteY62-7832" fmla="*/ 102470 h 331175"/>
                  <a:gd name="connsiteX63-7833" fmla="*/ 2722812 w 3260054"/>
                  <a:gd name="connsiteY63-7834" fmla="*/ 319038 h 331175"/>
                  <a:gd name="connsiteX64-7835" fmla="*/ 2758907 w 3260054"/>
                  <a:gd name="connsiteY64-7836" fmla="*/ 90438 h 331175"/>
                  <a:gd name="connsiteX65-7837" fmla="*/ 2807033 w 3260054"/>
                  <a:gd name="connsiteY65-7838" fmla="*/ 308644 h 331175"/>
                  <a:gd name="connsiteX66-7839" fmla="*/ 2842517 w 3260054"/>
                  <a:gd name="connsiteY66-7840" fmla="*/ 112552 h 331175"/>
                  <a:gd name="connsiteX67-7841" fmla="*/ 2859337 w 3260054"/>
                  <a:gd name="connsiteY67-7842" fmla="*/ 92075 h 331175"/>
                  <a:gd name="connsiteX68-7843" fmla="*/ 2894929 w 3260054"/>
                  <a:gd name="connsiteY68-7844" fmla="*/ 298250 h 331175"/>
                  <a:gd name="connsiteX69-7845" fmla="*/ 2939380 w 3260054"/>
                  <a:gd name="connsiteY69-7846" fmla="*/ 102470 h 331175"/>
                  <a:gd name="connsiteX70-7847" fmla="*/ 2991181 w 3260054"/>
                  <a:gd name="connsiteY70-7848" fmla="*/ 290775 h 331175"/>
                  <a:gd name="connsiteX71-7849" fmla="*/ 3030949 w 3260054"/>
                  <a:gd name="connsiteY71-7850" fmla="*/ 50143 h 331175"/>
                  <a:gd name="connsiteX72-7851" fmla="*/ 3071729 w 3260054"/>
                  <a:gd name="connsiteY72-7852" fmla="*/ 301170 h 331175"/>
                  <a:gd name="connsiteX73-7853" fmla="*/ 3132390 w 3260054"/>
                  <a:gd name="connsiteY73-7854" fmla="*/ 93715 h 331175"/>
                  <a:gd name="connsiteX74-7855" fmla="*/ 3176337 w 3260054"/>
                  <a:gd name="connsiteY74-7856" fmla="*/ 308645 h 331175"/>
                  <a:gd name="connsiteX75-7857" fmla="*/ 3224465 w 3260054"/>
                  <a:gd name="connsiteY75-7858" fmla="*/ 96632 h 331175"/>
                  <a:gd name="connsiteX76" fmla="*/ 3260054 w 3260054"/>
                  <a:gd name="connsiteY76" fmla="*/ 329789 h 3311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  <a:cxn ang="0">
                    <a:pos x="connsiteX47-95" y="connsiteY47-96"/>
                  </a:cxn>
                  <a:cxn ang="0">
                    <a:pos x="connsiteX48-97" y="connsiteY48-98"/>
                  </a:cxn>
                  <a:cxn ang="0">
                    <a:pos x="connsiteX49-99" y="connsiteY49-100"/>
                  </a:cxn>
                  <a:cxn ang="0">
                    <a:pos x="connsiteX50-101" y="connsiteY50-102"/>
                  </a:cxn>
                  <a:cxn ang="0">
                    <a:pos x="connsiteX51-103" y="connsiteY51-104"/>
                  </a:cxn>
                  <a:cxn ang="0">
                    <a:pos x="connsiteX52-105" y="connsiteY52-106"/>
                  </a:cxn>
                  <a:cxn ang="0">
                    <a:pos x="connsiteX53-107" y="connsiteY53-108"/>
                  </a:cxn>
                  <a:cxn ang="0">
                    <a:pos x="connsiteX54-109" y="connsiteY54-110"/>
                  </a:cxn>
                  <a:cxn ang="0">
                    <a:pos x="connsiteX55-111" y="connsiteY55-112"/>
                  </a:cxn>
                  <a:cxn ang="0">
                    <a:pos x="connsiteX56-113" y="connsiteY56-114"/>
                  </a:cxn>
                  <a:cxn ang="0">
                    <a:pos x="connsiteX57-115" y="connsiteY57-116"/>
                  </a:cxn>
                  <a:cxn ang="0">
                    <a:pos x="connsiteX58-117" y="connsiteY58-118"/>
                  </a:cxn>
                  <a:cxn ang="0">
                    <a:pos x="connsiteX59-119" y="connsiteY59-120"/>
                  </a:cxn>
                  <a:cxn ang="0">
                    <a:pos x="connsiteX60-121" y="connsiteY60-122"/>
                  </a:cxn>
                  <a:cxn ang="0">
                    <a:pos x="connsiteX61-123" y="connsiteY61-124"/>
                  </a:cxn>
                  <a:cxn ang="0">
                    <a:pos x="connsiteX62-125" y="connsiteY62-126"/>
                  </a:cxn>
                  <a:cxn ang="0">
                    <a:pos x="connsiteX63-127" y="connsiteY63-128"/>
                  </a:cxn>
                  <a:cxn ang="0">
                    <a:pos x="connsiteX64-129" y="connsiteY64-130"/>
                  </a:cxn>
                  <a:cxn ang="0">
                    <a:pos x="connsiteX65-131" y="connsiteY65-132"/>
                  </a:cxn>
                  <a:cxn ang="0">
                    <a:pos x="connsiteX66-133" y="connsiteY66-134"/>
                  </a:cxn>
                  <a:cxn ang="0">
                    <a:pos x="connsiteX67-135" y="connsiteY67-136"/>
                  </a:cxn>
                  <a:cxn ang="0">
                    <a:pos x="connsiteX68-137" y="connsiteY68-138"/>
                  </a:cxn>
                  <a:cxn ang="0">
                    <a:pos x="connsiteX69-139" y="connsiteY69-140"/>
                  </a:cxn>
                  <a:cxn ang="0">
                    <a:pos x="connsiteX70-141" y="connsiteY70-142"/>
                  </a:cxn>
                  <a:cxn ang="0">
                    <a:pos x="connsiteX71-143" y="connsiteY71-144"/>
                  </a:cxn>
                  <a:cxn ang="0">
                    <a:pos x="connsiteX72-145" y="connsiteY72-146"/>
                  </a:cxn>
                  <a:cxn ang="0">
                    <a:pos x="connsiteX73-147" y="connsiteY73-148"/>
                  </a:cxn>
                  <a:cxn ang="0">
                    <a:pos x="connsiteX74-1481" y="connsiteY74-1482"/>
                  </a:cxn>
                  <a:cxn ang="0">
                    <a:pos x="connsiteX75-2233" y="connsiteY75-2234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3260054" h="331175">
                    <a:moveTo>
                      <a:pt x="0" y="24192"/>
                    </a:moveTo>
                    <a:cubicBezTo>
                      <a:pt x="12031" y="222713"/>
                      <a:pt x="19538" y="309729"/>
                      <a:pt x="29828" y="313662"/>
                    </a:cubicBezTo>
                    <a:cubicBezTo>
                      <a:pt x="40118" y="317595"/>
                      <a:pt x="47706" y="55055"/>
                      <a:pt x="61743" y="47793"/>
                    </a:cubicBezTo>
                    <a:cubicBezTo>
                      <a:pt x="75780" y="40531"/>
                      <a:pt x="97659" y="273207"/>
                      <a:pt x="114049" y="270092"/>
                    </a:cubicBezTo>
                    <a:cubicBezTo>
                      <a:pt x="130439" y="266977"/>
                      <a:pt x="144740" y="29377"/>
                      <a:pt x="160086" y="29104"/>
                    </a:cubicBezTo>
                    <a:cubicBezTo>
                      <a:pt x="175432" y="28831"/>
                      <a:pt x="192783" y="265828"/>
                      <a:pt x="206123" y="268456"/>
                    </a:cubicBezTo>
                    <a:cubicBezTo>
                      <a:pt x="219463" y="271084"/>
                      <a:pt x="226788" y="43979"/>
                      <a:pt x="240128" y="44875"/>
                    </a:cubicBezTo>
                    <a:cubicBezTo>
                      <a:pt x="253468" y="45771"/>
                      <a:pt x="273437" y="275426"/>
                      <a:pt x="286165" y="273830"/>
                    </a:cubicBezTo>
                    <a:cubicBezTo>
                      <a:pt x="298893" y="272234"/>
                      <a:pt x="301415" y="35574"/>
                      <a:pt x="316496" y="35301"/>
                    </a:cubicBezTo>
                    <a:cubicBezTo>
                      <a:pt x="331578" y="35028"/>
                      <a:pt x="362269" y="278074"/>
                      <a:pt x="376654" y="272194"/>
                    </a:cubicBezTo>
                    <a:cubicBezTo>
                      <a:pt x="391039" y="266314"/>
                      <a:pt x="390426" y="2514"/>
                      <a:pt x="402806" y="22"/>
                    </a:cubicBezTo>
                    <a:cubicBezTo>
                      <a:pt x="415186" y="-2470"/>
                      <a:pt x="441981" y="209833"/>
                      <a:pt x="450932" y="257243"/>
                    </a:cubicBezTo>
                    <a:cubicBezTo>
                      <a:pt x="459883" y="304653"/>
                      <a:pt x="448405" y="322581"/>
                      <a:pt x="456510" y="284481"/>
                    </a:cubicBezTo>
                    <a:cubicBezTo>
                      <a:pt x="464615" y="246381"/>
                      <a:pt x="487152" y="26953"/>
                      <a:pt x="499563" y="28643"/>
                    </a:cubicBezTo>
                    <a:cubicBezTo>
                      <a:pt x="511974" y="30333"/>
                      <a:pt x="519723" y="292264"/>
                      <a:pt x="530974" y="294619"/>
                    </a:cubicBezTo>
                    <a:cubicBezTo>
                      <a:pt x="542225" y="296974"/>
                      <a:pt x="552949" y="50874"/>
                      <a:pt x="567070" y="42776"/>
                    </a:cubicBezTo>
                    <a:cubicBezTo>
                      <a:pt x="581191" y="34678"/>
                      <a:pt x="599311" y="246926"/>
                      <a:pt x="615701" y="246030"/>
                    </a:cubicBezTo>
                    <a:cubicBezTo>
                      <a:pt x="632091" y="245134"/>
                      <a:pt x="651027" y="31032"/>
                      <a:pt x="665412" y="37398"/>
                    </a:cubicBezTo>
                    <a:cubicBezTo>
                      <a:pt x="679797" y="43764"/>
                      <a:pt x="689979" y="280701"/>
                      <a:pt x="702010" y="284225"/>
                    </a:cubicBezTo>
                    <a:cubicBezTo>
                      <a:pt x="714041" y="287749"/>
                      <a:pt x="723216" y="61309"/>
                      <a:pt x="737601" y="58544"/>
                    </a:cubicBezTo>
                    <a:cubicBezTo>
                      <a:pt x="751986" y="55780"/>
                      <a:pt x="773186" y="269849"/>
                      <a:pt x="788321" y="267638"/>
                    </a:cubicBezTo>
                    <a:cubicBezTo>
                      <a:pt x="803456" y="265427"/>
                      <a:pt x="814374" y="77359"/>
                      <a:pt x="828411" y="45275"/>
                    </a:cubicBezTo>
                    <a:cubicBezTo>
                      <a:pt x="842448" y="13191"/>
                      <a:pt x="857178" y="29486"/>
                      <a:pt x="866274" y="67656"/>
                    </a:cubicBezTo>
                    <a:cubicBezTo>
                      <a:pt x="875370" y="105826"/>
                      <a:pt x="870345" y="276512"/>
                      <a:pt x="882989" y="274293"/>
                    </a:cubicBezTo>
                    <a:cubicBezTo>
                      <a:pt x="895633" y="272074"/>
                      <a:pt x="929314" y="57186"/>
                      <a:pt x="942138" y="54344"/>
                    </a:cubicBezTo>
                    <a:cubicBezTo>
                      <a:pt x="954962" y="51502"/>
                      <a:pt x="949907" y="255238"/>
                      <a:pt x="959933" y="257243"/>
                    </a:cubicBezTo>
                    <a:cubicBezTo>
                      <a:pt x="969959" y="259248"/>
                      <a:pt x="987911" y="65888"/>
                      <a:pt x="1002296" y="66375"/>
                    </a:cubicBezTo>
                    <a:cubicBezTo>
                      <a:pt x="1016681" y="66862"/>
                      <a:pt x="1034212" y="266179"/>
                      <a:pt x="1046243" y="260163"/>
                    </a:cubicBezTo>
                    <a:cubicBezTo>
                      <a:pt x="1058275" y="254147"/>
                      <a:pt x="1060796" y="28898"/>
                      <a:pt x="1074485" y="30280"/>
                    </a:cubicBezTo>
                    <a:cubicBezTo>
                      <a:pt x="1088174" y="31662"/>
                      <a:pt x="1110328" y="262440"/>
                      <a:pt x="1128375" y="268456"/>
                    </a:cubicBezTo>
                    <a:cubicBezTo>
                      <a:pt x="1146423" y="274472"/>
                      <a:pt x="1165683" y="71981"/>
                      <a:pt x="1182770" y="66375"/>
                    </a:cubicBezTo>
                    <a:cubicBezTo>
                      <a:pt x="1199857" y="60769"/>
                      <a:pt x="1214854" y="234817"/>
                      <a:pt x="1230896" y="234817"/>
                    </a:cubicBezTo>
                    <a:cubicBezTo>
                      <a:pt x="1246938" y="234817"/>
                      <a:pt x="1264985" y="66375"/>
                      <a:pt x="1279022" y="66375"/>
                    </a:cubicBezTo>
                    <a:cubicBezTo>
                      <a:pt x="1293059" y="66375"/>
                      <a:pt x="1301080" y="238828"/>
                      <a:pt x="1315117" y="234817"/>
                    </a:cubicBezTo>
                    <a:cubicBezTo>
                      <a:pt x="1329154" y="230806"/>
                      <a:pt x="1347633" y="37815"/>
                      <a:pt x="1363243" y="42312"/>
                    </a:cubicBezTo>
                    <a:cubicBezTo>
                      <a:pt x="1378853" y="46809"/>
                      <a:pt x="1393610" y="258412"/>
                      <a:pt x="1408776" y="261799"/>
                    </a:cubicBezTo>
                    <a:cubicBezTo>
                      <a:pt x="1423942" y="265186"/>
                      <a:pt x="1441773" y="61118"/>
                      <a:pt x="1454237" y="62637"/>
                    </a:cubicBezTo>
                    <a:cubicBezTo>
                      <a:pt x="1466701" y="64156"/>
                      <a:pt x="1472656" y="274299"/>
                      <a:pt x="1483559" y="270912"/>
                    </a:cubicBezTo>
                    <a:cubicBezTo>
                      <a:pt x="1494462" y="267525"/>
                      <a:pt x="1505617" y="44317"/>
                      <a:pt x="1519654" y="42312"/>
                    </a:cubicBezTo>
                    <a:cubicBezTo>
                      <a:pt x="1533691" y="40307"/>
                      <a:pt x="1553743" y="252864"/>
                      <a:pt x="1567780" y="258880"/>
                    </a:cubicBezTo>
                    <a:cubicBezTo>
                      <a:pt x="1581817" y="264896"/>
                      <a:pt x="1587833" y="76402"/>
                      <a:pt x="1603875" y="78407"/>
                    </a:cubicBezTo>
                    <a:cubicBezTo>
                      <a:pt x="1619917" y="80412"/>
                      <a:pt x="1647991" y="272917"/>
                      <a:pt x="1664033" y="270912"/>
                    </a:cubicBezTo>
                    <a:cubicBezTo>
                      <a:pt x="1680075" y="268907"/>
                      <a:pt x="1684086" y="66375"/>
                      <a:pt x="1700128" y="66375"/>
                    </a:cubicBezTo>
                    <a:cubicBezTo>
                      <a:pt x="1716170" y="66375"/>
                      <a:pt x="1744243" y="270912"/>
                      <a:pt x="1760285" y="270912"/>
                    </a:cubicBezTo>
                    <a:cubicBezTo>
                      <a:pt x="1776327" y="270912"/>
                      <a:pt x="1780506" y="64370"/>
                      <a:pt x="1796380" y="66375"/>
                    </a:cubicBezTo>
                    <a:cubicBezTo>
                      <a:pt x="1812254" y="68380"/>
                      <a:pt x="1837482" y="280938"/>
                      <a:pt x="1855529" y="282943"/>
                    </a:cubicBezTo>
                    <a:cubicBezTo>
                      <a:pt x="1873576" y="284948"/>
                      <a:pt x="1888454" y="74396"/>
                      <a:pt x="1904664" y="78407"/>
                    </a:cubicBezTo>
                    <a:cubicBezTo>
                      <a:pt x="1920874" y="82418"/>
                      <a:pt x="1938754" y="313023"/>
                      <a:pt x="1952791" y="307007"/>
                    </a:cubicBezTo>
                    <a:cubicBezTo>
                      <a:pt x="1966828" y="300991"/>
                      <a:pt x="1972843" y="38302"/>
                      <a:pt x="1988885" y="42312"/>
                    </a:cubicBezTo>
                    <a:cubicBezTo>
                      <a:pt x="2004927" y="46322"/>
                      <a:pt x="2033001" y="325054"/>
                      <a:pt x="2049043" y="331070"/>
                    </a:cubicBezTo>
                    <a:cubicBezTo>
                      <a:pt x="2065085" y="337086"/>
                      <a:pt x="2070753" y="82827"/>
                      <a:pt x="2085138" y="78407"/>
                    </a:cubicBezTo>
                    <a:cubicBezTo>
                      <a:pt x="2099523" y="73987"/>
                      <a:pt x="2119312" y="300541"/>
                      <a:pt x="2135354" y="304551"/>
                    </a:cubicBezTo>
                    <a:cubicBezTo>
                      <a:pt x="2151396" y="308561"/>
                      <a:pt x="2165265" y="104066"/>
                      <a:pt x="2181391" y="102470"/>
                    </a:cubicBezTo>
                    <a:cubicBezTo>
                      <a:pt x="2197517" y="100874"/>
                      <a:pt x="2216069" y="296979"/>
                      <a:pt x="2232111" y="294974"/>
                    </a:cubicBezTo>
                    <a:cubicBezTo>
                      <a:pt x="2248153" y="292969"/>
                      <a:pt x="2262033" y="86914"/>
                      <a:pt x="2277643" y="90438"/>
                    </a:cubicBezTo>
                    <a:cubicBezTo>
                      <a:pt x="2293253" y="93962"/>
                      <a:pt x="2309728" y="314114"/>
                      <a:pt x="2325770" y="316119"/>
                    </a:cubicBezTo>
                    <a:cubicBezTo>
                      <a:pt x="2341812" y="318124"/>
                      <a:pt x="2357854" y="105994"/>
                      <a:pt x="2373896" y="102470"/>
                    </a:cubicBezTo>
                    <a:cubicBezTo>
                      <a:pt x="2389938" y="98946"/>
                      <a:pt x="2407985" y="296980"/>
                      <a:pt x="2422022" y="294975"/>
                    </a:cubicBezTo>
                    <a:cubicBezTo>
                      <a:pt x="2436059" y="292970"/>
                      <a:pt x="2442075" y="88433"/>
                      <a:pt x="2458117" y="90438"/>
                    </a:cubicBezTo>
                    <a:cubicBezTo>
                      <a:pt x="2474159" y="92443"/>
                      <a:pt x="2500228" y="305002"/>
                      <a:pt x="2518275" y="307007"/>
                    </a:cubicBezTo>
                    <a:cubicBezTo>
                      <a:pt x="2536322" y="309012"/>
                      <a:pt x="2550359" y="100465"/>
                      <a:pt x="2566401" y="102470"/>
                    </a:cubicBezTo>
                    <a:cubicBezTo>
                      <a:pt x="2582443" y="104475"/>
                      <a:pt x="2598486" y="319038"/>
                      <a:pt x="2614528" y="319038"/>
                    </a:cubicBezTo>
                    <a:cubicBezTo>
                      <a:pt x="2630570" y="319038"/>
                      <a:pt x="2644607" y="102470"/>
                      <a:pt x="2662654" y="102470"/>
                    </a:cubicBezTo>
                    <a:cubicBezTo>
                      <a:pt x="2680701" y="102470"/>
                      <a:pt x="2706770" y="321043"/>
                      <a:pt x="2722812" y="319038"/>
                    </a:cubicBezTo>
                    <a:cubicBezTo>
                      <a:pt x="2738854" y="317033"/>
                      <a:pt x="2744870" y="92170"/>
                      <a:pt x="2758907" y="90438"/>
                    </a:cubicBezTo>
                    <a:cubicBezTo>
                      <a:pt x="2772944" y="88706"/>
                      <a:pt x="2793098" y="304958"/>
                      <a:pt x="2807033" y="308644"/>
                    </a:cubicBezTo>
                    <a:cubicBezTo>
                      <a:pt x="2820968" y="312330"/>
                      <a:pt x="2834496" y="148647"/>
                      <a:pt x="2842517" y="112552"/>
                    </a:cubicBezTo>
                    <a:cubicBezTo>
                      <a:pt x="2850538" y="76457"/>
                      <a:pt x="2850602" y="61125"/>
                      <a:pt x="2859337" y="92075"/>
                    </a:cubicBezTo>
                    <a:cubicBezTo>
                      <a:pt x="2868072" y="123025"/>
                      <a:pt x="2881589" y="296518"/>
                      <a:pt x="2894929" y="298250"/>
                    </a:cubicBezTo>
                    <a:cubicBezTo>
                      <a:pt x="2908269" y="299982"/>
                      <a:pt x="2923338" y="103716"/>
                      <a:pt x="2939380" y="102470"/>
                    </a:cubicBezTo>
                    <a:cubicBezTo>
                      <a:pt x="2955422" y="101224"/>
                      <a:pt x="2975920" y="299496"/>
                      <a:pt x="2991181" y="290775"/>
                    </a:cubicBezTo>
                    <a:cubicBezTo>
                      <a:pt x="3006442" y="282054"/>
                      <a:pt x="3017524" y="48411"/>
                      <a:pt x="3030949" y="50143"/>
                    </a:cubicBezTo>
                    <a:cubicBezTo>
                      <a:pt x="3044374" y="51875"/>
                      <a:pt x="3054822" y="293908"/>
                      <a:pt x="3071729" y="301170"/>
                    </a:cubicBezTo>
                    <a:cubicBezTo>
                      <a:pt x="3088636" y="308432"/>
                      <a:pt x="3114955" y="92469"/>
                      <a:pt x="3132390" y="93715"/>
                    </a:cubicBezTo>
                    <a:cubicBezTo>
                      <a:pt x="3149825" y="94961"/>
                      <a:pt x="3160991" y="308159"/>
                      <a:pt x="3176337" y="308645"/>
                    </a:cubicBezTo>
                    <a:cubicBezTo>
                      <a:pt x="3191683" y="309131"/>
                      <a:pt x="3208423" y="90616"/>
                      <a:pt x="3224465" y="96632"/>
                    </a:cubicBezTo>
                    <a:cubicBezTo>
                      <a:pt x="3240507" y="102648"/>
                      <a:pt x="3244012" y="212481"/>
                      <a:pt x="3260054" y="329789"/>
                    </a:cubicBezTo>
                  </a:path>
                </a:pathLst>
              </a:custGeom>
              <a:noFill/>
              <a:ln>
                <a:gradFill flip="none" rotWithShape="1">
                  <a:gsLst>
                    <a:gs pos="58000">
                      <a:srgbClr val="00B050"/>
                    </a:gs>
                    <a:gs pos="70000">
                      <a:srgbClr val="FF9900"/>
                    </a:gs>
                    <a:gs pos="0">
                      <a:srgbClr val="00B050"/>
                    </a:gs>
                    <a:gs pos="100000">
                      <a:srgbClr val="FF9900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 sz="1715">
                  <a:solidFill>
                    <a:srgbClr val="FFC000"/>
                  </a:solidFill>
                  <a:latin typeface="Calibri" panose="020F0502020204030204"/>
                  <a:ea typeface="MS PGothic" panose="020B0600070205080204" pitchFamily="34" charset="-128"/>
                </a:endParaRPr>
              </a:p>
            </p:txBody>
          </p:sp>
          <p:cxnSp>
            <p:nvCxnSpPr>
              <p:cNvPr id="14" name="直接箭头连接符 486">
                <a:extLst>
                  <a:ext uri="{FF2B5EF4-FFF2-40B4-BE49-F238E27FC236}">
                    <a16:creationId xmlns:a16="http://schemas.microsoft.com/office/drawing/2014/main" id="{D5D09D25-773C-4795-B215-4159FE397ED7}"/>
                  </a:ext>
                </a:extLst>
              </p:cNvPr>
              <p:cNvCxnSpPr/>
              <p:nvPr/>
            </p:nvCxnSpPr>
            <p:spPr>
              <a:xfrm>
                <a:off x="6422548" y="3046369"/>
                <a:ext cx="252872" cy="0"/>
              </a:xfrm>
              <a:prstGeom prst="straightConnector1">
                <a:avLst/>
              </a:prstGeom>
              <a:ln w="76200">
                <a:gradFill flip="none" rotWithShape="1">
                  <a:gsLst>
                    <a:gs pos="0">
                      <a:srgbClr val="FF0000"/>
                    </a:gs>
                    <a:gs pos="20000">
                      <a:srgbClr val="FF0000"/>
                    </a:gs>
                    <a:gs pos="73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487">
                <a:extLst>
                  <a:ext uri="{FF2B5EF4-FFF2-40B4-BE49-F238E27FC236}">
                    <a16:creationId xmlns:a16="http://schemas.microsoft.com/office/drawing/2014/main" id="{029DC6FC-5C0A-41E1-8BE3-54FAFB915977}"/>
                  </a:ext>
                </a:extLst>
              </p:cNvPr>
              <p:cNvSpPr/>
              <p:nvPr/>
            </p:nvSpPr>
            <p:spPr>
              <a:xfrm>
                <a:off x="1412838" y="2953132"/>
                <a:ext cx="215900" cy="156578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715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フリーフォーム 17">
                <a:extLst>
                  <a:ext uri="{FF2B5EF4-FFF2-40B4-BE49-F238E27FC236}">
                    <a16:creationId xmlns:a16="http://schemas.microsoft.com/office/drawing/2014/main" id="{EBB910D9-25B0-4103-843F-D02E02737362}"/>
                  </a:ext>
                </a:extLst>
              </p:cNvPr>
              <p:cNvSpPr/>
              <p:nvPr/>
            </p:nvSpPr>
            <p:spPr>
              <a:xfrm>
                <a:off x="4989638" y="2973528"/>
                <a:ext cx="1490841" cy="162046"/>
              </a:xfrm>
              <a:custGeom>
                <a:avLst/>
                <a:gdLst>
                  <a:gd name="connsiteX0" fmla="*/ 19006 w 1381400"/>
                  <a:gd name="connsiteY0" fmla="*/ 0 h 405036"/>
                  <a:gd name="connsiteX1" fmla="*/ 6732 w 1381400"/>
                  <a:gd name="connsiteY1" fmla="*/ 319120 h 405036"/>
                  <a:gd name="connsiteX2" fmla="*/ 111060 w 1381400"/>
                  <a:gd name="connsiteY2" fmla="*/ 24548 h 405036"/>
                  <a:gd name="connsiteX3" fmla="*/ 111060 w 1381400"/>
                  <a:gd name="connsiteY3" fmla="*/ 343667 h 405036"/>
                  <a:gd name="connsiteX4" fmla="*/ 203113 w 1381400"/>
                  <a:gd name="connsiteY4" fmla="*/ 36822 h 405036"/>
                  <a:gd name="connsiteX5" fmla="*/ 215387 w 1381400"/>
                  <a:gd name="connsiteY5" fmla="*/ 331393 h 405036"/>
                  <a:gd name="connsiteX6" fmla="*/ 301304 w 1381400"/>
                  <a:gd name="connsiteY6" fmla="*/ 61369 h 405036"/>
                  <a:gd name="connsiteX7" fmla="*/ 319715 w 1381400"/>
                  <a:gd name="connsiteY7" fmla="*/ 343667 h 405036"/>
                  <a:gd name="connsiteX8" fmla="*/ 387221 w 1381400"/>
                  <a:gd name="connsiteY8" fmla="*/ 61369 h 405036"/>
                  <a:gd name="connsiteX9" fmla="*/ 424042 w 1381400"/>
                  <a:gd name="connsiteY9" fmla="*/ 374352 h 405036"/>
                  <a:gd name="connsiteX10" fmla="*/ 485411 w 1381400"/>
                  <a:gd name="connsiteY10" fmla="*/ 85917 h 405036"/>
                  <a:gd name="connsiteX11" fmla="*/ 503822 w 1381400"/>
                  <a:gd name="connsiteY11" fmla="*/ 355941 h 405036"/>
                  <a:gd name="connsiteX12" fmla="*/ 577465 w 1381400"/>
                  <a:gd name="connsiteY12" fmla="*/ 79780 h 405036"/>
                  <a:gd name="connsiteX13" fmla="*/ 595876 w 1381400"/>
                  <a:gd name="connsiteY13" fmla="*/ 405036 h 405036"/>
                  <a:gd name="connsiteX14" fmla="*/ 651108 w 1381400"/>
                  <a:gd name="connsiteY14" fmla="*/ 79780 h 405036"/>
                  <a:gd name="connsiteX15" fmla="*/ 681792 w 1381400"/>
                  <a:gd name="connsiteY15" fmla="*/ 331393 h 405036"/>
                  <a:gd name="connsiteX16" fmla="*/ 743162 w 1381400"/>
                  <a:gd name="connsiteY16" fmla="*/ 116602 h 405036"/>
                  <a:gd name="connsiteX17" fmla="*/ 755435 w 1381400"/>
                  <a:gd name="connsiteY17" fmla="*/ 337530 h 405036"/>
                  <a:gd name="connsiteX18" fmla="*/ 816804 w 1381400"/>
                  <a:gd name="connsiteY18" fmla="*/ 104328 h 405036"/>
                  <a:gd name="connsiteX19" fmla="*/ 841352 w 1381400"/>
                  <a:gd name="connsiteY19" fmla="*/ 362078 h 405036"/>
                  <a:gd name="connsiteX20" fmla="*/ 902721 w 1381400"/>
                  <a:gd name="connsiteY20" fmla="*/ 128875 h 405036"/>
                  <a:gd name="connsiteX21" fmla="*/ 927269 w 1381400"/>
                  <a:gd name="connsiteY21" fmla="*/ 355941 h 405036"/>
                  <a:gd name="connsiteX22" fmla="*/ 982501 w 1381400"/>
                  <a:gd name="connsiteY22" fmla="*/ 61369 h 405036"/>
                  <a:gd name="connsiteX23" fmla="*/ 1000912 w 1381400"/>
                  <a:gd name="connsiteY23" fmla="*/ 312983 h 405036"/>
                  <a:gd name="connsiteX24" fmla="*/ 1062281 w 1381400"/>
                  <a:gd name="connsiteY24" fmla="*/ 165697 h 405036"/>
                  <a:gd name="connsiteX25" fmla="*/ 1092966 w 1381400"/>
                  <a:gd name="connsiteY25" fmla="*/ 349804 h 405036"/>
                  <a:gd name="connsiteX26" fmla="*/ 1142061 w 1381400"/>
                  <a:gd name="connsiteY26" fmla="*/ 116602 h 405036"/>
                  <a:gd name="connsiteX27" fmla="*/ 1185019 w 1381400"/>
                  <a:gd name="connsiteY27" fmla="*/ 362078 h 405036"/>
                  <a:gd name="connsiteX28" fmla="*/ 1240251 w 1381400"/>
                  <a:gd name="connsiteY28" fmla="*/ 104328 h 405036"/>
                  <a:gd name="connsiteX29" fmla="*/ 1264799 w 1381400"/>
                  <a:gd name="connsiteY29" fmla="*/ 374352 h 405036"/>
                  <a:gd name="connsiteX30" fmla="*/ 1320031 w 1381400"/>
                  <a:gd name="connsiteY30" fmla="*/ 116602 h 405036"/>
                  <a:gd name="connsiteX31" fmla="*/ 1381400 w 1381400"/>
                  <a:gd name="connsiteY31" fmla="*/ 349804 h 405036"/>
                  <a:gd name="connsiteX0-1" fmla="*/ 6520 w 1396866"/>
                  <a:gd name="connsiteY0-2" fmla="*/ 0 h 391866"/>
                  <a:gd name="connsiteX1-3" fmla="*/ 22198 w 1396866"/>
                  <a:gd name="connsiteY1-4" fmla="*/ 305950 h 391866"/>
                  <a:gd name="connsiteX2-5" fmla="*/ 126526 w 1396866"/>
                  <a:gd name="connsiteY2-6" fmla="*/ 11378 h 391866"/>
                  <a:gd name="connsiteX3-7" fmla="*/ 126526 w 1396866"/>
                  <a:gd name="connsiteY3-8" fmla="*/ 330497 h 391866"/>
                  <a:gd name="connsiteX4-9" fmla="*/ 218579 w 1396866"/>
                  <a:gd name="connsiteY4-10" fmla="*/ 23652 h 391866"/>
                  <a:gd name="connsiteX5-11" fmla="*/ 230853 w 1396866"/>
                  <a:gd name="connsiteY5-12" fmla="*/ 318223 h 391866"/>
                  <a:gd name="connsiteX6-13" fmla="*/ 316770 w 1396866"/>
                  <a:gd name="connsiteY6-14" fmla="*/ 48199 h 391866"/>
                  <a:gd name="connsiteX7-15" fmla="*/ 335181 w 1396866"/>
                  <a:gd name="connsiteY7-16" fmla="*/ 330497 h 391866"/>
                  <a:gd name="connsiteX8-17" fmla="*/ 402687 w 1396866"/>
                  <a:gd name="connsiteY8-18" fmla="*/ 48199 h 391866"/>
                  <a:gd name="connsiteX9-19" fmla="*/ 439508 w 1396866"/>
                  <a:gd name="connsiteY9-20" fmla="*/ 361182 h 391866"/>
                  <a:gd name="connsiteX10-21" fmla="*/ 500877 w 1396866"/>
                  <a:gd name="connsiteY10-22" fmla="*/ 72747 h 391866"/>
                  <a:gd name="connsiteX11-23" fmla="*/ 519288 w 1396866"/>
                  <a:gd name="connsiteY11-24" fmla="*/ 342771 h 391866"/>
                  <a:gd name="connsiteX12-25" fmla="*/ 592931 w 1396866"/>
                  <a:gd name="connsiteY12-26" fmla="*/ 66610 h 391866"/>
                  <a:gd name="connsiteX13-27" fmla="*/ 611342 w 1396866"/>
                  <a:gd name="connsiteY13-28" fmla="*/ 391866 h 391866"/>
                  <a:gd name="connsiteX14-29" fmla="*/ 666574 w 1396866"/>
                  <a:gd name="connsiteY14-30" fmla="*/ 66610 h 391866"/>
                  <a:gd name="connsiteX15-31" fmla="*/ 697258 w 1396866"/>
                  <a:gd name="connsiteY15-32" fmla="*/ 318223 h 391866"/>
                  <a:gd name="connsiteX16-33" fmla="*/ 758628 w 1396866"/>
                  <a:gd name="connsiteY16-34" fmla="*/ 103432 h 391866"/>
                  <a:gd name="connsiteX17-35" fmla="*/ 770901 w 1396866"/>
                  <a:gd name="connsiteY17-36" fmla="*/ 324360 h 391866"/>
                  <a:gd name="connsiteX18-37" fmla="*/ 832270 w 1396866"/>
                  <a:gd name="connsiteY18-38" fmla="*/ 91158 h 391866"/>
                  <a:gd name="connsiteX19-39" fmla="*/ 856818 w 1396866"/>
                  <a:gd name="connsiteY19-40" fmla="*/ 348908 h 391866"/>
                  <a:gd name="connsiteX20-41" fmla="*/ 918187 w 1396866"/>
                  <a:gd name="connsiteY20-42" fmla="*/ 115705 h 391866"/>
                  <a:gd name="connsiteX21-43" fmla="*/ 942735 w 1396866"/>
                  <a:gd name="connsiteY21-44" fmla="*/ 342771 h 391866"/>
                  <a:gd name="connsiteX22-45" fmla="*/ 997967 w 1396866"/>
                  <a:gd name="connsiteY22-46" fmla="*/ 48199 h 391866"/>
                  <a:gd name="connsiteX23-47" fmla="*/ 1016378 w 1396866"/>
                  <a:gd name="connsiteY23-48" fmla="*/ 299813 h 391866"/>
                  <a:gd name="connsiteX24-49" fmla="*/ 1077747 w 1396866"/>
                  <a:gd name="connsiteY24-50" fmla="*/ 152527 h 391866"/>
                  <a:gd name="connsiteX25-51" fmla="*/ 1108432 w 1396866"/>
                  <a:gd name="connsiteY25-52" fmla="*/ 336634 h 391866"/>
                  <a:gd name="connsiteX26-53" fmla="*/ 1157527 w 1396866"/>
                  <a:gd name="connsiteY26-54" fmla="*/ 103432 h 391866"/>
                  <a:gd name="connsiteX27-55" fmla="*/ 1200485 w 1396866"/>
                  <a:gd name="connsiteY27-56" fmla="*/ 348908 h 391866"/>
                  <a:gd name="connsiteX28-57" fmla="*/ 1255717 w 1396866"/>
                  <a:gd name="connsiteY28-58" fmla="*/ 91158 h 391866"/>
                  <a:gd name="connsiteX29-59" fmla="*/ 1280265 w 1396866"/>
                  <a:gd name="connsiteY29-60" fmla="*/ 361182 h 391866"/>
                  <a:gd name="connsiteX30-61" fmla="*/ 1335497 w 1396866"/>
                  <a:gd name="connsiteY30-62" fmla="*/ 103432 h 391866"/>
                  <a:gd name="connsiteX31-63" fmla="*/ 1396866 w 1396866"/>
                  <a:gd name="connsiteY31-64" fmla="*/ 336634 h 391866"/>
                  <a:gd name="connsiteX0-65" fmla="*/ 2530 w 1392876"/>
                  <a:gd name="connsiteY0-66" fmla="*/ 0 h 391866"/>
                  <a:gd name="connsiteX1-67" fmla="*/ 55017 w 1392876"/>
                  <a:gd name="connsiteY1-68" fmla="*/ 276410 h 391866"/>
                  <a:gd name="connsiteX2-69" fmla="*/ 122536 w 1392876"/>
                  <a:gd name="connsiteY2-70" fmla="*/ 11378 h 391866"/>
                  <a:gd name="connsiteX3-71" fmla="*/ 122536 w 1392876"/>
                  <a:gd name="connsiteY3-72" fmla="*/ 330497 h 391866"/>
                  <a:gd name="connsiteX4-73" fmla="*/ 214589 w 1392876"/>
                  <a:gd name="connsiteY4-74" fmla="*/ 23652 h 391866"/>
                  <a:gd name="connsiteX5-75" fmla="*/ 226863 w 1392876"/>
                  <a:gd name="connsiteY5-76" fmla="*/ 318223 h 391866"/>
                  <a:gd name="connsiteX6-77" fmla="*/ 312780 w 1392876"/>
                  <a:gd name="connsiteY6-78" fmla="*/ 48199 h 391866"/>
                  <a:gd name="connsiteX7-79" fmla="*/ 331191 w 1392876"/>
                  <a:gd name="connsiteY7-80" fmla="*/ 330497 h 391866"/>
                  <a:gd name="connsiteX8-81" fmla="*/ 398697 w 1392876"/>
                  <a:gd name="connsiteY8-82" fmla="*/ 48199 h 391866"/>
                  <a:gd name="connsiteX9-83" fmla="*/ 435518 w 1392876"/>
                  <a:gd name="connsiteY9-84" fmla="*/ 361182 h 391866"/>
                  <a:gd name="connsiteX10-85" fmla="*/ 496887 w 1392876"/>
                  <a:gd name="connsiteY10-86" fmla="*/ 72747 h 391866"/>
                  <a:gd name="connsiteX11-87" fmla="*/ 515298 w 1392876"/>
                  <a:gd name="connsiteY11-88" fmla="*/ 342771 h 391866"/>
                  <a:gd name="connsiteX12-89" fmla="*/ 588941 w 1392876"/>
                  <a:gd name="connsiteY12-90" fmla="*/ 66610 h 391866"/>
                  <a:gd name="connsiteX13-91" fmla="*/ 607352 w 1392876"/>
                  <a:gd name="connsiteY13-92" fmla="*/ 391866 h 391866"/>
                  <a:gd name="connsiteX14-93" fmla="*/ 662584 w 1392876"/>
                  <a:gd name="connsiteY14-94" fmla="*/ 66610 h 391866"/>
                  <a:gd name="connsiteX15-95" fmla="*/ 693268 w 1392876"/>
                  <a:gd name="connsiteY15-96" fmla="*/ 318223 h 391866"/>
                  <a:gd name="connsiteX16-97" fmla="*/ 754638 w 1392876"/>
                  <a:gd name="connsiteY16-98" fmla="*/ 103432 h 391866"/>
                  <a:gd name="connsiteX17-99" fmla="*/ 766911 w 1392876"/>
                  <a:gd name="connsiteY17-100" fmla="*/ 324360 h 391866"/>
                  <a:gd name="connsiteX18-101" fmla="*/ 828280 w 1392876"/>
                  <a:gd name="connsiteY18-102" fmla="*/ 91158 h 391866"/>
                  <a:gd name="connsiteX19-103" fmla="*/ 852828 w 1392876"/>
                  <a:gd name="connsiteY19-104" fmla="*/ 348908 h 391866"/>
                  <a:gd name="connsiteX20-105" fmla="*/ 914197 w 1392876"/>
                  <a:gd name="connsiteY20-106" fmla="*/ 115705 h 391866"/>
                  <a:gd name="connsiteX21-107" fmla="*/ 938745 w 1392876"/>
                  <a:gd name="connsiteY21-108" fmla="*/ 342771 h 391866"/>
                  <a:gd name="connsiteX22-109" fmla="*/ 993977 w 1392876"/>
                  <a:gd name="connsiteY22-110" fmla="*/ 48199 h 391866"/>
                  <a:gd name="connsiteX23-111" fmla="*/ 1012388 w 1392876"/>
                  <a:gd name="connsiteY23-112" fmla="*/ 299813 h 391866"/>
                  <a:gd name="connsiteX24-113" fmla="*/ 1073757 w 1392876"/>
                  <a:gd name="connsiteY24-114" fmla="*/ 152527 h 391866"/>
                  <a:gd name="connsiteX25-115" fmla="*/ 1104442 w 1392876"/>
                  <a:gd name="connsiteY25-116" fmla="*/ 336634 h 391866"/>
                  <a:gd name="connsiteX26-117" fmla="*/ 1153537 w 1392876"/>
                  <a:gd name="connsiteY26-118" fmla="*/ 103432 h 391866"/>
                  <a:gd name="connsiteX27-119" fmla="*/ 1196495 w 1392876"/>
                  <a:gd name="connsiteY27-120" fmla="*/ 348908 h 391866"/>
                  <a:gd name="connsiteX28-121" fmla="*/ 1251727 w 1392876"/>
                  <a:gd name="connsiteY28-122" fmla="*/ 91158 h 391866"/>
                  <a:gd name="connsiteX29-123" fmla="*/ 1276275 w 1392876"/>
                  <a:gd name="connsiteY29-124" fmla="*/ 361182 h 391866"/>
                  <a:gd name="connsiteX30-125" fmla="*/ 1331507 w 1392876"/>
                  <a:gd name="connsiteY30-126" fmla="*/ 103432 h 391866"/>
                  <a:gd name="connsiteX31-127" fmla="*/ 1392876 w 1392876"/>
                  <a:gd name="connsiteY31-128" fmla="*/ 336634 h 391866"/>
                  <a:gd name="connsiteX0-129" fmla="*/ 2305 w 1392651"/>
                  <a:gd name="connsiteY0-130" fmla="*/ 694 h 392560"/>
                  <a:gd name="connsiteX1-131" fmla="*/ 54792 w 1392651"/>
                  <a:gd name="connsiteY1-132" fmla="*/ 277104 h 392560"/>
                  <a:gd name="connsiteX2-133" fmla="*/ 87072 w 1392651"/>
                  <a:gd name="connsiteY2-134" fmla="*/ 208 h 392560"/>
                  <a:gd name="connsiteX3-135" fmla="*/ 122311 w 1392651"/>
                  <a:gd name="connsiteY3-136" fmla="*/ 331191 h 392560"/>
                  <a:gd name="connsiteX4-137" fmla="*/ 214364 w 1392651"/>
                  <a:gd name="connsiteY4-138" fmla="*/ 24346 h 392560"/>
                  <a:gd name="connsiteX5-139" fmla="*/ 226638 w 1392651"/>
                  <a:gd name="connsiteY5-140" fmla="*/ 318917 h 392560"/>
                  <a:gd name="connsiteX6-141" fmla="*/ 312555 w 1392651"/>
                  <a:gd name="connsiteY6-142" fmla="*/ 48893 h 392560"/>
                  <a:gd name="connsiteX7-143" fmla="*/ 330966 w 1392651"/>
                  <a:gd name="connsiteY7-144" fmla="*/ 331191 h 392560"/>
                  <a:gd name="connsiteX8-145" fmla="*/ 398472 w 1392651"/>
                  <a:gd name="connsiteY8-146" fmla="*/ 48893 h 392560"/>
                  <a:gd name="connsiteX9-147" fmla="*/ 435293 w 1392651"/>
                  <a:gd name="connsiteY9-148" fmla="*/ 361876 h 392560"/>
                  <a:gd name="connsiteX10-149" fmla="*/ 496662 w 1392651"/>
                  <a:gd name="connsiteY10-150" fmla="*/ 73441 h 392560"/>
                  <a:gd name="connsiteX11-151" fmla="*/ 515073 w 1392651"/>
                  <a:gd name="connsiteY11-152" fmla="*/ 343465 h 392560"/>
                  <a:gd name="connsiteX12-153" fmla="*/ 588716 w 1392651"/>
                  <a:gd name="connsiteY12-154" fmla="*/ 67304 h 392560"/>
                  <a:gd name="connsiteX13-155" fmla="*/ 607127 w 1392651"/>
                  <a:gd name="connsiteY13-156" fmla="*/ 392560 h 392560"/>
                  <a:gd name="connsiteX14-157" fmla="*/ 662359 w 1392651"/>
                  <a:gd name="connsiteY14-158" fmla="*/ 67304 h 392560"/>
                  <a:gd name="connsiteX15-159" fmla="*/ 693043 w 1392651"/>
                  <a:gd name="connsiteY15-160" fmla="*/ 318917 h 392560"/>
                  <a:gd name="connsiteX16-161" fmla="*/ 754413 w 1392651"/>
                  <a:gd name="connsiteY16-162" fmla="*/ 104126 h 392560"/>
                  <a:gd name="connsiteX17-163" fmla="*/ 766686 w 1392651"/>
                  <a:gd name="connsiteY17-164" fmla="*/ 325054 h 392560"/>
                  <a:gd name="connsiteX18-165" fmla="*/ 828055 w 1392651"/>
                  <a:gd name="connsiteY18-166" fmla="*/ 91852 h 392560"/>
                  <a:gd name="connsiteX19-167" fmla="*/ 852603 w 1392651"/>
                  <a:gd name="connsiteY19-168" fmla="*/ 349602 h 392560"/>
                  <a:gd name="connsiteX20-169" fmla="*/ 913972 w 1392651"/>
                  <a:gd name="connsiteY20-170" fmla="*/ 116399 h 392560"/>
                  <a:gd name="connsiteX21-171" fmla="*/ 938520 w 1392651"/>
                  <a:gd name="connsiteY21-172" fmla="*/ 343465 h 392560"/>
                  <a:gd name="connsiteX22-173" fmla="*/ 993752 w 1392651"/>
                  <a:gd name="connsiteY22-174" fmla="*/ 48893 h 392560"/>
                  <a:gd name="connsiteX23-175" fmla="*/ 1012163 w 1392651"/>
                  <a:gd name="connsiteY23-176" fmla="*/ 300507 h 392560"/>
                  <a:gd name="connsiteX24-177" fmla="*/ 1073532 w 1392651"/>
                  <a:gd name="connsiteY24-178" fmla="*/ 153221 h 392560"/>
                  <a:gd name="connsiteX25-179" fmla="*/ 1104217 w 1392651"/>
                  <a:gd name="connsiteY25-180" fmla="*/ 337328 h 392560"/>
                  <a:gd name="connsiteX26-181" fmla="*/ 1153312 w 1392651"/>
                  <a:gd name="connsiteY26-182" fmla="*/ 104126 h 392560"/>
                  <a:gd name="connsiteX27-183" fmla="*/ 1196270 w 1392651"/>
                  <a:gd name="connsiteY27-184" fmla="*/ 349602 h 392560"/>
                  <a:gd name="connsiteX28-185" fmla="*/ 1251502 w 1392651"/>
                  <a:gd name="connsiteY28-186" fmla="*/ 91852 h 392560"/>
                  <a:gd name="connsiteX29-187" fmla="*/ 1276050 w 1392651"/>
                  <a:gd name="connsiteY29-188" fmla="*/ 361876 h 392560"/>
                  <a:gd name="connsiteX30-189" fmla="*/ 1331282 w 1392651"/>
                  <a:gd name="connsiteY30-190" fmla="*/ 104126 h 392560"/>
                  <a:gd name="connsiteX31-191" fmla="*/ 1392651 w 1392651"/>
                  <a:gd name="connsiteY31-192" fmla="*/ 337328 h 392560"/>
                  <a:gd name="connsiteX0-193" fmla="*/ 2305 w 1392651"/>
                  <a:gd name="connsiteY0-194" fmla="*/ 495 h 392361"/>
                  <a:gd name="connsiteX1-195" fmla="*/ 54792 w 1392651"/>
                  <a:gd name="connsiteY1-196" fmla="*/ 276905 h 392361"/>
                  <a:gd name="connsiteX2-197" fmla="*/ 87072 w 1392651"/>
                  <a:gd name="connsiteY2-198" fmla="*/ 9 h 392361"/>
                  <a:gd name="connsiteX3-199" fmla="*/ 145138 w 1392651"/>
                  <a:gd name="connsiteY3-200" fmla="*/ 266791 h 392361"/>
                  <a:gd name="connsiteX4-201" fmla="*/ 214364 w 1392651"/>
                  <a:gd name="connsiteY4-202" fmla="*/ 24147 h 392361"/>
                  <a:gd name="connsiteX5-203" fmla="*/ 226638 w 1392651"/>
                  <a:gd name="connsiteY5-204" fmla="*/ 318718 h 392361"/>
                  <a:gd name="connsiteX6-205" fmla="*/ 312555 w 1392651"/>
                  <a:gd name="connsiteY6-206" fmla="*/ 48694 h 392361"/>
                  <a:gd name="connsiteX7-207" fmla="*/ 330966 w 1392651"/>
                  <a:gd name="connsiteY7-208" fmla="*/ 330992 h 392361"/>
                  <a:gd name="connsiteX8-209" fmla="*/ 398472 w 1392651"/>
                  <a:gd name="connsiteY8-210" fmla="*/ 48694 h 392361"/>
                  <a:gd name="connsiteX9-211" fmla="*/ 435293 w 1392651"/>
                  <a:gd name="connsiteY9-212" fmla="*/ 361677 h 392361"/>
                  <a:gd name="connsiteX10-213" fmla="*/ 496662 w 1392651"/>
                  <a:gd name="connsiteY10-214" fmla="*/ 73242 h 392361"/>
                  <a:gd name="connsiteX11-215" fmla="*/ 515073 w 1392651"/>
                  <a:gd name="connsiteY11-216" fmla="*/ 343266 h 392361"/>
                  <a:gd name="connsiteX12-217" fmla="*/ 588716 w 1392651"/>
                  <a:gd name="connsiteY12-218" fmla="*/ 67105 h 392361"/>
                  <a:gd name="connsiteX13-219" fmla="*/ 607127 w 1392651"/>
                  <a:gd name="connsiteY13-220" fmla="*/ 392361 h 392361"/>
                  <a:gd name="connsiteX14-221" fmla="*/ 662359 w 1392651"/>
                  <a:gd name="connsiteY14-222" fmla="*/ 67105 h 392361"/>
                  <a:gd name="connsiteX15-223" fmla="*/ 693043 w 1392651"/>
                  <a:gd name="connsiteY15-224" fmla="*/ 318718 h 392361"/>
                  <a:gd name="connsiteX16-225" fmla="*/ 754413 w 1392651"/>
                  <a:gd name="connsiteY16-226" fmla="*/ 103927 h 392361"/>
                  <a:gd name="connsiteX17-227" fmla="*/ 766686 w 1392651"/>
                  <a:gd name="connsiteY17-228" fmla="*/ 324855 h 392361"/>
                  <a:gd name="connsiteX18-229" fmla="*/ 828055 w 1392651"/>
                  <a:gd name="connsiteY18-230" fmla="*/ 91653 h 392361"/>
                  <a:gd name="connsiteX19-231" fmla="*/ 852603 w 1392651"/>
                  <a:gd name="connsiteY19-232" fmla="*/ 349403 h 392361"/>
                  <a:gd name="connsiteX20-233" fmla="*/ 913972 w 1392651"/>
                  <a:gd name="connsiteY20-234" fmla="*/ 116200 h 392361"/>
                  <a:gd name="connsiteX21-235" fmla="*/ 938520 w 1392651"/>
                  <a:gd name="connsiteY21-236" fmla="*/ 343266 h 392361"/>
                  <a:gd name="connsiteX22-237" fmla="*/ 993752 w 1392651"/>
                  <a:gd name="connsiteY22-238" fmla="*/ 48694 h 392361"/>
                  <a:gd name="connsiteX23-239" fmla="*/ 1012163 w 1392651"/>
                  <a:gd name="connsiteY23-240" fmla="*/ 300308 h 392361"/>
                  <a:gd name="connsiteX24-241" fmla="*/ 1073532 w 1392651"/>
                  <a:gd name="connsiteY24-242" fmla="*/ 153022 h 392361"/>
                  <a:gd name="connsiteX25-243" fmla="*/ 1104217 w 1392651"/>
                  <a:gd name="connsiteY25-244" fmla="*/ 337129 h 392361"/>
                  <a:gd name="connsiteX26-245" fmla="*/ 1153312 w 1392651"/>
                  <a:gd name="connsiteY26-246" fmla="*/ 103927 h 392361"/>
                  <a:gd name="connsiteX27-247" fmla="*/ 1196270 w 1392651"/>
                  <a:gd name="connsiteY27-248" fmla="*/ 349403 h 392361"/>
                  <a:gd name="connsiteX28-249" fmla="*/ 1251502 w 1392651"/>
                  <a:gd name="connsiteY28-250" fmla="*/ 91653 h 392361"/>
                  <a:gd name="connsiteX29-251" fmla="*/ 1276050 w 1392651"/>
                  <a:gd name="connsiteY29-252" fmla="*/ 361677 h 392361"/>
                  <a:gd name="connsiteX30-253" fmla="*/ 1331282 w 1392651"/>
                  <a:gd name="connsiteY30-254" fmla="*/ 103927 h 392361"/>
                  <a:gd name="connsiteX31-255" fmla="*/ 1392651 w 1392651"/>
                  <a:gd name="connsiteY31-256" fmla="*/ 337129 h 392361"/>
                  <a:gd name="connsiteX0-257" fmla="*/ 2305 w 1392651"/>
                  <a:gd name="connsiteY0-258" fmla="*/ 30766 h 422632"/>
                  <a:gd name="connsiteX1-259" fmla="*/ 54792 w 1392651"/>
                  <a:gd name="connsiteY1-260" fmla="*/ 307176 h 422632"/>
                  <a:gd name="connsiteX2-261" fmla="*/ 87072 w 1392651"/>
                  <a:gd name="connsiteY2-262" fmla="*/ 30280 h 422632"/>
                  <a:gd name="connsiteX3-263" fmla="*/ 145138 w 1392651"/>
                  <a:gd name="connsiteY3-264" fmla="*/ 297062 h 422632"/>
                  <a:gd name="connsiteX4-265" fmla="*/ 190145 w 1392651"/>
                  <a:gd name="connsiteY4-266" fmla="*/ 183 h 422632"/>
                  <a:gd name="connsiteX5-267" fmla="*/ 226638 w 1392651"/>
                  <a:gd name="connsiteY5-268" fmla="*/ 348989 h 422632"/>
                  <a:gd name="connsiteX6-269" fmla="*/ 312555 w 1392651"/>
                  <a:gd name="connsiteY6-270" fmla="*/ 78965 h 422632"/>
                  <a:gd name="connsiteX7-271" fmla="*/ 330966 w 1392651"/>
                  <a:gd name="connsiteY7-272" fmla="*/ 361263 h 422632"/>
                  <a:gd name="connsiteX8-273" fmla="*/ 398472 w 1392651"/>
                  <a:gd name="connsiteY8-274" fmla="*/ 78965 h 422632"/>
                  <a:gd name="connsiteX9-275" fmla="*/ 435293 w 1392651"/>
                  <a:gd name="connsiteY9-276" fmla="*/ 391948 h 422632"/>
                  <a:gd name="connsiteX10-277" fmla="*/ 496662 w 1392651"/>
                  <a:gd name="connsiteY10-278" fmla="*/ 103513 h 422632"/>
                  <a:gd name="connsiteX11-279" fmla="*/ 515073 w 1392651"/>
                  <a:gd name="connsiteY11-280" fmla="*/ 373537 h 422632"/>
                  <a:gd name="connsiteX12-281" fmla="*/ 588716 w 1392651"/>
                  <a:gd name="connsiteY12-282" fmla="*/ 97376 h 422632"/>
                  <a:gd name="connsiteX13-283" fmla="*/ 607127 w 1392651"/>
                  <a:gd name="connsiteY13-284" fmla="*/ 422632 h 422632"/>
                  <a:gd name="connsiteX14-285" fmla="*/ 662359 w 1392651"/>
                  <a:gd name="connsiteY14-286" fmla="*/ 97376 h 422632"/>
                  <a:gd name="connsiteX15-287" fmla="*/ 693043 w 1392651"/>
                  <a:gd name="connsiteY15-288" fmla="*/ 348989 h 422632"/>
                  <a:gd name="connsiteX16-289" fmla="*/ 754413 w 1392651"/>
                  <a:gd name="connsiteY16-290" fmla="*/ 134198 h 422632"/>
                  <a:gd name="connsiteX17-291" fmla="*/ 766686 w 1392651"/>
                  <a:gd name="connsiteY17-292" fmla="*/ 355126 h 422632"/>
                  <a:gd name="connsiteX18-293" fmla="*/ 828055 w 1392651"/>
                  <a:gd name="connsiteY18-294" fmla="*/ 121924 h 422632"/>
                  <a:gd name="connsiteX19-295" fmla="*/ 852603 w 1392651"/>
                  <a:gd name="connsiteY19-296" fmla="*/ 379674 h 422632"/>
                  <a:gd name="connsiteX20-297" fmla="*/ 913972 w 1392651"/>
                  <a:gd name="connsiteY20-298" fmla="*/ 146471 h 422632"/>
                  <a:gd name="connsiteX21-299" fmla="*/ 938520 w 1392651"/>
                  <a:gd name="connsiteY21-300" fmla="*/ 373537 h 422632"/>
                  <a:gd name="connsiteX22-301" fmla="*/ 993752 w 1392651"/>
                  <a:gd name="connsiteY22-302" fmla="*/ 78965 h 422632"/>
                  <a:gd name="connsiteX23-303" fmla="*/ 1012163 w 1392651"/>
                  <a:gd name="connsiteY23-304" fmla="*/ 330579 h 422632"/>
                  <a:gd name="connsiteX24-305" fmla="*/ 1073532 w 1392651"/>
                  <a:gd name="connsiteY24-306" fmla="*/ 183293 h 422632"/>
                  <a:gd name="connsiteX25-307" fmla="*/ 1104217 w 1392651"/>
                  <a:gd name="connsiteY25-308" fmla="*/ 367400 h 422632"/>
                  <a:gd name="connsiteX26-309" fmla="*/ 1153312 w 1392651"/>
                  <a:gd name="connsiteY26-310" fmla="*/ 134198 h 422632"/>
                  <a:gd name="connsiteX27-311" fmla="*/ 1196270 w 1392651"/>
                  <a:gd name="connsiteY27-312" fmla="*/ 379674 h 422632"/>
                  <a:gd name="connsiteX28-313" fmla="*/ 1251502 w 1392651"/>
                  <a:gd name="connsiteY28-314" fmla="*/ 121924 h 422632"/>
                  <a:gd name="connsiteX29-315" fmla="*/ 1276050 w 1392651"/>
                  <a:gd name="connsiteY29-316" fmla="*/ 391948 h 422632"/>
                  <a:gd name="connsiteX30-317" fmla="*/ 1331282 w 1392651"/>
                  <a:gd name="connsiteY30-318" fmla="*/ 134198 h 422632"/>
                  <a:gd name="connsiteX31-319" fmla="*/ 1392651 w 1392651"/>
                  <a:gd name="connsiteY31-320" fmla="*/ 367400 h 422632"/>
                  <a:gd name="connsiteX0-321" fmla="*/ 2305 w 1392651"/>
                  <a:gd name="connsiteY0-322" fmla="*/ 30617 h 422483"/>
                  <a:gd name="connsiteX1-323" fmla="*/ 54792 w 1392651"/>
                  <a:gd name="connsiteY1-324" fmla="*/ 307027 h 422483"/>
                  <a:gd name="connsiteX2-325" fmla="*/ 87072 w 1392651"/>
                  <a:gd name="connsiteY2-326" fmla="*/ 30131 h 422483"/>
                  <a:gd name="connsiteX3-327" fmla="*/ 145138 w 1392651"/>
                  <a:gd name="connsiteY3-328" fmla="*/ 296913 h 422483"/>
                  <a:gd name="connsiteX4-329" fmla="*/ 190145 w 1392651"/>
                  <a:gd name="connsiteY4-330" fmla="*/ 34 h 422483"/>
                  <a:gd name="connsiteX5-331" fmla="*/ 233323 w 1392651"/>
                  <a:gd name="connsiteY5-332" fmla="*/ 275977 h 422483"/>
                  <a:gd name="connsiteX6-333" fmla="*/ 312555 w 1392651"/>
                  <a:gd name="connsiteY6-334" fmla="*/ 78816 h 422483"/>
                  <a:gd name="connsiteX7-335" fmla="*/ 330966 w 1392651"/>
                  <a:gd name="connsiteY7-336" fmla="*/ 361114 h 422483"/>
                  <a:gd name="connsiteX8-337" fmla="*/ 398472 w 1392651"/>
                  <a:gd name="connsiteY8-338" fmla="*/ 78816 h 422483"/>
                  <a:gd name="connsiteX9-339" fmla="*/ 435293 w 1392651"/>
                  <a:gd name="connsiteY9-340" fmla="*/ 391799 h 422483"/>
                  <a:gd name="connsiteX10-341" fmla="*/ 496662 w 1392651"/>
                  <a:gd name="connsiteY10-342" fmla="*/ 103364 h 422483"/>
                  <a:gd name="connsiteX11-343" fmla="*/ 515073 w 1392651"/>
                  <a:gd name="connsiteY11-344" fmla="*/ 373388 h 422483"/>
                  <a:gd name="connsiteX12-345" fmla="*/ 588716 w 1392651"/>
                  <a:gd name="connsiteY12-346" fmla="*/ 97227 h 422483"/>
                  <a:gd name="connsiteX13-347" fmla="*/ 607127 w 1392651"/>
                  <a:gd name="connsiteY13-348" fmla="*/ 422483 h 422483"/>
                  <a:gd name="connsiteX14-349" fmla="*/ 662359 w 1392651"/>
                  <a:gd name="connsiteY14-350" fmla="*/ 97227 h 422483"/>
                  <a:gd name="connsiteX15-351" fmla="*/ 693043 w 1392651"/>
                  <a:gd name="connsiteY15-352" fmla="*/ 348840 h 422483"/>
                  <a:gd name="connsiteX16-353" fmla="*/ 754413 w 1392651"/>
                  <a:gd name="connsiteY16-354" fmla="*/ 134049 h 422483"/>
                  <a:gd name="connsiteX17-355" fmla="*/ 766686 w 1392651"/>
                  <a:gd name="connsiteY17-356" fmla="*/ 354977 h 422483"/>
                  <a:gd name="connsiteX18-357" fmla="*/ 828055 w 1392651"/>
                  <a:gd name="connsiteY18-358" fmla="*/ 121775 h 422483"/>
                  <a:gd name="connsiteX19-359" fmla="*/ 852603 w 1392651"/>
                  <a:gd name="connsiteY19-360" fmla="*/ 379525 h 422483"/>
                  <a:gd name="connsiteX20-361" fmla="*/ 913972 w 1392651"/>
                  <a:gd name="connsiteY20-362" fmla="*/ 146322 h 422483"/>
                  <a:gd name="connsiteX21-363" fmla="*/ 938520 w 1392651"/>
                  <a:gd name="connsiteY21-364" fmla="*/ 373388 h 422483"/>
                  <a:gd name="connsiteX22-365" fmla="*/ 993752 w 1392651"/>
                  <a:gd name="connsiteY22-366" fmla="*/ 78816 h 422483"/>
                  <a:gd name="connsiteX23-367" fmla="*/ 1012163 w 1392651"/>
                  <a:gd name="connsiteY23-368" fmla="*/ 330430 h 422483"/>
                  <a:gd name="connsiteX24-369" fmla="*/ 1073532 w 1392651"/>
                  <a:gd name="connsiteY24-370" fmla="*/ 183144 h 422483"/>
                  <a:gd name="connsiteX25-371" fmla="*/ 1104217 w 1392651"/>
                  <a:gd name="connsiteY25-372" fmla="*/ 367251 h 422483"/>
                  <a:gd name="connsiteX26-373" fmla="*/ 1153312 w 1392651"/>
                  <a:gd name="connsiteY26-374" fmla="*/ 134049 h 422483"/>
                  <a:gd name="connsiteX27-375" fmla="*/ 1196270 w 1392651"/>
                  <a:gd name="connsiteY27-376" fmla="*/ 379525 h 422483"/>
                  <a:gd name="connsiteX28-377" fmla="*/ 1251502 w 1392651"/>
                  <a:gd name="connsiteY28-378" fmla="*/ 121775 h 422483"/>
                  <a:gd name="connsiteX29-379" fmla="*/ 1276050 w 1392651"/>
                  <a:gd name="connsiteY29-380" fmla="*/ 391799 h 422483"/>
                  <a:gd name="connsiteX30-381" fmla="*/ 1331282 w 1392651"/>
                  <a:gd name="connsiteY30-382" fmla="*/ 134049 h 422483"/>
                  <a:gd name="connsiteX31-383" fmla="*/ 1392651 w 1392651"/>
                  <a:gd name="connsiteY31-384" fmla="*/ 367251 h 422483"/>
                  <a:gd name="connsiteX0-385" fmla="*/ 2305 w 1392651"/>
                  <a:gd name="connsiteY0-386" fmla="*/ 30617 h 422483"/>
                  <a:gd name="connsiteX1-387" fmla="*/ 54792 w 1392651"/>
                  <a:gd name="connsiteY1-388" fmla="*/ 307027 h 422483"/>
                  <a:gd name="connsiteX2-389" fmla="*/ 87072 w 1392651"/>
                  <a:gd name="connsiteY2-390" fmla="*/ 30131 h 422483"/>
                  <a:gd name="connsiteX3-391" fmla="*/ 145138 w 1392651"/>
                  <a:gd name="connsiteY3-392" fmla="*/ 296913 h 422483"/>
                  <a:gd name="connsiteX4-393" fmla="*/ 190145 w 1392651"/>
                  <a:gd name="connsiteY4-394" fmla="*/ 34 h 422483"/>
                  <a:gd name="connsiteX5-395" fmla="*/ 233323 w 1392651"/>
                  <a:gd name="connsiteY5-396" fmla="*/ 275977 h 422483"/>
                  <a:gd name="connsiteX6-397" fmla="*/ 306442 w 1392651"/>
                  <a:gd name="connsiteY6-398" fmla="*/ 2106 h 422483"/>
                  <a:gd name="connsiteX7-399" fmla="*/ 330966 w 1392651"/>
                  <a:gd name="connsiteY7-400" fmla="*/ 361114 h 422483"/>
                  <a:gd name="connsiteX8-401" fmla="*/ 398472 w 1392651"/>
                  <a:gd name="connsiteY8-402" fmla="*/ 78816 h 422483"/>
                  <a:gd name="connsiteX9-403" fmla="*/ 435293 w 1392651"/>
                  <a:gd name="connsiteY9-404" fmla="*/ 391799 h 422483"/>
                  <a:gd name="connsiteX10-405" fmla="*/ 496662 w 1392651"/>
                  <a:gd name="connsiteY10-406" fmla="*/ 103364 h 422483"/>
                  <a:gd name="connsiteX11-407" fmla="*/ 515073 w 1392651"/>
                  <a:gd name="connsiteY11-408" fmla="*/ 373388 h 422483"/>
                  <a:gd name="connsiteX12-409" fmla="*/ 588716 w 1392651"/>
                  <a:gd name="connsiteY12-410" fmla="*/ 97227 h 422483"/>
                  <a:gd name="connsiteX13-411" fmla="*/ 607127 w 1392651"/>
                  <a:gd name="connsiteY13-412" fmla="*/ 422483 h 422483"/>
                  <a:gd name="connsiteX14-413" fmla="*/ 662359 w 1392651"/>
                  <a:gd name="connsiteY14-414" fmla="*/ 97227 h 422483"/>
                  <a:gd name="connsiteX15-415" fmla="*/ 693043 w 1392651"/>
                  <a:gd name="connsiteY15-416" fmla="*/ 348840 h 422483"/>
                  <a:gd name="connsiteX16-417" fmla="*/ 754413 w 1392651"/>
                  <a:gd name="connsiteY16-418" fmla="*/ 134049 h 422483"/>
                  <a:gd name="connsiteX17-419" fmla="*/ 766686 w 1392651"/>
                  <a:gd name="connsiteY17-420" fmla="*/ 354977 h 422483"/>
                  <a:gd name="connsiteX18-421" fmla="*/ 828055 w 1392651"/>
                  <a:gd name="connsiteY18-422" fmla="*/ 121775 h 422483"/>
                  <a:gd name="connsiteX19-423" fmla="*/ 852603 w 1392651"/>
                  <a:gd name="connsiteY19-424" fmla="*/ 379525 h 422483"/>
                  <a:gd name="connsiteX20-425" fmla="*/ 913972 w 1392651"/>
                  <a:gd name="connsiteY20-426" fmla="*/ 146322 h 422483"/>
                  <a:gd name="connsiteX21-427" fmla="*/ 938520 w 1392651"/>
                  <a:gd name="connsiteY21-428" fmla="*/ 373388 h 422483"/>
                  <a:gd name="connsiteX22-429" fmla="*/ 993752 w 1392651"/>
                  <a:gd name="connsiteY22-430" fmla="*/ 78816 h 422483"/>
                  <a:gd name="connsiteX23-431" fmla="*/ 1012163 w 1392651"/>
                  <a:gd name="connsiteY23-432" fmla="*/ 330430 h 422483"/>
                  <a:gd name="connsiteX24-433" fmla="*/ 1073532 w 1392651"/>
                  <a:gd name="connsiteY24-434" fmla="*/ 183144 h 422483"/>
                  <a:gd name="connsiteX25-435" fmla="*/ 1104217 w 1392651"/>
                  <a:gd name="connsiteY25-436" fmla="*/ 367251 h 422483"/>
                  <a:gd name="connsiteX26-437" fmla="*/ 1153312 w 1392651"/>
                  <a:gd name="connsiteY26-438" fmla="*/ 134049 h 422483"/>
                  <a:gd name="connsiteX27-439" fmla="*/ 1196270 w 1392651"/>
                  <a:gd name="connsiteY27-440" fmla="*/ 379525 h 422483"/>
                  <a:gd name="connsiteX28-441" fmla="*/ 1251502 w 1392651"/>
                  <a:gd name="connsiteY28-442" fmla="*/ 121775 h 422483"/>
                  <a:gd name="connsiteX29-443" fmla="*/ 1276050 w 1392651"/>
                  <a:gd name="connsiteY29-444" fmla="*/ 391799 h 422483"/>
                  <a:gd name="connsiteX30-445" fmla="*/ 1331282 w 1392651"/>
                  <a:gd name="connsiteY30-446" fmla="*/ 134049 h 422483"/>
                  <a:gd name="connsiteX31-447" fmla="*/ 1392651 w 1392651"/>
                  <a:gd name="connsiteY31-448" fmla="*/ 367251 h 422483"/>
                  <a:gd name="connsiteX0-449" fmla="*/ 2305 w 1392651"/>
                  <a:gd name="connsiteY0-450" fmla="*/ 30617 h 422483"/>
                  <a:gd name="connsiteX1-451" fmla="*/ 54792 w 1392651"/>
                  <a:gd name="connsiteY1-452" fmla="*/ 307027 h 422483"/>
                  <a:gd name="connsiteX2-453" fmla="*/ 87072 w 1392651"/>
                  <a:gd name="connsiteY2-454" fmla="*/ 30131 h 422483"/>
                  <a:gd name="connsiteX3-455" fmla="*/ 145138 w 1392651"/>
                  <a:gd name="connsiteY3-456" fmla="*/ 296913 h 422483"/>
                  <a:gd name="connsiteX4-457" fmla="*/ 190145 w 1392651"/>
                  <a:gd name="connsiteY4-458" fmla="*/ 34 h 422483"/>
                  <a:gd name="connsiteX5-459" fmla="*/ 233323 w 1392651"/>
                  <a:gd name="connsiteY5-460" fmla="*/ 275977 h 422483"/>
                  <a:gd name="connsiteX6-461" fmla="*/ 306442 w 1392651"/>
                  <a:gd name="connsiteY6-462" fmla="*/ 2106 h 422483"/>
                  <a:gd name="connsiteX7-463" fmla="*/ 343357 w 1392651"/>
                  <a:gd name="connsiteY7-464" fmla="*/ 272202 h 422483"/>
                  <a:gd name="connsiteX8-465" fmla="*/ 398472 w 1392651"/>
                  <a:gd name="connsiteY8-466" fmla="*/ 78816 h 422483"/>
                  <a:gd name="connsiteX9-467" fmla="*/ 435293 w 1392651"/>
                  <a:gd name="connsiteY9-468" fmla="*/ 391799 h 422483"/>
                  <a:gd name="connsiteX10-469" fmla="*/ 496662 w 1392651"/>
                  <a:gd name="connsiteY10-470" fmla="*/ 103364 h 422483"/>
                  <a:gd name="connsiteX11-471" fmla="*/ 515073 w 1392651"/>
                  <a:gd name="connsiteY11-472" fmla="*/ 373388 h 422483"/>
                  <a:gd name="connsiteX12-473" fmla="*/ 588716 w 1392651"/>
                  <a:gd name="connsiteY12-474" fmla="*/ 97227 h 422483"/>
                  <a:gd name="connsiteX13-475" fmla="*/ 607127 w 1392651"/>
                  <a:gd name="connsiteY13-476" fmla="*/ 422483 h 422483"/>
                  <a:gd name="connsiteX14-477" fmla="*/ 662359 w 1392651"/>
                  <a:gd name="connsiteY14-478" fmla="*/ 97227 h 422483"/>
                  <a:gd name="connsiteX15-479" fmla="*/ 693043 w 1392651"/>
                  <a:gd name="connsiteY15-480" fmla="*/ 348840 h 422483"/>
                  <a:gd name="connsiteX16-481" fmla="*/ 754413 w 1392651"/>
                  <a:gd name="connsiteY16-482" fmla="*/ 134049 h 422483"/>
                  <a:gd name="connsiteX17-483" fmla="*/ 766686 w 1392651"/>
                  <a:gd name="connsiteY17-484" fmla="*/ 354977 h 422483"/>
                  <a:gd name="connsiteX18-485" fmla="*/ 828055 w 1392651"/>
                  <a:gd name="connsiteY18-486" fmla="*/ 121775 h 422483"/>
                  <a:gd name="connsiteX19-487" fmla="*/ 852603 w 1392651"/>
                  <a:gd name="connsiteY19-488" fmla="*/ 379525 h 422483"/>
                  <a:gd name="connsiteX20-489" fmla="*/ 913972 w 1392651"/>
                  <a:gd name="connsiteY20-490" fmla="*/ 146322 h 422483"/>
                  <a:gd name="connsiteX21-491" fmla="*/ 938520 w 1392651"/>
                  <a:gd name="connsiteY21-492" fmla="*/ 373388 h 422483"/>
                  <a:gd name="connsiteX22-493" fmla="*/ 993752 w 1392651"/>
                  <a:gd name="connsiteY22-494" fmla="*/ 78816 h 422483"/>
                  <a:gd name="connsiteX23-495" fmla="*/ 1012163 w 1392651"/>
                  <a:gd name="connsiteY23-496" fmla="*/ 330430 h 422483"/>
                  <a:gd name="connsiteX24-497" fmla="*/ 1073532 w 1392651"/>
                  <a:gd name="connsiteY24-498" fmla="*/ 183144 h 422483"/>
                  <a:gd name="connsiteX25-499" fmla="*/ 1104217 w 1392651"/>
                  <a:gd name="connsiteY25-500" fmla="*/ 367251 h 422483"/>
                  <a:gd name="connsiteX26-501" fmla="*/ 1153312 w 1392651"/>
                  <a:gd name="connsiteY26-502" fmla="*/ 134049 h 422483"/>
                  <a:gd name="connsiteX27-503" fmla="*/ 1196270 w 1392651"/>
                  <a:gd name="connsiteY27-504" fmla="*/ 379525 h 422483"/>
                  <a:gd name="connsiteX28-505" fmla="*/ 1251502 w 1392651"/>
                  <a:gd name="connsiteY28-506" fmla="*/ 121775 h 422483"/>
                  <a:gd name="connsiteX29-507" fmla="*/ 1276050 w 1392651"/>
                  <a:gd name="connsiteY29-508" fmla="*/ 391799 h 422483"/>
                  <a:gd name="connsiteX30-509" fmla="*/ 1331282 w 1392651"/>
                  <a:gd name="connsiteY30-510" fmla="*/ 134049 h 422483"/>
                  <a:gd name="connsiteX31-511" fmla="*/ 1392651 w 1392651"/>
                  <a:gd name="connsiteY31-512" fmla="*/ 367251 h 422483"/>
                  <a:gd name="connsiteX0-513" fmla="*/ 2305 w 1392651"/>
                  <a:gd name="connsiteY0-514" fmla="*/ 30617 h 422483"/>
                  <a:gd name="connsiteX1-515" fmla="*/ 54792 w 1392651"/>
                  <a:gd name="connsiteY1-516" fmla="*/ 307027 h 422483"/>
                  <a:gd name="connsiteX2-517" fmla="*/ 87072 w 1392651"/>
                  <a:gd name="connsiteY2-518" fmla="*/ 30131 h 422483"/>
                  <a:gd name="connsiteX3-519" fmla="*/ 145138 w 1392651"/>
                  <a:gd name="connsiteY3-520" fmla="*/ 296913 h 422483"/>
                  <a:gd name="connsiteX4-521" fmla="*/ 190145 w 1392651"/>
                  <a:gd name="connsiteY4-522" fmla="*/ 34 h 422483"/>
                  <a:gd name="connsiteX5-523" fmla="*/ 233323 w 1392651"/>
                  <a:gd name="connsiteY5-524" fmla="*/ 275977 h 422483"/>
                  <a:gd name="connsiteX6-525" fmla="*/ 306442 w 1392651"/>
                  <a:gd name="connsiteY6-526" fmla="*/ 2106 h 422483"/>
                  <a:gd name="connsiteX7-527" fmla="*/ 343357 w 1392651"/>
                  <a:gd name="connsiteY7-528" fmla="*/ 272202 h 422483"/>
                  <a:gd name="connsiteX8-529" fmla="*/ 408504 w 1392651"/>
                  <a:gd name="connsiteY8-530" fmla="*/ 10770 h 422483"/>
                  <a:gd name="connsiteX9-531" fmla="*/ 435293 w 1392651"/>
                  <a:gd name="connsiteY9-532" fmla="*/ 391799 h 422483"/>
                  <a:gd name="connsiteX10-533" fmla="*/ 496662 w 1392651"/>
                  <a:gd name="connsiteY10-534" fmla="*/ 103364 h 422483"/>
                  <a:gd name="connsiteX11-535" fmla="*/ 515073 w 1392651"/>
                  <a:gd name="connsiteY11-536" fmla="*/ 373388 h 422483"/>
                  <a:gd name="connsiteX12-537" fmla="*/ 588716 w 1392651"/>
                  <a:gd name="connsiteY12-538" fmla="*/ 97227 h 422483"/>
                  <a:gd name="connsiteX13-539" fmla="*/ 607127 w 1392651"/>
                  <a:gd name="connsiteY13-540" fmla="*/ 422483 h 422483"/>
                  <a:gd name="connsiteX14-541" fmla="*/ 662359 w 1392651"/>
                  <a:gd name="connsiteY14-542" fmla="*/ 97227 h 422483"/>
                  <a:gd name="connsiteX15-543" fmla="*/ 693043 w 1392651"/>
                  <a:gd name="connsiteY15-544" fmla="*/ 348840 h 422483"/>
                  <a:gd name="connsiteX16-545" fmla="*/ 754413 w 1392651"/>
                  <a:gd name="connsiteY16-546" fmla="*/ 134049 h 422483"/>
                  <a:gd name="connsiteX17-547" fmla="*/ 766686 w 1392651"/>
                  <a:gd name="connsiteY17-548" fmla="*/ 354977 h 422483"/>
                  <a:gd name="connsiteX18-549" fmla="*/ 828055 w 1392651"/>
                  <a:gd name="connsiteY18-550" fmla="*/ 121775 h 422483"/>
                  <a:gd name="connsiteX19-551" fmla="*/ 852603 w 1392651"/>
                  <a:gd name="connsiteY19-552" fmla="*/ 379525 h 422483"/>
                  <a:gd name="connsiteX20-553" fmla="*/ 913972 w 1392651"/>
                  <a:gd name="connsiteY20-554" fmla="*/ 146322 h 422483"/>
                  <a:gd name="connsiteX21-555" fmla="*/ 938520 w 1392651"/>
                  <a:gd name="connsiteY21-556" fmla="*/ 373388 h 422483"/>
                  <a:gd name="connsiteX22-557" fmla="*/ 993752 w 1392651"/>
                  <a:gd name="connsiteY22-558" fmla="*/ 78816 h 422483"/>
                  <a:gd name="connsiteX23-559" fmla="*/ 1012163 w 1392651"/>
                  <a:gd name="connsiteY23-560" fmla="*/ 330430 h 422483"/>
                  <a:gd name="connsiteX24-561" fmla="*/ 1073532 w 1392651"/>
                  <a:gd name="connsiteY24-562" fmla="*/ 183144 h 422483"/>
                  <a:gd name="connsiteX25-563" fmla="*/ 1104217 w 1392651"/>
                  <a:gd name="connsiteY25-564" fmla="*/ 367251 h 422483"/>
                  <a:gd name="connsiteX26-565" fmla="*/ 1153312 w 1392651"/>
                  <a:gd name="connsiteY26-566" fmla="*/ 134049 h 422483"/>
                  <a:gd name="connsiteX27-567" fmla="*/ 1196270 w 1392651"/>
                  <a:gd name="connsiteY27-568" fmla="*/ 379525 h 422483"/>
                  <a:gd name="connsiteX28-569" fmla="*/ 1251502 w 1392651"/>
                  <a:gd name="connsiteY28-570" fmla="*/ 121775 h 422483"/>
                  <a:gd name="connsiteX29-571" fmla="*/ 1276050 w 1392651"/>
                  <a:gd name="connsiteY29-572" fmla="*/ 391799 h 422483"/>
                  <a:gd name="connsiteX30-573" fmla="*/ 1331282 w 1392651"/>
                  <a:gd name="connsiteY30-574" fmla="*/ 134049 h 422483"/>
                  <a:gd name="connsiteX31-575" fmla="*/ 1392651 w 1392651"/>
                  <a:gd name="connsiteY31-576" fmla="*/ 367251 h 422483"/>
                  <a:gd name="connsiteX0-577" fmla="*/ 2305 w 1392651"/>
                  <a:gd name="connsiteY0-578" fmla="*/ 30617 h 422483"/>
                  <a:gd name="connsiteX1-579" fmla="*/ 54792 w 1392651"/>
                  <a:gd name="connsiteY1-580" fmla="*/ 307027 h 422483"/>
                  <a:gd name="connsiteX2-581" fmla="*/ 87072 w 1392651"/>
                  <a:gd name="connsiteY2-582" fmla="*/ 30131 h 422483"/>
                  <a:gd name="connsiteX3-583" fmla="*/ 145138 w 1392651"/>
                  <a:gd name="connsiteY3-584" fmla="*/ 296913 h 422483"/>
                  <a:gd name="connsiteX4-585" fmla="*/ 190145 w 1392651"/>
                  <a:gd name="connsiteY4-586" fmla="*/ 34 h 422483"/>
                  <a:gd name="connsiteX5-587" fmla="*/ 233323 w 1392651"/>
                  <a:gd name="connsiteY5-588" fmla="*/ 275977 h 422483"/>
                  <a:gd name="connsiteX6-589" fmla="*/ 306442 w 1392651"/>
                  <a:gd name="connsiteY6-590" fmla="*/ 2106 h 422483"/>
                  <a:gd name="connsiteX7-591" fmla="*/ 343357 w 1392651"/>
                  <a:gd name="connsiteY7-592" fmla="*/ 272202 h 422483"/>
                  <a:gd name="connsiteX8-593" fmla="*/ 408504 w 1392651"/>
                  <a:gd name="connsiteY8-594" fmla="*/ 10770 h 422483"/>
                  <a:gd name="connsiteX9-595" fmla="*/ 434492 w 1392651"/>
                  <a:gd name="connsiteY9-596" fmla="*/ 288770 h 422483"/>
                  <a:gd name="connsiteX10-597" fmla="*/ 496662 w 1392651"/>
                  <a:gd name="connsiteY10-598" fmla="*/ 103364 h 422483"/>
                  <a:gd name="connsiteX11-599" fmla="*/ 515073 w 1392651"/>
                  <a:gd name="connsiteY11-600" fmla="*/ 373388 h 422483"/>
                  <a:gd name="connsiteX12-601" fmla="*/ 588716 w 1392651"/>
                  <a:gd name="connsiteY12-602" fmla="*/ 97227 h 422483"/>
                  <a:gd name="connsiteX13-603" fmla="*/ 607127 w 1392651"/>
                  <a:gd name="connsiteY13-604" fmla="*/ 422483 h 422483"/>
                  <a:gd name="connsiteX14-605" fmla="*/ 662359 w 1392651"/>
                  <a:gd name="connsiteY14-606" fmla="*/ 97227 h 422483"/>
                  <a:gd name="connsiteX15-607" fmla="*/ 693043 w 1392651"/>
                  <a:gd name="connsiteY15-608" fmla="*/ 348840 h 422483"/>
                  <a:gd name="connsiteX16-609" fmla="*/ 754413 w 1392651"/>
                  <a:gd name="connsiteY16-610" fmla="*/ 134049 h 422483"/>
                  <a:gd name="connsiteX17-611" fmla="*/ 766686 w 1392651"/>
                  <a:gd name="connsiteY17-612" fmla="*/ 354977 h 422483"/>
                  <a:gd name="connsiteX18-613" fmla="*/ 828055 w 1392651"/>
                  <a:gd name="connsiteY18-614" fmla="*/ 121775 h 422483"/>
                  <a:gd name="connsiteX19-615" fmla="*/ 852603 w 1392651"/>
                  <a:gd name="connsiteY19-616" fmla="*/ 379525 h 422483"/>
                  <a:gd name="connsiteX20-617" fmla="*/ 913972 w 1392651"/>
                  <a:gd name="connsiteY20-618" fmla="*/ 146322 h 422483"/>
                  <a:gd name="connsiteX21-619" fmla="*/ 938520 w 1392651"/>
                  <a:gd name="connsiteY21-620" fmla="*/ 373388 h 422483"/>
                  <a:gd name="connsiteX22-621" fmla="*/ 993752 w 1392651"/>
                  <a:gd name="connsiteY22-622" fmla="*/ 78816 h 422483"/>
                  <a:gd name="connsiteX23-623" fmla="*/ 1012163 w 1392651"/>
                  <a:gd name="connsiteY23-624" fmla="*/ 330430 h 422483"/>
                  <a:gd name="connsiteX24-625" fmla="*/ 1073532 w 1392651"/>
                  <a:gd name="connsiteY24-626" fmla="*/ 183144 h 422483"/>
                  <a:gd name="connsiteX25-627" fmla="*/ 1104217 w 1392651"/>
                  <a:gd name="connsiteY25-628" fmla="*/ 367251 h 422483"/>
                  <a:gd name="connsiteX26-629" fmla="*/ 1153312 w 1392651"/>
                  <a:gd name="connsiteY26-630" fmla="*/ 134049 h 422483"/>
                  <a:gd name="connsiteX27-631" fmla="*/ 1196270 w 1392651"/>
                  <a:gd name="connsiteY27-632" fmla="*/ 379525 h 422483"/>
                  <a:gd name="connsiteX28-633" fmla="*/ 1251502 w 1392651"/>
                  <a:gd name="connsiteY28-634" fmla="*/ 121775 h 422483"/>
                  <a:gd name="connsiteX29-635" fmla="*/ 1276050 w 1392651"/>
                  <a:gd name="connsiteY29-636" fmla="*/ 391799 h 422483"/>
                  <a:gd name="connsiteX30-637" fmla="*/ 1331282 w 1392651"/>
                  <a:gd name="connsiteY30-638" fmla="*/ 134049 h 422483"/>
                  <a:gd name="connsiteX31-639" fmla="*/ 1392651 w 1392651"/>
                  <a:gd name="connsiteY31-640" fmla="*/ 367251 h 422483"/>
                  <a:gd name="connsiteX0-641" fmla="*/ 2305 w 1392651"/>
                  <a:gd name="connsiteY0-642" fmla="*/ 36211 h 428077"/>
                  <a:gd name="connsiteX1-643" fmla="*/ 54792 w 1392651"/>
                  <a:gd name="connsiteY1-644" fmla="*/ 312621 h 428077"/>
                  <a:gd name="connsiteX2-645" fmla="*/ 87072 w 1392651"/>
                  <a:gd name="connsiteY2-646" fmla="*/ 35725 h 428077"/>
                  <a:gd name="connsiteX3-647" fmla="*/ 145138 w 1392651"/>
                  <a:gd name="connsiteY3-648" fmla="*/ 302507 h 428077"/>
                  <a:gd name="connsiteX4-649" fmla="*/ 190145 w 1392651"/>
                  <a:gd name="connsiteY4-650" fmla="*/ 5628 h 428077"/>
                  <a:gd name="connsiteX5-651" fmla="*/ 233323 w 1392651"/>
                  <a:gd name="connsiteY5-652" fmla="*/ 281571 h 428077"/>
                  <a:gd name="connsiteX6-653" fmla="*/ 306442 w 1392651"/>
                  <a:gd name="connsiteY6-654" fmla="*/ 7700 h 428077"/>
                  <a:gd name="connsiteX7-655" fmla="*/ 343357 w 1392651"/>
                  <a:gd name="connsiteY7-656" fmla="*/ 277796 h 428077"/>
                  <a:gd name="connsiteX8-657" fmla="*/ 408504 w 1392651"/>
                  <a:gd name="connsiteY8-658" fmla="*/ 16364 h 428077"/>
                  <a:gd name="connsiteX9-659" fmla="*/ 434492 w 1392651"/>
                  <a:gd name="connsiteY9-660" fmla="*/ 294364 h 428077"/>
                  <a:gd name="connsiteX10-661" fmla="*/ 498814 w 1392651"/>
                  <a:gd name="connsiteY10-662" fmla="*/ 472 h 428077"/>
                  <a:gd name="connsiteX11-663" fmla="*/ 515073 w 1392651"/>
                  <a:gd name="connsiteY11-664" fmla="*/ 378982 h 428077"/>
                  <a:gd name="connsiteX12-665" fmla="*/ 588716 w 1392651"/>
                  <a:gd name="connsiteY12-666" fmla="*/ 102821 h 428077"/>
                  <a:gd name="connsiteX13-667" fmla="*/ 607127 w 1392651"/>
                  <a:gd name="connsiteY13-668" fmla="*/ 428077 h 428077"/>
                  <a:gd name="connsiteX14-669" fmla="*/ 662359 w 1392651"/>
                  <a:gd name="connsiteY14-670" fmla="*/ 102821 h 428077"/>
                  <a:gd name="connsiteX15-671" fmla="*/ 693043 w 1392651"/>
                  <a:gd name="connsiteY15-672" fmla="*/ 354434 h 428077"/>
                  <a:gd name="connsiteX16-673" fmla="*/ 754413 w 1392651"/>
                  <a:gd name="connsiteY16-674" fmla="*/ 139643 h 428077"/>
                  <a:gd name="connsiteX17-675" fmla="*/ 766686 w 1392651"/>
                  <a:gd name="connsiteY17-676" fmla="*/ 360571 h 428077"/>
                  <a:gd name="connsiteX18-677" fmla="*/ 828055 w 1392651"/>
                  <a:gd name="connsiteY18-678" fmla="*/ 127369 h 428077"/>
                  <a:gd name="connsiteX19-679" fmla="*/ 852603 w 1392651"/>
                  <a:gd name="connsiteY19-680" fmla="*/ 385119 h 428077"/>
                  <a:gd name="connsiteX20-681" fmla="*/ 913972 w 1392651"/>
                  <a:gd name="connsiteY20-682" fmla="*/ 151916 h 428077"/>
                  <a:gd name="connsiteX21-683" fmla="*/ 938520 w 1392651"/>
                  <a:gd name="connsiteY21-684" fmla="*/ 378982 h 428077"/>
                  <a:gd name="connsiteX22-685" fmla="*/ 993752 w 1392651"/>
                  <a:gd name="connsiteY22-686" fmla="*/ 84410 h 428077"/>
                  <a:gd name="connsiteX23-687" fmla="*/ 1012163 w 1392651"/>
                  <a:gd name="connsiteY23-688" fmla="*/ 336024 h 428077"/>
                  <a:gd name="connsiteX24-689" fmla="*/ 1073532 w 1392651"/>
                  <a:gd name="connsiteY24-690" fmla="*/ 188738 h 428077"/>
                  <a:gd name="connsiteX25-691" fmla="*/ 1104217 w 1392651"/>
                  <a:gd name="connsiteY25-692" fmla="*/ 372845 h 428077"/>
                  <a:gd name="connsiteX26-693" fmla="*/ 1153312 w 1392651"/>
                  <a:gd name="connsiteY26-694" fmla="*/ 139643 h 428077"/>
                  <a:gd name="connsiteX27-695" fmla="*/ 1196270 w 1392651"/>
                  <a:gd name="connsiteY27-696" fmla="*/ 385119 h 428077"/>
                  <a:gd name="connsiteX28-697" fmla="*/ 1251502 w 1392651"/>
                  <a:gd name="connsiteY28-698" fmla="*/ 127369 h 428077"/>
                  <a:gd name="connsiteX29-699" fmla="*/ 1276050 w 1392651"/>
                  <a:gd name="connsiteY29-700" fmla="*/ 397393 h 428077"/>
                  <a:gd name="connsiteX30-701" fmla="*/ 1331282 w 1392651"/>
                  <a:gd name="connsiteY30-702" fmla="*/ 139643 h 428077"/>
                  <a:gd name="connsiteX31-703" fmla="*/ 1392651 w 1392651"/>
                  <a:gd name="connsiteY31-704" fmla="*/ 372845 h 428077"/>
                  <a:gd name="connsiteX0-705" fmla="*/ 2305 w 1392651"/>
                  <a:gd name="connsiteY0-706" fmla="*/ 35742 h 427608"/>
                  <a:gd name="connsiteX1-707" fmla="*/ 54792 w 1392651"/>
                  <a:gd name="connsiteY1-708" fmla="*/ 312152 h 427608"/>
                  <a:gd name="connsiteX2-709" fmla="*/ 87072 w 1392651"/>
                  <a:gd name="connsiteY2-710" fmla="*/ 35256 h 427608"/>
                  <a:gd name="connsiteX3-711" fmla="*/ 145138 w 1392651"/>
                  <a:gd name="connsiteY3-712" fmla="*/ 302038 h 427608"/>
                  <a:gd name="connsiteX4-713" fmla="*/ 190145 w 1392651"/>
                  <a:gd name="connsiteY4-714" fmla="*/ 5159 h 427608"/>
                  <a:gd name="connsiteX5-715" fmla="*/ 233323 w 1392651"/>
                  <a:gd name="connsiteY5-716" fmla="*/ 281102 h 427608"/>
                  <a:gd name="connsiteX6-717" fmla="*/ 306442 w 1392651"/>
                  <a:gd name="connsiteY6-718" fmla="*/ 7231 h 427608"/>
                  <a:gd name="connsiteX7-719" fmla="*/ 343357 w 1392651"/>
                  <a:gd name="connsiteY7-720" fmla="*/ 277327 h 427608"/>
                  <a:gd name="connsiteX8-721" fmla="*/ 408504 w 1392651"/>
                  <a:gd name="connsiteY8-722" fmla="*/ 15895 h 427608"/>
                  <a:gd name="connsiteX9-723" fmla="*/ 434492 w 1392651"/>
                  <a:gd name="connsiteY9-724" fmla="*/ 293895 h 427608"/>
                  <a:gd name="connsiteX10-725" fmla="*/ 498814 w 1392651"/>
                  <a:gd name="connsiteY10-726" fmla="*/ 3 h 427608"/>
                  <a:gd name="connsiteX11-727" fmla="*/ 536912 w 1392651"/>
                  <a:gd name="connsiteY11-728" fmla="*/ 288636 h 427608"/>
                  <a:gd name="connsiteX12-729" fmla="*/ 588716 w 1392651"/>
                  <a:gd name="connsiteY12-730" fmla="*/ 102352 h 427608"/>
                  <a:gd name="connsiteX13-731" fmla="*/ 607127 w 1392651"/>
                  <a:gd name="connsiteY13-732" fmla="*/ 427608 h 427608"/>
                  <a:gd name="connsiteX14-733" fmla="*/ 662359 w 1392651"/>
                  <a:gd name="connsiteY14-734" fmla="*/ 102352 h 427608"/>
                  <a:gd name="connsiteX15-735" fmla="*/ 693043 w 1392651"/>
                  <a:gd name="connsiteY15-736" fmla="*/ 353965 h 427608"/>
                  <a:gd name="connsiteX16-737" fmla="*/ 754413 w 1392651"/>
                  <a:gd name="connsiteY16-738" fmla="*/ 139174 h 427608"/>
                  <a:gd name="connsiteX17-739" fmla="*/ 766686 w 1392651"/>
                  <a:gd name="connsiteY17-740" fmla="*/ 360102 h 427608"/>
                  <a:gd name="connsiteX18-741" fmla="*/ 828055 w 1392651"/>
                  <a:gd name="connsiteY18-742" fmla="*/ 126900 h 427608"/>
                  <a:gd name="connsiteX19-743" fmla="*/ 852603 w 1392651"/>
                  <a:gd name="connsiteY19-744" fmla="*/ 384650 h 427608"/>
                  <a:gd name="connsiteX20-745" fmla="*/ 913972 w 1392651"/>
                  <a:gd name="connsiteY20-746" fmla="*/ 151447 h 427608"/>
                  <a:gd name="connsiteX21-747" fmla="*/ 938520 w 1392651"/>
                  <a:gd name="connsiteY21-748" fmla="*/ 378513 h 427608"/>
                  <a:gd name="connsiteX22-749" fmla="*/ 993752 w 1392651"/>
                  <a:gd name="connsiteY22-750" fmla="*/ 83941 h 427608"/>
                  <a:gd name="connsiteX23-751" fmla="*/ 1012163 w 1392651"/>
                  <a:gd name="connsiteY23-752" fmla="*/ 335555 h 427608"/>
                  <a:gd name="connsiteX24-753" fmla="*/ 1073532 w 1392651"/>
                  <a:gd name="connsiteY24-754" fmla="*/ 188269 h 427608"/>
                  <a:gd name="connsiteX25-755" fmla="*/ 1104217 w 1392651"/>
                  <a:gd name="connsiteY25-756" fmla="*/ 372376 h 427608"/>
                  <a:gd name="connsiteX26-757" fmla="*/ 1153312 w 1392651"/>
                  <a:gd name="connsiteY26-758" fmla="*/ 139174 h 427608"/>
                  <a:gd name="connsiteX27-759" fmla="*/ 1196270 w 1392651"/>
                  <a:gd name="connsiteY27-760" fmla="*/ 384650 h 427608"/>
                  <a:gd name="connsiteX28-761" fmla="*/ 1251502 w 1392651"/>
                  <a:gd name="connsiteY28-762" fmla="*/ 126900 h 427608"/>
                  <a:gd name="connsiteX29-763" fmla="*/ 1276050 w 1392651"/>
                  <a:gd name="connsiteY29-764" fmla="*/ 396924 h 427608"/>
                  <a:gd name="connsiteX30-765" fmla="*/ 1331282 w 1392651"/>
                  <a:gd name="connsiteY30-766" fmla="*/ 139174 h 427608"/>
                  <a:gd name="connsiteX31-767" fmla="*/ 1392651 w 1392651"/>
                  <a:gd name="connsiteY31-768" fmla="*/ 372376 h 427608"/>
                  <a:gd name="connsiteX0-769" fmla="*/ 2305 w 1392651"/>
                  <a:gd name="connsiteY0-770" fmla="*/ 35742 h 428140"/>
                  <a:gd name="connsiteX1-771" fmla="*/ 54792 w 1392651"/>
                  <a:gd name="connsiteY1-772" fmla="*/ 312152 h 428140"/>
                  <a:gd name="connsiteX2-773" fmla="*/ 87072 w 1392651"/>
                  <a:gd name="connsiteY2-774" fmla="*/ 35256 h 428140"/>
                  <a:gd name="connsiteX3-775" fmla="*/ 145138 w 1392651"/>
                  <a:gd name="connsiteY3-776" fmla="*/ 302038 h 428140"/>
                  <a:gd name="connsiteX4-777" fmla="*/ 190145 w 1392651"/>
                  <a:gd name="connsiteY4-778" fmla="*/ 5159 h 428140"/>
                  <a:gd name="connsiteX5-779" fmla="*/ 233323 w 1392651"/>
                  <a:gd name="connsiteY5-780" fmla="*/ 281102 h 428140"/>
                  <a:gd name="connsiteX6-781" fmla="*/ 306442 w 1392651"/>
                  <a:gd name="connsiteY6-782" fmla="*/ 7231 h 428140"/>
                  <a:gd name="connsiteX7-783" fmla="*/ 343357 w 1392651"/>
                  <a:gd name="connsiteY7-784" fmla="*/ 277327 h 428140"/>
                  <a:gd name="connsiteX8-785" fmla="*/ 408504 w 1392651"/>
                  <a:gd name="connsiteY8-786" fmla="*/ 15895 h 428140"/>
                  <a:gd name="connsiteX9-787" fmla="*/ 434492 w 1392651"/>
                  <a:gd name="connsiteY9-788" fmla="*/ 293895 h 428140"/>
                  <a:gd name="connsiteX10-789" fmla="*/ 498814 w 1392651"/>
                  <a:gd name="connsiteY10-790" fmla="*/ 3 h 428140"/>
                  <a:gd name="connsiteX11-791" fmla="*/ 536912 w 1392651"/>
                  <a:gd name="connsiteY11-792" fmla="*/ 288636 h 428140"/>
                  <a:gd name="connsiteX12-793" fmla="*/ 591462 w 1392651"/>
                  <a:gd name="connsiteY12-794" fmla="*/ 9272 h 428140"/>
                  <a:gd name="connsiteX13-795" fmla="*/ 607127 w 1392651"/>
                  <a:gd name="connsiteY13-796" fmla="*/ 427608 h 428140"/>
                  <a:gd name="connsiteX14-797" fmla="*/ 662359 w 1392651"/>
                  <a:gd name="connsiteY14-798" fmla="*/ 102352 h 428140"/>
                  <a:gd name="connsiteX15-799" fmla="*/ 693043 w 1392651"/>
                  <a:gd name="connsiteY15-800" fmla="*/ 353965 h 428140"/>
                  <a:gd name="connsiteX16-801" fmla="*/ 754413 w 1392651"/>
                  <a:gd name="connsiteY16-802" fmla="*/ 139174 h 428140"/>
                  <a:gd name="connsiteX17-803" fmla="*/ 766686 w 1392651"/>
                  <a:gd name="connsiteY17-804" fmla="*/ 360102 h 428140"/>
                  <a:gd name="connsiteX18-805" fmla="*/ 828055 w 1392651"/>
                  <a:gd name="connsiteY18-806" fmla="*/ 126900 h 428140"/>
                  <a:gd name="connsiteX19-807" fmla="*/ 852603 w 1392651"/>
                  <a:gd name="connsiteY19-808" fmla="*/ 384650 h 428140"/>
                  <a:gd name="connsiteX20-809" fmla="*/ 913972 w 1392651"/>
                  <a:gd name="connsiteY20-810" fmla="*/ 151447 h 428140"/>
                  <a:gd name="connsiteX21-811" fmla="*/ 938520 w 1392651"/>
                  <a:gd name="connsiteY21-812" fmla="*/ 378513 h 428140"/>
                  <a:gd name="connsiteX22-813" fmla="*/ 993752 w 1392651"/>
                  <a:gd name="connsiteY22-814" fmla="*/ 83941 h 428140"/>
                  <a:gd name="connsiteX23-815" fmla="*/ 1012163 w 1392651"/>
                  <a:gd name="connsiteY23-816" fmla="*/ 335555 h 428140"/>
                  <a:gd name="connsiteX24-817" fmla="*/ 1073532 w 1392651"/>
                  <a:gd name="connsiteY24-818" fmla="*/ 188269 h 428140"/>
                  <a:gd name="connsiteX25-819" fmla="*/ 1104217 w 1392651"/>
                  <a:gd name="connsiteY25-820" fmla="*/ 372376 h 428140"/>
                  <a:gd name="connsiteX26-821" fmla="*/ 1153312 w 1392651"/>
                  <a:gd name="connsiteY26-822" fmla="*/ 139174 h 428140"/>
                  <a:gd name="connsiteX27-823" fmla="*/ 1196270 w 1392651"/>
                  <a:gd name="connsiteY27-824" fmla="*/ 384650 h 428140"/>
                  <a:gd name="connsiteX28-825" fmla="*/ 1251502 w 1392651"/>
                  <a:gd name="connsiteY28-826" fmla="*/ 126900 h 428140"/>
                  <a:gd name="connsiteX29-827" fmla="*/ 1276050 w 1392651"/>
                  <a:gd name="connsiteY29-828" fmla="*/ 396924 h 428140"/>
                  <a:gd name="connsiteX30-829" fmla="*/ 1331282 w 1392651"/>
                  <a:gd name="connsiteY30-830" fmla="*/ 139174 h 428140"/>
                  <a:gd name="connsiteX31-831" fmla="*/ 1392651 w 1392651"/>
                  <a:gd name="connsiteY31-832" fmla="*/ 372376 h 428140"/>
                  <a:gd name="connsiteX0-833" fmla="*/ 2305 w 1392651"/>
                  <a:gd name="connsiteY0-834" fmla="*/ 35742 h 396936"/>
                  <a:gd name="connsiteX1-835" fmla="*/ 54792 w 1392651"/>
                  <a:gd name="connsiteY1-836" fmla="*/ 312152 h 396936"/>
                  <a:gd name="connsiteX2-837" fmla="*/ 87072 w 1392651"/>
                  <a:gd name="connsiteY2-838" fmla="*/ 35256 h 396936"/>
                  <a:gd name="connsiteX3-839" fmla="*/ 145138 w 1392651"/>
                  <a:gd name="connsiteY3-840" fmla="*/ 302038 h 396936"/>
                  <a:gd name="connsiteX4-841" fmla="*/ 190145 w 1392651"/>
                  <a:gd name="connsiteY4-842" fmla="*/ 5159 h 396936"/>
                  <a:gd name="connsiteX5-843" fmla="*/ 233323 w 1392651"/>
                  <a:gd name="connsiteY5-844" fmla="*/ 281102 h 396936"/>
                  <a:gd name="connsiteX6-845" fmla="*/ 306442 w 1392651"/>
                  <a:gd name="connsiteY6-846" fmla="*/ 7231 h 396936"/>
                  <a:gd name="connsiteX7-847" fmla="*/ 343357 w 1392651"/>
                  <a:gd name="connsiteY7-848" fmla="*/ 277327 h 396936"/>
                  <a:gd name="connsiteX8-849" fmla="*/ 408504 w 1392651"/>
                  <a:gd name="connsiteY8-850" fmla="*/ 15895 h 396936"/>
                  <a:gd name="connsiteX9-851" fmla="*/ 434492 w 1392651"/>
                  <a:gd name="connsiteY9-852" fmla="*/ 293895 h 396936"/>
                  <a:gd name="connsiteX10-853" fmla="*/ 498814 w 1392651"/>
                  <a:gd name="connsiteY10-854" fmla="*/ 3 h 396936"/>
                  <a:gd name="connsiteX11-855" fmla="*/ 536912 w 1392651"/>
                  <a:gd name="connsiteY11-856" fmla="*/ 288636 h 396936"/>
                  <a:gd name="connsiteX12-857" fmla="*/ 591462 w 1392651"/>
                  <a:gd name="connsiteY12-858" fmla="*/ 9272 h 396936"/>
                  <a:gd name="connsiteX13-859" fmla="*/ 626993 w 1392651"/>
                  <a:gd name="connsiteY13-860" fmla="*/ 286376 h 396936"/>
                  <a:gd name="connsiteX14-861" fmla="*/ 662359 w 1392651"/>
                  <a:gd name="connsiteY14-862" fmla="*/ 102352 h 396936"/>
                  <a:gd name="connsiteX15-863" fmla="*/ 693043 w 1392651"/>
                  <a:gd name="connsiteY15-864" fmla="*/ 353965 h 396936"/>
                  <a:gd name="connsiteX16-865" fmla="*/ 754413 w 1392651"/>
                  <a:gd name="connsiteY16-866" fmla="*/ 139174 h 396936"/>
                  <a:gd name="connsiteX17-867" fmla="*/ 766686 w 1392651"/>
                  <a:gd name="connsiteY17-868" fmla="*/ 360102 h 396936"/>
                  <a:gd name="connsiteX18-869" fmla="*/ 828055 w 1392651"/>
                  <a:gd name="connsiteY18-870" fmla="*/ 126900 h 396936"/>
                  <a:gd name="connsiteX19-871" fmla="*/ 852603 w 1392651"/>
                  <a:gd name="connsiteY19-872" fmla="*/ 384650 h 396936"/>
                  <a:gd name="connsiteX20-873" fmla="*/ 913972 w 1392651"/>
                  <a:gd name="connsiteY20-874" fmla="*/ 151447 h 396936"/>
                  <a:gd name="connsiteX21-875" fmla="*/ 938520 w 1392651"/>
                  <a:gd name="connsiteY21-876" fmla="*/ 378513 h 396936"/>
                  <a:gd name="connsiteX22-877" fmla="*/ 993752 w 1392651"/>
                  <a:gd name="connsiteY22-878" fmla="*/ 83941 h 396936"/>
                  <a:gd name="connsiteX23-879" fmla="*/ 1012163 w 1392651"/>
                  <a:gd name="connsiteY23-880" fmla="*/ 335555 h 396936"/>
                  <a:gd name="connsiteX24-881" fmla="*/ 1073532 w 1392651"/>
                  <a:gd name="connsiteY24-882" fmla="*/ 188269 h 396936"/>
                  <a:gd name="connsiteX25-883" fmla="*/ 1104217 w 1392651"/>
                  <a:gd name="connsiteY25-884" fmla="*/ 372376 h 396936"/>
                  <a:gd name="connsiteX26-885" fmla="*/ 1153312 w 1392651"/>
                  <a:gd name="connsiteY26-886" fmla="*/ 139174 h 396936"/>
                  <a:gd name="connsiteX27-887" fmla="*/ 1196270 w 1392651"/>
                  <a:gd name="connsiteY27-888" fmla="*/ 384650 h 396936"/>
                  <a:gd name="connsiteX28-889" fmla="*/ 1251502 w 1392651"/>
                  <a:gd name="connsiteY28-890" fmla="*/ 126900 h 396936"/>
                  <a:gd name="connsiteX29-891" fmla="*/ 1276050 w 1392651"/>
                  <a:gd name="connsiteY29-892" fmla="*/ 396924 h 396936"/>
                  <a:gd name="connsiteX30-893" fmla="*/ 1331282 w 1392651"/>
                  <a:gd name="connsiteY30-894" fmla="*/ 139174 h 396936"/>
                  <a:gd name="connsiteX31-895" fmla="*/ 1392651 w 1392651"/>
                  <a:gd name="connsiteY31-896" fmla="*/ 372376 h 396936"/>
                  <a:gd name="connsiteX0-897" fmla="*/ 2305 w 1392651"/>
                  <a:gd name="connsiteY0-898" fmla="*/ 35742 h 396936"/>
                  <a:gd name="connsiteX1-899" fmla="*/ 54792 w 1392651"/>
                  <a:gd name="connsiteY1-900" fmla="*/ 312152 h 396936"/>
                  <a:gd name="connsiteX2-901" fmla="*/ 87072 w 1392651"/>
                  <a:gd name="connsiteY2-902" fmla="*/ 35256 h 396936"/>
                  <a:gd name="connsiteX3-903" fmla="*/ 145138 w 1392651"/>
                  <a:gd name="connsiteY3-904" fmla="*/ 302038 h 396936"/>
                  <a:gd name="connsiteX4-905" fmla="*/ 190145 w 1392651"/>
                  <a:gd name="connsiteY4-906" fmla="*/ 5159 h 396936"/>
                  <a:gd name="connsiteX5-907" fmla="*/ 233323 w 1392651"/>
                  <a:gd name="connsiteY5-908" fmla="*/ 281102 h 396936"/>
                  <a:gd name="connsiteX6-909" fmla="*/ 306442 w 1392651"/>
                  <a:gd name="connsiteY6-910" fmla="*/ 7231 h 396936"/>
                  <a:gd name="connsiteX7-911" fmla="*/ 343357 w 1392651"/>
                  <a:gd name="connsiteY7-912" fmla="*/ 277327 h 396936"/>
                  <a:gd name="connsiteX8-913" fmla="*/ 408504 w 1392651"/>
                  <a:gd name="connsiteY8-914" fmla="*/ 15895 h 396936"/>
                  <a:gd name="connsiteX9-915" fmla="*/ 434492 w 1392651"/>
                  <a:gd name="connsiteY9-916" fmla="*/ 293895 h 396936"/>
                  <a:gd name="connsiteX10-917" fmla="*/ 498814 w 1392651"/>
                  <a:gd name="connsiteY10-918" fmla="*/ 3 h 396936"/>
                  <a:gd name="connsiteX11-919" fmla="*/ 536912 w 1392651"/>
                  <a:gd name="connsiteY11-920" fmla="*/ 288636 h 396936"/>
                  <a:gd name="connsiteX12-921" fmla="*/ 591462 w 1392651"/>
                  <a:gd name="connsiteY12-922" fmla="*/ 9272 h 396936"/>
                  <a:gd name="connsiteX13-923" fmla="*/ 626993 w 1392651"/>
                  <a:gd name="connsiteY13-924" fmla="*/ 286376 h 396936"/>
                  <a:gd name="connsiteX14-925" fmla="*/ 678097 w 1392651"/>
                  <a:gd name="connsiteY14-926" fmla="*/ 18255 h 396936"/>
                  <a:gd name="connsiteX15-927" fmla="*/ 693043 w 1392651"/>
                  <a:gd name="connsiteY15-928" fmla="*/ 353965 h 396936"/>
                  <a:gd name="connsiteX16-929" fmla="*/ 754413 w 1392651"/>
                  <a:gd name="connsiteY16-930" fmla="*/ 139174 h 396936"/>
                  <a:gd name="connsiteX17-931" fmla="*/ 766686 w 1392651"/>
                  <a:gd name="connsiteY17-932" fmla="*/ 360102 h 396936"/>
                  <a:gd name="connsiteX18-933" fmla="*/ 828055 w 1392651"/>
                  <a:gd name="connsiteY18-934" fmla="*/ 126900 h 396936"/>
                  <a:gd name="connsiteX19-935" fmla="*/ 852603 w 1392651"/>
                  <a:gd name="connsiteY19-936" fmla="*/ 384650 h 396936"/>
                  <a:gd name="connsiteX20-937" fmla="*/ 913972 w 1392651"/>
                  <a:gd name="connsiteY20-938" fmla="*/ 151447 h 396936"/>
                  <a:gd name="connsiteX21-939" fmla="*/ 938520 w 1392651"/>
                  <a:gd name="connsiteY21-940" fmla="*/ 378513 h 396936"/>
                  <a:gd name="connsiteX22-941" fmla="*/ 993752 w 1392651"/>
                  <a:gd name="connsiteY22-942" fmla="*/ 83941 h 396936"/>
                  <a:gd name="connsiteX23-943" fmla="*/ 1012163 w 1392651"/>
                  <a:gd name="connsiteY23-944" fmla="*/ 335555 h 396936"/>
                  <a:gd name="connsiteX24-945" fmla="*/ 1073532 w 1392651"/>
                  <a:gd name="connsiteY24-946" fmla="*/ 188269 h 396936"/>
                  <a:gd name="connsiteX25-947" fmla="*/ 1104217 w 1392651"/>
                  <a:gd name="connsiteY25-948" fmla="*/ 372376 h 396936"/>
                  <a:gd name="connsiteX26-949" fmla="*/ 1153312 w 1392651"/>
                  <a:gd name="connsiteY26-950" fmla="*/ 139174 h 396936"/>
                  <a:gd name="connsiteX27-951" fmla="*/ 1196270 w 1392651"/>
                  <a:gd name="connsiteY27-952" fmla="*/ 384650 h 396936"/>
                  <a:gd name="connsiteX28-953" fmla="*/ 1251502 w 1392651"/>
                  <a:gd name="connsiteY28-954" fmla="*/ 126900 h 396936"/>
                  <a:gd name="connsiteX29-955" fmla="*/ 1276050 w 1392651"/>
                  <a:gd name="connsiteY29-956" fmla="*/ 396924 h 396936"/>
                  <a:gd name="connsiteX30-957" fmla="*/ 1331282 w 1392651"/>
                  <a:gd name="connsiteY30-958" fmla="*/ 139174 h 396936"/>
                  <a:gd name="connsiteX31-959" fmla="*/ 1392651 w 1392651"/>
                  <a:gd name="connsiteY31-960" fmla="*/ 372376 h 396936"/>
                  <a:gd name="connsiteX0-961" fmla="*/ 2305 w 1392651"/>
                  <a:gd name="connsiteY0-962" fmla="*/ 35742 h 396936"/>
                  <a:gd name="connsiteX1-963" fmla="*/ 54792 w 1392651"/>
                  <a:gd name="connsiteY1-964" fmla="*/ 312152 h 396936"/>
                  <a:gd name="connsiteX2-965" fmla="*/ 87072 w 1392651"/>
                  <a:gd name="connsiteY2-966" fmla="*/ 35256 h 396936"/>
                  <a:gd name="connsiteX3-967" fmla="*/ 145138 w 1392651"/>
                  <a:gd name="connsiteY3-968" fmla="*/ 302038 h 396936"/>
                  <a:gd name="connsiteX4-969" fmla="*/ 190145 w 1392651"/>
                  <a:gd name="connsiteY4-970" fmla="*/ 5159 h 396936"/>
                  <a:gd name="connsiteX5-971" fmla="*/ 233323 w 1392651"/>
                  <a:gd name="connsiteY5-972" fmla="*/ 281102 h 396936"/>
                  <a:gd name="connsiteX6-973" fmla="*/ 306442 w 1392651"/>
                  <a:gd name="connsiteY6-974" fmla="*/ 7231 h 396936"/>
                  <a:gd name="connsiteX7-975" fmla="*/ 343357 w 1392651"/>
                  <a:gd name="connsiteY7-976" fmla="*/ 277327 h 396936"/>
                  <a:gd name="connsiteX8-977" fmla="*/ 408504 w 1392651"/>
                  <a:gd name="connsiteY8-978" fmla="*/ 15895 h 396936"/>
                  <a:gd name="connsiteX9-979" fmla="*/ 434492 w 1392651"/>
                  <a:gd name="connsiteY9-980" fmla="*/ 293895 h 396936"/>
                  <a:gd name="connsiteX10-981" fmla="*/ 498814 w 1392651"/>
                  <a:gd name="connsiteY10-982" fmla="*/ 3 h 396936"/>
                  <a:gd name="connsiteX11-983" fmla="*/ 536912 w 1392651"/>
                  <a:gd name="connsiteY11-984" fmla="*/ 288636 h 396936"/>
                  <a:gd name="connsiteX12-985" fmla="*/ 591462 w 1392651"/>
                  <a:gd name="connsiteY12-986" fmla="*/ 9272 h 396936"/>
                  <a:gd name="connsiteX13-987" fmla="*/ 626993 w 1392651"/>
                  <a:gd name="connsiteY13-988" fmla="*/ 286376 h 396936"/>
                  <a:gd name="connsiteX14-989" fmla="*/ 678097 w 1392651"/>
                  <a:gd name="connsiteY14-990" fmla="*/ 18255 h 396936"/>
                  <a:gd name="connsiteX15-991" fmla="*/ 715673 w 1392651"/>
                  <a:gd name="connsiteY15-992" fmla="*/ 284631 h 396936"/>
                  <a:gd name="connsiteX16-993" fmla="*/ 754413 w 1392651"/>
                  <a:gd name="connsiteY16-994" fmla="*/ 139174 h 396936"/>
                  <a:gd name="connsiteX17-995" fmla="*/ 766686 w 1392651"/>
                  <a:gd name="connsiteY17-996" fmla="*/ 360102 h 396936"/>
                  <a:gd name="connsiteX18-997" fmla="*/ 828055 w 1392651"/>
                  <a:gd name="connsiteY18-998" fmla="*/ 126900 h 396936"/>
                  <a:gd name="connsiteX19-999" fmla="*/ 852603 w 1392651"/>
                  <a:gd name="connsiteY19-1000" fmla="*/ 384650 h 396936"/>
                  <a:gd name="connsiteX20-1001" fmla="*/ 913972 w 1392651"/>
                  <a:gd name="connsiteY20-1002" fmla="*/ 151447 h 396936"/>
                  <a:gd name="connsiteX21-1003" fmla="*/ 938520 w 1392651"/>
                  <a:gd name="connsiteY21-1004" fmla="*/ 378513 h 396936"/>
                  <a:gd name="connsiteX22-1005" fmla="*/ 993752 w 1392651"/>
                  <a:gd name="connsiteY22-1006" fmla="*/ 83941 h 396936"/>
                  <a:gd name="connsiteX23-1007" fmla="*/ 1012163 w 1392651"/>
                  <a:gd name="connsiteY23-1008" fmla="*/ 335555 h 396936"/>
                  <a:gd name="connsiteX24-1009" fmla="*/ 1073532 w 1392651"/>
                  <a:gd name="connsiteY24-1010" fmla="*/ 188269 h 396936"/>
                  <a:gd name="connsiteX25-1011" fmla="*/ 1104217 w 1392651"/>
                  <a:gd name="connsiteY25-1012" fmla="*/ 372376 h 396936"/>
                  <a:gd name="connsiteX26-1013" fmla="*/ 1153312 w 1392651"/>
                  <a:gd name="connsiteY26-1014" fmla="*/ 139174 h 396936"/>
                  <a:gd name="connsiteX27-1015" fmla="*/ 1196270 w 1392651"/>
                  <a:gd name="connsiteY27-1016" fmla="*/ 384650 h 396936"/>
                  <a:gd name="connsiteX28-1017" fmla="*/ 1251502 w 1392651"/>
                  <a:gd name="connsiteY28-1018" fmla="*/ 126900 h 396936"/>
                  <a:gd name="connsiteX29-1019" fmla="*/ 1276050 w 1392651"/>
                  <a:gd name="connsiteY29-1020" fmla="*/ 396924 h 396936"/>
                  <a:gd name="connsiteX30-1021" fmla="*/ 1331282 w 1392651"/>
                  <a:gd name="connsiteY30-1022" fmla="*/ 139174 h 396936"/>
                  <a:gd name="connsiteX31-1023" fmla="*/ 1392651 w 1392651"/>
                  <a:gd name="connsiteY31-1024" fmla="*/ 372376 h 396936"/>
                  <a:gd name="connsiteX0-1025" fmla="*/ 2305 w 1392651"/>
                  <a:gd name="connsiteY0-1026" fmla="*/ 35742 h 396936"/>
                  <a:gd name="connsiteX1-1027" fmla="*/ 54792 w 1392651"/>
                  <a:gd name="connsiteY1-1028" fmla="*/ 312152 h 396936"/>
                  <a:gd name="connsiteX2-1029" fmla="*/ 87072 w 1392651"/>
                  <a:gd name="connsiteY2-1030" fmla="*/ 35256 h 396936"/>
                  <a:gd name="connsiteX3-1031" fmla="*/ 145138 w 1392651"/>
                  <a:gd name="connsiteY3-1032" fmla="*/ 302038 h 396936"/>
                  <a:gd name="connsiteX4-1033" fmla="*/ 190145 w 1392651"/>
                  <a:gd name="connsiteY4-1034" fmla="*/ 5159 h 396936"/>
                  <a:gd name="connsiteX5-1035" fmla="*/ 233323 w 1392651"/>
                  <a:gd name="connsiteY5-1036" fmla="*/ 281102 h 396936"/>
                  <a:gd name="connsiteX6-1037" fmla="*/ 306442 w 1392651"/>
                  <a:gd name="connsiteY6-1038" fmla="*/ 7231 h 396936"/>
                  <a:gd name="connsiteX7-1039" fmla="*/ 343357 w 1392651"/>
                  <a:gd name="connsiteY7-1040" fmla="*/ 277327 h 396936"/>
                  <a:gd name="connsiteX8-1041" fmla="*/ 408504 w 1392651"/>
                  <a:gd name="connsiteY8-1042" fmla="*/ 15895 h 396936"/>
                  <a:gd name="connsiteX9-1043" fmla="*/ 434492 w 1392651"/>
                  <a:gd name="connsiteY9-1044" fmla="*/ 293895 h 396936"/>
                  <a:gd name="connsiteX10-1045" fmla="*/ 498814 w 1392651"/>
                  <a:gd name="connsiteY10-1046" fmla="*/ 3 h 396936"/>
                  <a:gd name="connsiteX11-1047" fmla="*/ 536912 w 1392651"/>
                  <a:gd name="connsiteY11-1048" fmla="*/ 288636 h 396936"/>
                  <a:gd name="connsiteX12-1049" fmla="*/ 591462 w 1392651"/>
                  <a:gd name="connsiteY12-1050" fmla="*/ 9272 h 396936"/>
                  <a:gd name="connsiteX13-1051" fmla="*/ 626993 w 1392651"/>
                  <a:gd name="connsiteY13-1052" fmla="*/ 286376 h 396936"/>
                  <a:gd name="connsiteX14-1053" fmla="*/ 678097 w 1392651"/>
                  <a:gd name="connsiteY14-1054" fmla="*/ 18255 h 396936"/>
                  <a:gd name="connsiteX15-1055" fmla="*/ 715673 w 1392651"/>
                  <a:gd name="connsiteY15-1056" fmla="*/ 284631 h 396936"/>
                  <a:gd name="connsiteX16-1057" fmla="*/ 747511 w 1392651"/>
                  <a:gd name="connsiteY16-1058" fmla="*/ 41925 h 396936"/>
                  <a:gd name="connsiteX17-1059" fmla="*/ 766686 w 1392651"/>
                  <a:gd name="connsiteY17-1060" fmla="*/ 360102 h 396936"/>
                  <a:gd name="connsiteX18-1061" fmla="*/ 828055 w 1392651"/>
                  <a:gd name="connsiteY18-1062" fmla="*/ 126900 h 396936"/>
                  <a:gd name="connsiteX19-1063" fmla="*/ 852603 w 1392651"/>
                  <a:gd name="connsiteY19-1064" fmla="*/ 384650 h 396936"/>
                  <a:gd name="connsiteX20-1065" fmla="*/ 913972 w 1392651"/>
                  <a:gd name="connsiteY20-1066" fmla="*/ 151447 h 396936"/>
                  <a:gd name="connsiteX21-1067" fmla="*/ 938520 w 1392651"/>
                  <a:gd name="connsiteY21-1068" fmla="*/ 378513 h 396936"/>
                  <a:gd name="connsiteX22-1069" fmla="*/ 993752 w 1392651"/>
                  <a:gd name="connsiteY22-1070" fmla="*/ 83941 h 396936"/>
                  <a:gd name="connsiteX23-1071" fmla="*/ 1012163 w 1392651"/>
                  <a:gd name="connsiteY23-1072" fmla="*/ 335555 h 396936"/>
                  <a:gd name="connsiteX24-1073" fmla="*/ 1073532 w 1392651"/>
                  <a:gd name="connsiteY24-1074" fmla="*/ 188269 h 396936"/>
                  <a:gd name="connsiteX25-1075" fmla="*/ 1104217 w 1392651"/>
                  <a:gd name="connsiteY25-1076" fmla="*/ 372376 h 396936"/>
                  <a:gd name="connsiteX26-1077" fmla="*/ 1153312 w 1392651"/>
                  <a:gd name="connsiteY26-1078" fmla="*/ 139174 h 396936"/>
                  <a:gd name="connsiteX27-1079" fmla="*/ 1196270 w 1392651"/>
                  <a:gd name="connsiteY27-1080" fmla="*/ 384650 h 396936"/>
                  <a:gd name="connsiteX28-1081" fmla="*/ 1251502 w 1392651"/>
                  <a:gd name="connsiteY28-1082" fmla="*/ 126900 h 396936"/>
                  <a:gd name="connsiteX29-1083" fmla="*/ 1276050 w 1392651"/>
                  <a:gd name="connsiteY29-1084" fmla="*/ 396924 h 396936"/>
                  <a:gd name="connsiteX30-1085" fmla="*/ 1331282 w 1392651"/>
                  <a:gd name="connsiteY30-1086" fmla="*/ 139174 h 396936"/>
                  <a:gd name="connsiteX31-1087" fmla="*/ 1392651 w 1392651"/>
                  <a:gd name="connsiteY31-1088" fmla="*/ 372376 h 396936"/>
                  <a:gd name="connsiteX0-1089" fmla="*/ 2305 w 1392651"/>
                  <a:gd name="connsiteY0-1090" fmla="*/ 35742 h 396936"/>
                  <a:gd name="connsiteX1-1091" fmla="*/ 54792 w 1392651"/>
                  <a:gd name="connsiteY1-1092" fmla="*/ 312152 h 396936"/>
                  <a:gd name="connsiteX2-1093" fmla="*/ 87072 w 1392651"/>
                  <a:gd name="connsiteY2-1094" fmla="*/ 35256 h 396936"/>
                  <a:gd name="connsiteX3-1095" fmla="*/ 145138 w 1392651"/>
                  <a:gd name="connsiteY3-1096" fmla="*/ 302038 h 396936"/>
                  <a:gd name="connsiteX4-1097" fmla="*/ 190145 w 1392651"/>
                  <a:gd name="connsiteY4-1098" fmla="*/ 5159 h 396936"/>
                  <a:gd name="connsiteX5-1099" fmla="*/ 233323 w 1392651"/>
                  <a:gd name="connsiteY5-1100" fmla="*/ 281102 h 396936"/>
                  <a:gd name="connsiteX6-1101" fmla="*/ 306442 w 1392651"/>
                  <a:gd name="connsiteY6-1102" fmla="*/ 7231 h 396936"/>
                  <a:gd name="connsiteX7-1103" fmla="*/ 343357 w 1392651"/>
                  <a:gd name="connsiteY7-1104" fmla="*/ 277327 h 396936"/>
                  <a:gd name="connsiteX8-1105" fmla="*/ 408504 w 1392651"/>
                  <a:gd name="connsiteY8-1106" fmla="*/ 15895 h 396936"/>
                  <a:gd name="connsiteX9-1107" fmla="*/ 434492 w 1392651"/>
                  <a:gd name="connsiteY9-1108" fmla="*/ 293895 h 396936"/>
                  <a:gd name="connsiteX10-1109" fmla="*/ 498814 w 1392651"/>
                  <a:gd name="connsiteY10-1110" fmla="*/ 3 h 396936"/>
                  <a:gd name="connsiteX11-1111" fmla="*/ 536912 w 1392651"/>
                  <a:gd name="connsiteY11-1112" fmla="*/ 288636 h 396936"/>
                  <a:gd name="connsiteX12-1113" fmla="*/ 591462 w 1392651"/>
                  <a:gd name="connsiteY12-1114" fmla="*/ 9272 h 396936"/>
                  <a:gd name="connsiteX13-1115" fmla="*/ 626993 w 1392651"/>
                  <a:gd name="connsiteY13-1116" fmla="*/ 286376 h 396936"/>
                  <a:gd name="connsiteX14-1117" fmla="*/ 678097 w 1392651"/>
                  <a:gd name="connsiteY14-1118" fmla="*/ 18255 h 396936"/>
                  <a:gd name="connsiteX15-1119" fmla="*/ 715673 w 1392651"/>
                  <a:gd name="connsiteY15-1120" fmla="*/ 284631 h 396936"/>
                  <a:gd name="connsiteX16-1121" fmla="*/ 747511 w 1392651"/>
                  <a:gd name="connsiteY16-1122" fmla="*/ 41925 h 396936"/>
                  <a:gd name="connsiteX17-1123" fmla="*/ 789316 w 1392651"/>
                  <a:gd name="connsiteY17-1124" fmla="*/ 290766 h 396936"/>
                  <a:gd name="connsiteX18-1125" fmla="*/ 828055 w 1392651"/>
                  <a:gd name="connsiteY18-1126" fmla="*/ 126900 h 396936"/>
                  <a:gd name="connsiteX19-1127" fmla="*/ 852603 w 1392651"/>
                  <a:gd name="connsiteY19-1128" fmla="*/ 384650 h 396936"/>
                  <a:gd name="connsiteX20-1129" fmla="*/ 913972 w 1392651"/>
                  <a:gd name="connsiteY20-1130" fmla="*/ 151447 h 396936"/>
                  <a:gd name="connsiteX21-1131" fmla="*/ 938520 w 1392651"/>
                  <a:gd name="connsiteY21-1132" fmla="*/ 378513 h 396936"/>
                  <a:gd name="connsiteX22-1133" fmla="*/ 993752 w 1392651"/>
                  <a:gd name="connsiteY22-1134" fmla="*/ 83941 h 396936"/>
                  <a:gd name="connsiteX23-1135" fmla="*/ 1012163 w 1392651"/>
                  <a:gd name="connsiteY23-1136" fmla="*/ 335555 h 396936"/>
                  <a:gd name="connsiteX24-1137" fmla="*/ 1073532 w 1392651"/>
                  <a:gd name="connsiteY24-1138" fmla="*/ 188269 h 396936"/>
                  <a:gd name="connsiteX25-1139" fmla="*/ 1104217 w 1392651"/>
                  <a:gd name="connsiteY25-1140" fmla="*/ 372376 h 396936"/>
                  <a:gd name="connsiteX26-1141" fmla="*/ 1153312 w 1392651"/>
                  <a:gd name="connsiteY26-1142" fmla="*/ 139174 h 396936"/>
                  <a:gd name="connsiteX27-1143" fmla="*/ 1196270 w 1392651"/>
                  <a:gd name="connsiteY27-1144" fmla="*/ 384650 h 396936"/>
                  <a:gd name="connsiteX28-1145" fmla="*/ 1251502 w 1392651"/>
                  <a:gd name="connsiteY28-1146" fmla="*/ 126900 h 396936"/>
                  <a:gd name="connsiteX29-1147" fmla="*/ 1276050 w 1392651"/>
                  <a:gd name="connsiteY29-1148" fmla="*/ 396924 h 396936"/>
                  <a:gd name="connsiteX30-1149" fmla="*/ 1331282 w 1392651"/>
                  <a:gd name="connsiteY30-1150" fmla="*/ 139174 h 396936"/>
                  <a:gd name="connsiteX31-1151" fmla="*/ 1392651 w 1392651"/>
                  <a:gd name="connsiteY31-1152" fmla="*/ 372376 h 396936"/>
                  <a:gd name="connsiteX0-1153" fmla="*/ 2305 w 1392651"/>
                  <a:gd name="connsiteY0-1154" fmla="*/ 35742 h 396936"/>
                  <a:gd name="connsiteX1-1155" fmla="*/ 54792 w 1392651"/>
                  <a:gd name="connsiteY1-1156" fmla="*/ 312152 h 396936"/>
                  <a:gd name="connsiteX2-1157" fmla="*/ 87072 w 1392651"/>
                  <a:gd name="connsiteY2-1158" fmla="*/ 35256 h 396936"/>
                  <a:gd name="connsiteX3-1159" fmla="*/ 145138 w 1392651"/>
                  <a:gd name="connsiteY3-1160" fmla="*/ 302038 h 396936"/>
                  <a:gd name="connsiteX4-1161" fmla="*/ 190145 w 1392651"/>
                  <a:gd name="connsiteY4-1162" fmla="*/ 5159 h 396936"/>
                  <a:gd name="connsiteX5-1163" fmla="*/ 233323 w 1392651"/>
                  <a:gd name="connsiteY5-1164" fmla="*/ 281102 h 396936"/>
                  <a:gd name="connsiteX6-1165" fmla="*/ 306442 w 1392651"/>
                  <a:gd name="connsiteY6-1166" fmla="*/ 7231 h 396936"/>
                  <a:gd name="connsiteX7-1167" fmla="*/ 343357 w 1392651"/>
                  <a:gd name="connsiteY7-1168" fmla="*/ 277327 h 396936"/>
                  <a:gd name="connsiteX8-1169" fmla="*/ 408504 w 1392651"/>
                  <a:gd name="connsiteY8-1170" fmla="*/ 15895 h 396936"/>
                  <a:gd name="connsiteX9-1171" fmla="*/ 434492 w 1392651"/>
                  <a:gd name="connsiteY9-1172" fmla="*/ 293895 h 396936"/>
                  <a:gd name="connsiteX10-1173" fmla="*/ 498814 w 1392651"/>
                  <a:gd name="connsiteY10-1174" fmla="*/ 3 h 396936"/>
                  <a:gd name="connsiteX11-1175" fmla="*/ 536912 w 1392651"/>
                  <a:gd name="connsiteY11-1176" fmla="*/ 288636 h 396936"/>
                  <a:gd name="connsiteX12-1177" fmla="*/ 591462 w 1392651"/>
                  <a:gd name="connsiteY12-1178" fmla="*/ 9272 h 396936"/>
                  <a:gd name="connsiteX13-1179" fmla="*/ 626993 w 1392651"/>
                  <a:gd name="connsiteY13-1180" fmla="*/ 286376 h 396936"/>
                  <a:gd name="connsiteX14-1181" fmla="*/ 678097 w 1392651"/>
                  <a:gd name="connsiteY14-1182" fmla="*/ 18255 h 396936"/>
                  <a:gd name="connsiteX15-1183" fmla="*/ 715673 w 1392651"/>
                  <a:gd name="connsiteY15-1184" fmla="*/ 284631 h 396936"/>
                  <a:gd name="connsiteX16-1185" fmla="*/ 747511 w 1392651"/>
                  <a:gd name="connsiteY16-1186" fmla="*/ 41925 h 396936"/>
                  <a:gd name="connsiteX17-1187" fmla="*/ 789316 w 1392651"/>
                  <a:gd name="connsiteY17-1188" fmla="*/ 290766 h 396936"/>
                  <a:gd name="connsiteX18-1189" fmla="*/ 821547 w 1392651"/>
                  <a:gd name="connsiteY18-1190" fmla="*/ 39922 h 396936"/>
                  <a:gd name="connsiteX19-1191" fmla="*/ 852603 w 1392651"/>
                  <a:gd name="connsiteY19-1192" fmla="*/ 384650 h 396936"/>
                  <a:gd name="connsiteX20-1193" fmla="*/ 913972 w 1392651"/>
                  <a:gd name="connsiteY20-1194" fmla="*/ 151447 h 396936"/>
                  <a:gd name="connsiteX21-1195" fmla="*/ 938520 w 1392651"/>
                  <a:gd name="connsiteY21-1196" fmla="*/ 378513 h 396936"/>
                  <a:gd name="connsiteX22-1197" fmla="*/ 993752 w 1392651"/>
                  <a:gd name="connsiteY22-1198" fmla="*/ 83941 h 396936"/>
                  <a:gd name="connsiteX23-1199" fmla="*/ 1012163 w 1392651"/>
                  <a:gd name="connsiteY23-1200" fmla="*/ 335555 h 396936"/>
                  <a:gd name="connsiteX24-1201" fmla="*/ 1073532 w 1392651"/>
                  <a:gd name="connsiteY24-1202" fmla="*/ 188269 h 396936"/>
                  <a:gd name="connsiteX25-1203" fmla="*/ 1104217 w 1392651"/>
                  <a:gd name="connsiteY25-1204" fmla="*/ 372376 h 396936"/>
                  <a:gd name="connsiteX26-1205" fmla="*/ 1153312 w 1392651"/>
                  <a:gd name="connsiteY26-1206" fmla="*/ 139174 h 396936"/>
                  <a:gd name="connsiteX27-1207" fmla="*/ 1196270 w 1392651"/>
                  <a:gd name="connsiteY27-1208" fmla="*/ 384650 h 396936"/>
                  <a:gd name="connsiteX28-1209" fmla="*/ 1251502 w 1392651"/>
                  <a:gd name="connsiteY28-1210" fmla="*/ 126900 h 396936"/>
                  <a:gd name="connsiteX29-1211" fmla="*/ 1276050 w 1392651"/>
                  <a:gd name="connsiteY29-1212" fmla="*/ 396924 h 396936"/>
                  <a:gd name="connsiteX30-1213" fmla="*/ 1331282 w 1392651"/>
                  <a:gd name="connsiteY30-1214" fmla="*/ 139174 h 396936"/>
                  <a:gd name="connsiteX31-1215" fmla="*/ 1392651 w 1392651"/>
                  <a:gd name="connsiteY31-1216" fmla="*/ 372376 h 396936"/>
                  <a:gd name="connsiteX0-1217" fmla="*/ 2305 w 1392651"/>
                  <a:gd name="connsiteY0-1218" fmla="*/ 35742 h 396936"/>
                  <a:gd name="connsiteX1-1219" fmla="*/ 54792 w 1392651"/>
                  <a:gd name="connsiteY1-1220" fmla="*/ 312152 h 396936"/>
                  <a:gd name="connsiteX2-1221" fmla="*/ 87072 w 1392651"/>
                  <a:gd name="connsiteY2-1222" fmla="*/ 35256 h 396936"/>
                  <a:gd name="connsiteX3-1223" fmla="*/ 145138 w 1392651"/>
                  <a:gd name="connsiteY3-1224" fmla="*/ 302038 h 396936"/>
                  <a:gd name="connsiteX4-1225" fmla="*/ 190145 w 1392651"/>
                  <a:gd name="connsiteY4-1226" fmla="*/ 5159 h 396936"/>
                  <a:gd name="connsiteX5-1227" fmla="*/ 233323 w 1392651"/>
                  <a:gd name="connsiteY5-1228" fmla="*/ 281102 h 396936"/>
                  <a:gd name="connsiteX6-1229" fmla="*/ 306442 w 1392651"/>
                  <a:gd name="connsiteY6-1230" fmla="*/ 7231 h 396936"/>
                  <a:gd name="connsiteX7-1231" fmla="*/ 343357 w 1392651"/>
                  <a:gd name="connsiteY7-1232" fmla="*/ 277327 h 396936"/>
                  <a:gd name="connsiteX8-1233" fmla="*/ 408504 w 1392651"/>
                  <a:gd name="connsiteY8-1234" fmla="*/ 15895 h 396936"/>
                  <a:gd name="connsiteX9-1235" fmla="*/ 434492 w 1392651"/>
                  <a:gd name="connsiteY9-1236" fmla="*/ 293895 h 396936"/>
                  <a:gd name="connsiteX10-1237" fmla="*/ 498814 w 1392651"/>
                  <a:gd name="connsiteY10-1238" fmla="*/ 3 h 396936"/>
                  <a:gd name="connsiteX11-1239" fmla="*/ 536912 w 1392651"/>
                  <a:gd name="connsiteY11-1240" fmla="*/ 288636 h 396936"/>
                  <a:gd name="connsiteX12-1241" fmla="*/ 591462 w 1392651"/>
                  <a:gd name="connsiteY12-1242" fmla="*/ 9272 h 396936"/>
                  <a:gd name="connsiteX13-1243" fmla="*/ 626993 w 1392651"/>
                  <a:gd name="connsiteY13-1244" fmla="*/ 286376 h 396936"/>
                  <a:gd name="connsiteX14-1245" fmla="*/ 678097 w 1392651"/>
                  <a:gd name="connsiteY14-1246" fmla="*/ 18255 h 396936"/>
                  <a:gd name="connsiteX15-1247" fmla="*/ 715673 w 1392651"/>
                  <a:gd name="connsiteY15-1248" fmla="*/ 284631 h 396936"/>
                  <a:gd name="connsiteX16-1249" fmla="*/ 747511 w 1392651"/>
                  <a:gd name="connsiteY16-1250" fmla="*/ 41925 h 396936"/>
                  <a:gd name="connsiteX17-1251" fmla="*/ 789316 w 1392651"/>
                  <a:gd name="connsiteY17-1252" fmla="*/ 290766 h 396936"/>
                  <a:gd name="connsiteX18-1253" fmla="*/ 821547 w 1392651"/>
                  <a:gd name="connsiteY18-1254" fmla="*/ 39922 h 396936"/>
                  <a:gd name="connsiteX19-1255" fmla="*/ 862437 w 1392651"/>
                  <a:gd name="connsiteY19-1256" fmla="*/ 311467 h 396936"/>
                  <a:gd name="connsiteX20-1257" fmla="*/ 913972 w 1392651"/>
                  <a:gd name="connsiteY20-1258" fmla="*/ 151447 h 396936"/>
                  <a:gd name="connsiteX21-1259" fmla="*/ 938520 w 1392651"/>
                  <a:gd name="connsiteY21-1260" fmla="*/ 378513 h 396936"/>
                  <a:gd name="connsiteX22-1261" fmla="*/ 993752 w 1392651"/>
                  <a:gd name="connsiteY22-1262" fmla="*/ 83941 h 396936"/>
                  <a:gd name="connsiteX23-1263" fmla="*/ 1012163 w 1392651"/>
                  <a:gd name="connsiteY23-1264" fmla="*/ 335555 h 396936"/>
                  <a:gd name="connsiteX24-1265" fmla="*/ 1073532 w 1392651"/>
                  <a:gd name="connsiteY24-1266" fmla="*/ 188269 h 396936"/>
                  <a:gd name="connsiteX25-1267" fmla="*/ 1104217 w 1392651"/>
                  <a:gd name="connsiteY25-1268" fmla="*/ 372376 h 396936"/>
                  <a:gd name="connsiteX26-1269" fmla="*/ 1153312 w 1392651"/>
                  <a:gd name="connsiteY26-1270" fmla="*/ 139174 h 396936"/>
                  <a:gd name="connsiteX27-1271" fmla="*/ 1196270 w 1392651"/>
                  <a:gd name="connsiteY27-1272" fmla="*/ 384650 h 396936"/>
                  <a:gd name="connsiteX28-1273" fmla="*/ 1251502 w 1392651"/>
                  <a:gd name="connsiteY28-1274" fmla="*/ 126900 h 396936"/>
                  <a:gd name="connsiteX29-1275" fmla="*/ 1276050 w 1392651"/>
                  <a:gd name="connsiteY29-1276" fmla="*/ 396924 h 396936"/>
                  <a:gd name="connsiteX30-1277" fmla="*/ 1331282 w 1392651"/>
                  <a:gd name="connsiteY30-1278" fmla="*/ 139174 h 396936"/>
                  <a:gd name="connsiteX31-1279" fmla="*/ 1392651 w 1392651"/>
                  <a:gd name="connsiteY31-1280" fmla="*/ 372376 h 396936"/>
                  <a:gd name="connsiteX0-1281" fmla="*/ 2305 w 1392651"/>
                  <a:gd name="connsiteY0-1282" fmla="*/ 35742 h 396936"/>
                  <a:gd name="connsiteX1-1283" fmla="*/ 54792 w 1392651"/>
                  <a:gd name="connsiteY1-1284" fmla="*/ 312152 h 396936"/>
                  <a:gd name="connsiteX2-1285" fmla="*/ 87072 w 1392651"/>
                  <a:gd name="connsiteY2-1286" fmla="*/ 35256 h 396936"/>
                  <a:gd name="connsiteX3-1287" fmla="*/ 145138 w 1392651"/>
                  <a:gd name="connsiteY3-1288" fmla="*/ 302038 h 396936"/>
                  <a:gd name="connsiteX4-1289" fmla="*/ 190145 w 1392651"/>
                  <a:gd name="connsiteY4-1290" fmla="*/ 5159 h 396936"/>
                  <a:gd name="connsiteX5-1291" fmla="*/ 233323 w 1392651"/>
                  <a:gd name="connsiteY5-1292" fmla="*/ 281102 h 396936"/>
                  <a:gd name="connsiteX6-1293" fmla="*/ 306442 w 1392651"/>
                  <a:gd name="connsiteY6-1294" fmla="*/ 7231 h 396936"/>
                  <a:gd name="connsiteX7-1295" fmla="*/ 343357 w 1392651"/>
                  <a:gd name="connsiteY7-1296" fmla="*/ 277327 h 396936"/>
                  <a:gd name="connsiteX8-1297" fmla="*/ 408504 w 1392651"/>
                  <a:gd name="connsiteY8-1298" fmla="*/ 15895 h 396936"/>
                  <a:gd name="connsiteX9-1299" fmla="*/ 434492 w 1392651"/>
                  <a:gd name="connsiteY9-1300" fmla="*/ 293895 h 396936"/>
                  <a:gd name="connsiteX10-1301" fmla="*/ 498814 w 1392651"/>
                  <a:gd name="connsiteY10-1302" fmla="*/ 3 h 396936"/>
                  <a:gd name="connsiteX11-1303" fmla="*/ 536912 w 1392651"/>
                  <a:gd name="connsiteY11-1304" fmla="*/ 288636 h 396936"/>
                  <a:gd name="connsiteX12-1305" fmla="*/ 591462 w 1392651"/>
                  <a:gd name="connsiteY12-1306" fmla="*/ 9272 h 396936"/>
                  <a:gd name="connsiteX13-1307" fmla="*/ 626993 w 1392651"/>
                  <a:gd name="connsiteY13-1308" fmla="*/ 286376 h 396936"/>
                  <a:gd name="connsiteX14-1309" fmla="*/ 678097 w 1392651"/>
                  <a:gd name="connsiteY14-1310" fmla="*/ 18255 h 396936"/>
                  <a:gd name="connsiteX15-1311" fmla="*/ 715673 w 1392651"/>
                  <a:gd name="connsiteY15-1312" fmla="*/ 284631 h 396936"/>
                  <a:gd name="connsiteX16-1313" fmla="*/ 747511 w 1392651"/>
                  <a:gd name="connsiteY16-1314" fmla="*/ 41925 h 396936"/>
                  <a:gd name="connsiteX17-1315" fmla="*/ 789316 w 1392651"/>
                  <a:gd name="connsiteY17-1316" fmla="*/ 290766 h 396936"/>
                  <a:gd name="connsiteX18-1317" fmla="*/ 821547 w 1392651"/>
                  <a:gd name="connsiteY18-1318" fmla="*/ 39922 h 396936"/>
                  <a:gd name="connsiteX19-1319" fmla="*/ 862437 w 1392651"/>
                  <a:gd name="connsiteY19-1320" fmla="*/ 311467 h 396936"/>
                  <a:gd name="connsiteX20-1321" fmla="*/ 906281 w 1392651"/>
                  <a:gd name="connsiteY20-1322" fmla="*/ 33659 h 396936"/>
                  <a:gd name="connsiteX21-1323" fmla="*/ 938520 w 1392651"/>
                  <a:gd name="connsiteY21-1324" fmla="*/ 378513 h 396936"/>
                  <a:gd name="connsiteX22-1325" fmla="*/ 993752 w 1392651"/>
                  <a:gd name="connsiteY22-1326" fmla="*/ 83941 h 396936"/>
                  <a:gd name="connsiteX23-1327" fmla="*/ 1012163 w 1392651"/>
                  <a:gd name="connsiteY23-1328" fmla="*/ 335555 h 396936"/>
                  <a:gd name="connsiteX24-1329" fmla="*/ 1073532 w 1392651"/>
                  <a:gd name="connsiteY24-1330" fmla="*/ 188269 h 396936"/>
                  <a:gd name="connsiteX25-1331" fmla="*/ 1104217 w 1392651"/>
                  <a:gd name="connsiteY25-1332" fmla="*/ 372376 h 396936"/>
                  <a:gd name="connsiteX26-1333" fmla="*/ 1153312 w 1392651"/>
                  <a:gd name="connsiteY26-1334" fmla="*/ 139174 h 396936"/>
                  <a:gd name="connsiteX27-1335" fmla="*/ 1196270 w 1392651"/>
                  <a:gd name="connsiteY27-1336" fmla="*/ 384650 h 396936"/>
                  <a:gd name="connsiteX28-1337" fmla="*/ 1251502 w 1392651"/>
                  <a:gd name="connsiteY28-1338" fmla="*/ 126900 h 396936"/>
                  <a:gd name="connsiteX29-1339" fmla="*/ 1276050 w 1392651"/>
                  <a:gd name="connsiteY29-1340" fmla="*/ 396924 h 396936"/>
                  <a:gd name="connsiteX30-1341" fmla="*/ 1331282 w 1392651"/>
                  <a:gd name="connsiteY30-1342" fmla="*/ 139174 h 396936"/>
                  <a:gd name="connsiteX31-1343" fmla="*/ 1392651 w 1392651"/>
                  <a:gd name="connsiteY31-1344" fmla="*/ 372376 h 396936"/>
                  <a:gd name="connsiteX0-1345" fmla="*/ 2305 w 1392651"/>
                  <a:gd name="connsiteY0-1346" fmla="*/ 35742 h 396936"/>
                  <a:gd name="connsiteX1-1347" fmla="*/ 54792 w 1392651"/>
                  <a:gd name="connsiteY1-1348" fmla="*/ 312152 h 396936"/>
                  <a:gd name="connsiteX2-1349" fmla="*/ 87072 w 1392651"/>
                  <a:gd name="connsiteY2-1350" fmla="*/ 35256 h 396936"/>
                  <a:gd name="connsiteX3-1351" fmla="*/ 145138 w 1392651"/>
                  <a:gd name="connsiteY3-1352" fmla="*/ 302038 h 396936"/>
                  <a:gd name="connsiteX4-1353" fmla="*/ 190145 w 1392651"/>
                  <a:gd name="connsiteY4-1354" fmla="*/ 5159 h 396936"/>
                  <a:gd name="connsiteX5-1355" fmla="*/ 233323 w 1392651"/>
                  <a:gd name="connsiteY5-1356" fmla="*/ 281102 h 396936"/>
                  <a:gd name="connsiteX6-1357" fmla="*/ 306442 w 1392651"/>
                  <a:gd name="connsiteY6-1358" fmla="*/ 7231 h 396936"/>
                  <a:gd name="connsiteX7-1359" fmla="*/ 343357 w 1392651"/>
                  <a:gd name="connsiteY7-1360" fmla="*/ 277327 h 396936"/>
                  <a:gd name="connsiteX8-1361" fmla="*/ 408504 w 1392651"/>
                  <a:gd name="connsiteY8-1362" fmla="*/ 15895 h 396936"/>
                  <a:gd name="connsiteX9-1363" fmla="*/ 434492 w 1392651"/>
                  <a:gd name="connsiteY9-1364" fmla="*/ 293895 h 396936"/>
                  <a:gd name="connsiteX10-1365" fmla="*/ 498814 w 1392651"/>
                  <a:gd name="connsiteY10-1366" fmla="*/ 3 h 396936"/>
                  <a:gd name="connsiteX11-1367" fmla="*/ 536912 w 1392651"/>
                  <a:gd name="connsiteY11-1368" fmla="*/ 288636 h 396936"/>
                  <a:gd name="connsiteX12-1369" fmla="*/ 591462 w 1392651"/>
                  <a:gd name="connsiteY12-1370" fmla="*/ 9272 h 396936"/>
                  <a:gd name="connsiteX13-1371" fmla="*/ 626993 w 1392651"/>
                  <a:gd name="connsiteY13-1372" fmla="*/ 286376 h 396936"/>
                  <a:gd name="connsiteX14-1373" fmla="*/ 678097 w 1392651"/>
                  <a:gd name="connsiteY14-1374" fmla="*/ 18255 h 396936"/>
                  <a:gd name="connsiteX15-1375" fmla="*/ 715673 w 1392651"/>
                  <a:gd name="connsiteY15-1376" fmla="*/ 284631 h 396936"/>
                  <a:gd name="connsiteX16-1377" fmla="*/ 747511 w 1392651"/>
                  <a:gd name="connsiteY16-1378" fmla="*/ 41925 h 396936"/>
                  <a:gd name="connsiteX17-1379" fmla="*/ 789316 w 1392651"/>
                  <a:gd name="connsiteY17-1380" fmla="*/ 290766 h 396936"/>
                  <a:gd name="connsiteX18-1381" fmla="*/ 821547 w 1392651"/>
                  <a:gd name="connsiteY18-1382" fmla="*/ 39922 h 396936"/>
                  <a:gd name="connsiteX19-1383" fmla="*/ 862437 w 1392651"/>
                  <a:gd name="connsiteY19-1384" fmla="*/ 311467 h 396936"/>
                  <a:gd name="connsiteX20-1385" fmla="*/ 906281 w 1392651"/>
                  <a:gd name="connsiteY20-1386" fmla="*/ 33659 h 396936"/>
                  <a:gd name="connsiteX21-1387" fmla="*/ 945204 w 1392651"/>
                  <a:gd name="connsiteY21-1388" fmla="*/ 305650 h 396936"/>
                  <a:gd name="connsiteX22-1389" fmla="*/ 993752 w 1392651"/>
                  <a:gd name="connsiteY22-1390" fmla="*/ 83941 h 396936"/>
                  <a:gd name="connsiteX23-1391" fmla="*/ 1012163 w 1392651"/>
                  <a:gd name="connsiteY23-1392" fmla="*/ 335555 h 396936"/>
                  <a:gd name="connsiteX24-1393" fmla="*/ 1073532 w 1392651"/>
                  <a:gd name="connsiteY24-1394" fmla="*/ 188269 h 396936"/>
                  <a:gd name="connsiteX25-1395" fmla="*/ 1104217 w 1392651"/>
                  <a:gd name="connsiteY25-1396" fmla="*/ 372376 h 396936"/>
                  <a:gd name="connsiteX26-1397" fmla="*/ 1153312 w 1392651"/>
                  <a:gd name="connsiteY26-1398" fmla="*/ 139174 h 396936"/>
                  <a:gd name="connsiteX27-1399" fmla="*/ 1196270 w 1392651"/>
                  <a:gd name="connsiteY27-1400" fmla="*/ 384650 h 396936"/>
                  <a:gd name="connsiteX28-1401" fmla="*/ 1251502 w 1392651"/>
                  <a:gd name="connsiteY28-1402" fmla="*/ 126900 h 396936"/>
                  <a:gd name="connsiteX29-1403" fmla="*/ 1276050 w 1392651"/>
                  <a:gd name="connsiteY29-1404" fmla="*/ 396924 h 396936"/>
                  <a:gd name="connsiteX30-1405" fmla="*/ 1331282 w 1392651"/>
                  <a:gd name="connsiteY30-1406" fmla="*/ 139174 h 396936"/>
                  <a:gd name="connsiteX31-1407" fmla="*/ 1392651 w 1392651"/>
                  <a:gd name="connsiteY31-1408" fmla="*/ 372376 h 396936"/>
                  <a:gd name="connsiteX0-1409" fmla="*/ 2305 w 1392651"/>
                  <a:gd name="connsiteY0-1410" fmla="*/ 35742 h 396936"/>
                  <a:gd name="connsiteX1-1411" fmla="*/ 54792 w 1392651"/>
                  <a:gd name="connsiteY1-1412" fmla="*/ 312152 h 396936"/>
                  <a:gd name="connsiteX2-1413" fmla="*/ 87072 w 1392651"/>
                  <a:gd name="connsiteY2-1414" fmla="*/ 35256 h 396936"/>
                  <a:gd name="connsiteX3-1415" fmla="*/ 145138 w 1392651"/>
                  <a:gd name="connsiteY3-1416" fmla="*/ 302038 h 396936"/>
                  <a:gd name="connsiteX4-1417" fmla="*/ 190145 w 1392651"/>
                  <a:gd name="connsiteY4-1418" fmla="*/ 5159 h 396936"/>
                  <a:gd name="connsiteX5-1419" fmla="*/ 233323 w 1392651"/>
                  <a:gd name="connsiteY5-1420" fmla="*/ 281102 h 396936"/>
                  <a:gd name="connsiteX6-1421" fmla="*/ 306442 w 1392651"/>
                  <a:gd name="connsiteY6-1422" fmla="*/ 7231 h 396936"/>
                  <a:gd name="connsiteX7-1423" fmla="*/ 343357 w 1392651"/>
                  <a:gd name="connsiteY7-1424" fmla="*/ 277327 h 396936"/>
                  <a:gd name="connsiteX8-1425" fmla="*/ 408504 w 1392651"/>
                  <a:gd name="connsiteY8-1426" fmla="*/ 15895 h 396936"/>
                  <a:gd name="connsiteX9-1427" fmla="*/ 434492 w 1392651"/>
                  <a:gd name="connsiteY9-1428" fmla="*/ 293895 h 396936"/>
                  <a:gd name="connsiteX10-1429" fmla="*/ 498814 w 1392651"/>
                  <a:gd name="connsiteY10-1430" fmla="*/ 3 h 396936"/>
                  <a:gd name="connsiteX11-1431" fmla="*/ 536912 w 1392651"/>
                  <a:gd name="connsiteY11-1432" fmla="*/ 288636 h 396936"/>
                  <a:gd name="connsiteX12-1433" fmla="*/ 591462 w 1392651"/>
                  <a:gd name="connsiteY12-1434" fmla="*/ 9272 h 396936"/>
                  <a:gd name="connsiteX13-1435" fmla="*/ 626993 w 1392651"/>
                  <a:gd name="connsiteY13-1436" fmla="*/ 286376 h 396936"/>
                  <a:gd name="connsiteX14-1437" fmla="*/ 678097 w 1392651"/>
                  <a:gd name="connsiteY14-1438" fmla="*/ 18255 h 396936"/>
                  <a:gd name="connsiteX15-1439" fmla="*/ 715673 w 1392651"/>
                  <a:gd name="connsiteY15-1440" fmla="*/ 284631 h 396936"/>
                  <a:gd name="connsiteX16-1441" fmla="*/ 747511 w 1392651"/>
                  <a:gd name="connsiteY16-1442" fmla="*/ 41925 h 396936"/>
                  <a:gd name="connsiteX17-1443" fmla="*/ 789316 w 1392651"/>
                  <a:gd name="connsiteY17-1444" fmla="*/ 290766 h 396936"/>
                  <a:gd name="connsiteX18-1445" fmla="*/ 821547 w 1392651"/>
                  <a:gd name="connsiteY18-1446" fmla="*/ 39922 h 396936"/>
                  <a:gd name="connsiteX19-1447" fmla="*/ 862437 w 1392651"/>
                  <a:gd name="connsiteY19-1448" fmla="*/ 311467 h 396936"/>
                  <a:gd name="connsiteX20-1449" fmla="*/ 906281 w 1392651"/>
                  <a:gd name="connsiteY20-1450" fmla="*/ 33659 h 396936"/>
                  <a:gd name="connsiteX21-1451" fmla="*/ 945204 w 1392651"/>
                  <a:gd name="connsiteY21-1452" fmla="*/ 305650 h 396936"/>
                  <a:gd name="connsiteX22-1453" fmla="*/ 992370 w 1392651"/>
                  <a:gd name="connsiteY22-1454" fmla="*/ 47992 h 396936"/>
                  <a:gd name="connsiteX23-1455" fmla="*/ 1012163 w 1392651"/>
                  <a:gd name="connsiteY23-1456" fmla="*/ 335555 h 396936"/>
                  <a:gd name="connsiteX24-1457" fmla="*/ 1073532 w 1392651"/>
                  <a:gd name="connsiteY24-1458" fmla="*/ 188269 h 396936"/>
                  <a:gd name="connsiteX25-1459" fmla="*/ 1104217 w 1392651"/>
                  <a:gd name="connsiteY25-1460" fmla="*/ 372376 h 396936"/>
                  <a:gd name="connsiteX26-1461" fmla="*/ 1153312 w 1392651"/>
                  <a:gd name="connsiteY26-1462" fmla="*/ 139174 h 396936"/>
                  <a:gd name="connsiteX27-1463" fmla="*/ 1196270 w 1392651"/>
                  <a:gd name="connsiteY27-1464" fmla="*/ 384650 h 396936"/>
                  <a:gd name="connsiteX28-1465" fmla="*/ 1251502 w 1392651"/>
                  <a:gd name="connsiteY28-1466" fmla="*/ 126900 h 396936"/>
                  <a:gd name="connsiteX29-1467" fmla="*/ 1276050 w 1392651"/>
                  <a:gd name="connsiteY29-1468" fmla="*/ 396924 h 396936"/>
                  <a:gd name="connsiteX30-1469" fmla="*/ 1331282 w 1392651"/>
                  <a:gd name="connsiteY30-1470" fmla="*/ 139174 h 396936"/>
                  <a:gd name="connsiteX31-1471" fmla="*/ 1392651 w 1392651"/>
                  <a:gd name="connsiteY31-1472" fmla="*/ 372376 h 396936"/>
                  <a:gd name="connsiteX0-1473" fmla="*/ 2305 w 1392651"/>
                  <a:gd name="connsiteY0-1474" fmla="*/ 35742 h 396936"/>
                  <a:gd name="connsiteX1-1475" fmla="*/ 54792 w 1392651"/>
                  <a:gd name="connsiteY1-1476" fmla="*/ 312152 h 396936"/>
                  <a:gd name="connsiteX2-1477" fmla="*/ 87072 w 1392651"/>
                  <a:gd name="connsiteY2-1478" fmla="*/ 35256 h 396936"/>
                  <a:gd name="connsiteX3-1479" fmla="*/ 145138 w 1392651"/>
                  <a:gd name="connsiteY3-1480" fmla="*/ 302038 h 396936"/>
                  <a:gd name="connsiteX4-1481" fmla="*/ 190145 w 1392651"/>
                  <a:gd name="connsiteY4-1482" fmla="*/ 5159 h 396936"/>
                  <a:gd name="connsiteX5-1483" fmla="*/ 233323 w 1392651"/>
                  <a:gd name="connsiteY5-1484" fmla="*/ 281102 h 396936"/>
                  <a:gd name="connsiteX6-1485" fmla="*/ 306442 w 1392651"/>
                  <a:gd name="connsiteY6-1486" fmla="*/ 7231 h 396936"/>
                  <a:gd name="connsiteX7-1487" fmla="*/ 343357 w 1392651"/>
                  <a:gd name="connsiteY7-1488" fmla="*/ 277327 h 396936"/>
                  <a:gd name="connsiteX8-1489" fmla="*/ 408504 w 1392651"/>
                  <a:gd name="connsiteY8-1490" fmla="*/ 15895 h 396936"/>
                  <a:gd name="connsiteX9-1491" fmla="*/ 434492 w 1392651"/>
                  <a:gd name="connsiteY9-1492" fmla="*/ 293895 h 396936"/>
                  <a:gd name="connsiteX10-1493" fmla="*/ 498814 w 1392651"/>
                  <a:gd name="connsiteY10-1494" fmla="*/ 3 h 396936"/>
                  <a:gd name="connsiteX11-1495" fmla="*/ 536912 w 1392651"/>
                  <a:gd name="connsiteY11-1496" fmla="*/ 288636 h 396936"/>
                  <a:gd name="connsiteX12-1497" fmla="*/ 591462 w 1392651"/>
                  <a:gd name="connsiteY12-1498" fmla="*/ 9272 h 396936"/>
                  <a:gd name="connsiteX13-1499" fmla="*/ 626993 w 1392651"/>
                  <a:gd name="connsiteY13-1500" fmla="*/ 286376 h 396936"/>
                  <a:gd name="connsiteX14-1501" fmla="*/ 678097 w 1392651"/>
                  <a:gd name="connsiteY14-1502" fmla="*/ 18255 h 396936"/>
                  <a:gd name="connsiteX15-1503" fmla="*/ 715673 w 1392651"/>
                  <a:gd name="connsiteY15-1504" fmla="*/ 284631 h 396936"/>
                  <a:gd name="connsiteX16-1505" fmla="*/ 747511 w 1392651"/>
                  <a:gd name="connsiteY16-1506" fmla="*/ 41925 h 396936"/>
                  <a:gd name="connsiteX17-1507" fmla="*/ 789316 w 1392651"/>
                  <a:gd name="connsiteY17-1508" fmla="*/ 290766 h 396936"/>
                  <a:gd name="connsiteX18-1509" fmla="*/ 821547 w 1392651"/>
                  <a:gd name="connsiteY18-1510" fmla="*/ 39922 h 396936"/>
                  <a:gd name="connsiteX19-1511" fmla="*/ 862437 w 1392651"/>
                  <a:gd name="connsiteY19-1512" fmla="*/ 311467 h 396936"/>
                  <a:gd name="connsiteX20-1513" fmla="*/ 906281 w 1392651"/>
                  <a:gd name="connsiteY20-1514" fmla="*/ 33659 h 396936"/>
                  <a:gd name="connsiteX21-1515" fmla="*/ 945204 w 1392651"/>
                  <a:gd name="connsiteY21-1516" fmla="*/ 305650 h 396936"/>
                  <a:gd name="connsiteX22-1517" fmla="*/ 992370 w 1392651"/>
                  <a:gd name="connsiteY22-1518" fmla="*/ 47992 h 396936"/>
                  <a:gd name="connsiteX23-1519" fmla="*/ 1012163 w 1392651"/>
                  <a:gd name="connsiteY23-1520" fmla="*/ 335555 h 396936"/>
                  <a:gd name="connsiteX24-1521" fmla="*/ 1061703 w 1392651"/>
                  <a:gd name="connsiteY24-1522" fmla="*/ 45121 h 396936"/>
                  <a:gd name="connsiteX25-1523" fmla="*/ 1104217 w 1392651"/>
                  <a:gd name="connsiteY25-1524" fmla="*/ 372376 h 396936"/>
                  <a:gd name="connsiteX26-1525" fmla="*/ 1153312 w 1392651"/>
                  <a:gd name="connsiteY26-1526" fmla="*/ 139174 h 396936"/>
                  <a:gd name="connsiteX27-1527" fmla="*/ 1196270 w 1392651"/>
                  <a:gd name="connsiteY27-1528" fmla="*/ 384650 h 396936"/>
                  <a:gd name="connsiteX28-1529" fmla="*/ 1251502 w 1392651"/>
                  <a:gd name="connsiteY28-1530" fmla="*/ 126900 h 396936"/>
                  <a:gd name="connsiteX29-1531" fmla="*/ 1276050 w 1392651"/>
                  <a:gd name="connsiteY29-1532" fmla="*/ 396924 h 396936"/>
                  <a:gd name="connsiteX30-1533" fmla="*/ 1331282 w 1392651"/>
                  <a:gd name="connsiteY30-1534" fmla="*/ 139174 h 396936"/>
                  <a:gd name="connsiteX31-1535" fmla="*/ 1392651 w 1392651"/>
                  <a:gd name="connsiteY31-1536" fmla="*/ 372376 h 396936"/>
                  <a:gd name="connsiteX0-1537" fmla="*/ 2305 w 1392651"/>
                  <a:gd name="connsiteY0-1538" fmla="*/ 35742 h 396936"/>
                  <a:gd name="connsiteX1-1539" fmla="*/ 54792 w 1392651"/>
                  <a:gd name="connsiteY1-1540" fmla="*/ 312152 h 396936"/>
                  <a:gd name="connsiteX2-1541" fmla="*/ 87072 w 1392651"/>
                  <a:gd name="connsiteY2-1542" fmla="*/ 35256 h 396936"/>
                  <a:gd name="connsiteX3-1543" fmla="*/ 145138 w 1392651"/>
                  <a:gd name="connsiteY3-1544" fmla="*/ 302038 h 396936"/>
                  <a:gd name="connsiteX4-1545" fmla="*/ 190145 w 1392651"/>
                  <a:gd name="connsiteY4-1546" fmla="*/ 5159 h 396936"/>
                  <a:gd name="connsiteX5-1547" fmla="*/ 233323 w 1392651"/>
                  <a:gd name="connsiteY5-1548" fmla="*/ 281102 h 396936"/>
                  <a:gd name="connsiteX6-1549" fmla="*/ 306442 w 1392651"/>
                  <a:gd name="connsiteY6-1550" fmla="*/ 7231 h 396936"/>
                  <a:gd name="connsiteX7-1551" fmla="*/ 343357 w 1392651"/>
                  <a:gd name="connsiteY7-1552" fmla="*/ 277327 h 396936"/>
                  <a:gd name="connsiteX8-1553" fmla="*/ 408504 w 1392651"/>
                  <a:gd name="connsiteY8-1554" fmla="*/ 15895 h 396936"/>
                  <a:gd name="connsiteX9-1555" fmla="*/ 434492 w 1392651"/>
                  <a:gd name="connsiteY9-1556" fmla="*/ 293895 h 396936"/>
                  <a:gd name="connsiteX10-1557" fmla="*/ 498814 w 1392651"/>
                  <a:gd name="connsiteY10-1558" fmla="*/ 3 h 396936"/>
                  <a:gd name="connsiteX11-1559" fmla="*/ 536912 w 1392651"/>
                  <a:gd name="connsiteY11-1560" fmla="*/ 288636 h 396936"/>
                  <a:gd name="connsiteX12-1561" fmla="*/ 591462 w 1392651"/>
                  <a:gd name="connsiteY12-1562" fmla="*/ 9272 h 396936"/>
                  <a:gd name="connsiteX13-1563" fmla="*/ 626993 w 1392651"/>
                  <a:gd name="connsiteY13-1564" fmla="*/ 286376 h 396936"/>
                  <a:gd name="connsiteX14-1565" fmla="*/ 678097 w 1392651"/>
                  <a:gd name="connsiteY14-1566" fmla="*/ 18255 h 396936"/>
                  <a:gd name="connsiteX15-1567" fmla="*/ 715673 w 1392651"/>
                  <a:gd name="connsiteY15-1568" fmla="*/ 284631 h 396936"/>
                  <a:gd name="connsiteX16-1569" fmla="*/ 747511 w 1392651"/>
                  <a:gd name="connsiteY16-1570" fmla="*/ 41925 h 396936"/>
                  <a:gd name="connsiteX17-1571" fmla="*/ 789316 w 1392651"/>
                  <a:gd name="connsiteY17-1572" fmla="*/ 290766 h 396936"/>
                  <a:gd name="connsiteX18-1573" fmla="*/ 821547 w 1392651"/>
                  <a:gd name="connsiteY18-1574" fmla="*/ 39922 h 396936"/>
                  <a:gd name="connsiteX19-1575" fmla="*/ 862437 w 1392651"/>
                  <a:gd name="connsiteY19-1576" fmla="*/ 311467 h 396936"/>
                  <a:gd name="connsiteX20-1577" fmla="*/ 906281 w 1392651"/>
                  <a:gd name="connsiteY20-1578" fmla="*/ 33659 h 396936"/>
                  <a:gd name="connsiteX21-1579" fmla="*/ 945204 w 1392651"/>
                  <a:gd name="connsiteY21-1580" fmla="*/ 305650 h 396936"/>
                  <a:gd name="connsiteX22-1581" fmla="*/ 992370 w 1392651"/>
                  <a:gd name="connsiteY22-1582" fmla="*/ 47992 h 396936"/>
                  <a:gd name="connsiteX23-1583" fmla="*/ 1012163 w 1392651"/>
                  <a:gd name="connsiteY23-1584" fmla="*/ 335555 h 396936"/>
                  <a:gd name="connsiteX24-1585" fmla="*/ 1061703 w 1392651"/>
                  <a:gd name="connsiteY24-1586" fmla="*/ 45121 h 396936"/>
                  <a:gd name="connsiteX25-1587" fmla="*/ 1104217 w 1392651"/>
                  <a:gd name="connsiteY25-1588" fmla="*/ 372376 h 396936"/>
                  <a:gd name="connsiteX26-1589" fmla="*/ 1149560 w 1392651"/>
                  <a:gd name="connsiteY26-1590" fmla="*/ 41602 h 396936"/>
                  <a:gd name="connsiteX27-1591" fmla="*/ 1196270 w 1392651"/>
                  <a:gd name="connsiteY27-1592" fmla="*/ 384650 h 396936"/>
                  <a:gd name="connsiteX28-1593" fmla="*/ 1251502 w 1392651"/>
                  <a:gd name="connsiteY28-1594" fmla="*/ 126900 h 396936"/>
                  <a:gd name="connsiteX29-1595" fmla="*/ 1276050 w 1392651"/>
                  <a:gd name="connsiteY29-1596" fmla="*/ 396924 h 396936"/>
                  <a:gd name="connsiteX30-1597" fmla="*/ 1331282 w 1392651"/>
                  <a:gd name="connsiteY30-1598" fmla="*/ 139174 h 396936"/>
                  <a:gd name="connsiteX31-1599" fmla="*/ 1392651 w 1392651"/>
                  <a:gd name="connsiteY31-1600" fmla="*/ 372376 h 396936"/>
                  <a:gd name="connsiteX0-1601" fmla="*/ 2305 w 1392651"/>
                  <a:gd name="connsiteY0-1602" fmla="*/ 35742 h 397634"/>
                  <a:gd name="connsiteX1-1603" fmla="*/ 54792 w 1392651"/>
                  <a:gd name="connsiteY1-1604" fmla="*/ 312152 h 397634"/>
                  <a:gd name="connsiteX2-1605" fmla="*/ 87072 w 1392651"/>
                  <a:gd name="connsiteY2-1606" fmla="*/ 35256 h 397634"/>
                  <a:gd name="connsiteX3-1607" fmla="*/ 145138 w 1392651"/>
                  <a:gd name="connsiteY3-1608" fmla="*/ 302038 h 397634"/>
                  <a:gd name="connsiteX4-1609" fmla="*/ 190145 w 1392651"/>
                  <a:gd name="connsiteY4-1610" fmla="*/ 5159 h 397634"/>
                  <a:gd name="connsiteX5-1611" fmla="*/ 233323 w 1392651"/>
                  <a:gd name="connsiteY5-1612" fmla="*/ 281102 h 397634"/>
                  <a:gd name="connsiteX6-1613" fmla="*/ 306442 w 1392651"/>
                  <a:gd name="connsiteY6-1614" fmla="*/ 7231 h 397634"/>
                  <a:gd name="connsiteX7-1615" fmla="*/ 343357 w 1392651"/>
                  <a:gd name="connsiteY7-1616" fmla="*/ 277327 h 397634"/>
                  <a:gd name="connsiteX8-1617" fmla="*/ 408504 w 1392651"/>
                  <a:gd name="connsiteY8-1618" fmla="*/ 15895 h 397634"/>
                  <a:gd name="connsiteX9-1619" fmla="*/ 434492 w 1392651"/>
                  <a:gd name="connsiteY9-1620" fmla="*/ 293895 h 397634"/>
                  <a:gd name="connsiteX10-1621" fmla="*/ 498814 w 1392651"/>
                  <a:gd name="connsiteY10-1622" fmla="*/ 3 h 397634"/>
                  <a:gd name="connsiteX11-1623" fmla="*/ 536912 w 1392651"/>
                  <a:gd name="connsiteY11-1624" fmla="*/ 288636 h 397634"/>
                  <a:gd name="connsiteX12-1625" fmla="*/ 591462 w 1392651"/>
                  <a:gd name="connsiteY12-1626" fmla="*/ 9272 h 397634"/>
                  <a:gd name="connsiteX13-1627" fmla="*/ 626993 w 1392651"/>
                  <a:gd name="connsiteY13-1628" fmla="*/ 286376 h 397634"/>
                  <a:gd name="connsiteX14-1629" fmla="*/ 678097 w 1392651"/>
                  <a:gd name="connsiteY14-1630" fmla="*/ 18255 h 397634"/>
                  <a:gd name="connsiteX15-1631" fmla="*/ 715673 w 1392651"/>
                  <a:gd name="connsiteY15-1632" fmla="*/ 284631 h 397634"/>
                  <a:gd name="connsiteX16-1633" fmla="*/ 747511 w 1392651"/>
                  <a:gd name="connsiteY16-1634" fmla="*/ 41925 h 397634"/>
                  <a:gd name="connsiteX17-1635" fmla="*/ 789316 w 1392651"/>
                  <a:gd name="connsiteY17-1636" fmla="*/ 290766 h 397634"/>
                  <a:gd name="connsiteX18-1637" fmla="*/ 821547 w 1392651"/>
                  <a:gd name="connsiteY18-1638" fmla="*/ 39922 h 397634"/>
                  <a:gd name="connsiteX19-1639" fmla="*/ 862437 w 1392651"/>
                  <a:gd name="connsiteY19-1640" fmla="*/ 311467 h 397634"/>
                  <a:gd name="connsiteX20-1641" fmla="*/ 906281 w 1392651"/>
                  <a:gd name="connsiteY20-1642" fmla="*/ 33659 h 397634"/>
                  <a:gd name="connsiteX21-1643" fmla="*/ 945204 w 1392651"/>
                  <a:gd name="connsiteY21-1644" fmla="*/ 305650 h 397634"/>
                  <a:gd name="connsiteX22-1645" fmla="*/ 992370 w 1392651"/>
                  <a:gd name="connsiteY22-1646" fmla="*/ 47992 h 397634"/>
                  <a:gd name="connsiteX23-1647" fmla="*/ 1012163 w 1392651"/>
                  <a:gd name="connsiteY23-1648" fmla="*/ 335555 h 397634"/>
                  <a:gd name="connsiteX24-1649" fmla="*/ 1061703 w 1392651"/>
                  <a:gd name="connsiteY24-1650" fmla="*/ 45121 h 397634"/>
                  <a:gd name="connsiteX25-1651" fmla="*/ 1104217 w 1392651"/>
                  <a:gd name="connsiteY25-1652" fmla="*/ 372376 h 397634"/>
                  <a:gd name="connsiteX26-1653" fmla="*/ 1149560 w 1392651"/>
                  <a:gd name="connsiteY26-1654" fmla="*/ 41602 h 397634"/>
                  <a:gd name="connsiteX27-1655" fmla="*/ 1196270 w 1392651"/>
                  <a:gd name="connsiteY27-1656" fmla="*/ 384650 h 397634"/>
                  <a:gd name="connsiteX28-1657" fmla="*/ 1232396 w 1392651"/>
                  <a:gd name="connsiteY28-1658" fmla="*/ 41212 h 397634"/>
                  <a:gd name="connsiteX29-1659" fmla="*/ 1276050 w 1392651"/>
                  <a:gd name="connsiteY29-1660" fmla="*/ 396924 h 397634"/>
                  <a:gd name="connsiteX30-1661" fmla="*/ 1331282 w 1392651"/>
                  <a:gd name="connsiteY30-1662" fmla="*/ 139174 h 397634"/>
                  <a:gd name="connsiteX31-1663" fmla="*/ 1392651 w 1392651"/>
                  <a:gd name="connsiteY31-1664" fmla="*/ 372376 h 397634"/>
                  <a:gd name="connsiteX0-1665" fmla="*/ 2305 w 1392651"/>
                  <a:gd name="connsiteY0-1666" fmla="*/ 35742 h 397634"/>
                  <a:gd name="connsiteX1-1667" fmla="*/ 54792 w 1392651"/>
                  <a:gd name="connsiteY1-1668" fmla="*/ 312152 h 397634"/>
                  <a:gd name="connsiteX2-1669" fmla="*/ 87072 w 1392651"/>
                  <a:gd name="connsiteY2-1670" fmla="*/ 35256 h 397634"/>
                  <a:gd name="connsiteX3-1671" fmla="*/ 145138 w 1392651"/>
                  <a:gd name="connsiteY3-1672" fmla="*/ 302038 h 397634"/>
                  <a:gd name="connsiteX4-1673" fmla="*/ 190145 w 1392651"/>
                  <a:gd name="connsiteY4-1674" fmla="*/ 5159 h 397634"/>
                  <a:gd name="connsiteX5-1675" fmla="*/ 233323 w 1392651"/>
                  <a:gd name="connsiteY5-1676" fmla="*/ 281102 h 397634"/>
                  <a:gd name="connsiteX6-1677" fmla="*/ 306442 w 1392651"/>
                  <a:gd name="connsiteY6-1678" fmla="*/ 7231 h 397634"/>
                  <a:gd name="connsiteX7-1679" fmla="*/ 343357 w 1392651"/>
                  <a:gd name="connsiteY7-1680" fmla="*/ 277327 h 397634"/>
                  <a:gd name="connsiteX8-1681" fmla="*/ 408504 w 1392651"/>
                  <a:gd name="connsiteY8-1682" fmla="*/ 15895 h 397634"/>
                  <a:gd name="connsiteX9-1683" fmla="*/ 434492 w 1392651"/>
                  <a:gd name="connsiteY9-1684" fmla="*/ 293895 h 397634"/>
                  <a:gd name="connsiteX10-1685" fmla="*/ 498814 w 1392651"/>
                  <a:gd name="connsiteY10-1686" fmla="*/ 3 h 397634"/>
                  <a:gd name="connsiteX11-1687" fmla="*/ 536912 w 1392651"/>
                  <a:gd name="connsiteY11-1688" fmla="*/ 288636 h 397634"/>
                  <a:gd name="connsiteX12-1689" fmla="*/ 591462 w 1392651"/>
                  <a:gd name="connsiteY12-1690" fmla="*/ 9272 h 397634"/>
                  <a:gd name="connsiteX13-1691" fmla="*/ 626993 w 1392651"/>
                  <a:gd name="connsiteY13-1692" fmla="*/ 286376 h 397634"/>
                  <a:gd name="connsiteX14-1693" fmla="*/ 678097 w 1392651"/>
                  <a:gd name="connsiteY14-1694" fmla="*/ 18255 h 397634"/>
                  <a:gd name="connsiteX15-1695" fmla="*/ 715673 w 1392651"/>
                  <a:gd name="connsiteY15-1696" fmla="*/ 284631 h 397634"/>
                  <a:gd name="connsiteX16-1697" fmla="*/ 747511 w 1392651"/>
                  <a:gd name="connsiteY16-1698" fmla="*/ 41925 h 397634"/>
                  <a:gd name="connsiteX17-1699" fmla="*/ 789316 w 1392651"/>
                  <a:gd name="connsiteY17-1700" fmla="*/ 290766 h 397634"/>
                  <a:gd name="connsiteX18-1701" fmla="*/ 821547 w 1392651"/>
                  <a:gd name="connsiteY18-1702" fmla="*/ 39922 h 397634"/>
                  <a:gd name="connsiteX19-1703" fmla="*/ 862437 w 1392651"/>
                  <a:gd name="connsiteY19-1704" fmla="*/ 311467 h 397634"/>
                  <a:gd name="connsiteX20-1705" fmla="*/ 906281 w 1392651"/>
                  <a:gd name="connsiteY20-1706" fmla="*/ 33659 h 397634"/>
                  <a:gd name="connsiteX21-1707" fmla="*/ 945204 w 1392651"/>
                  <a:gd name="connsiteY21-1708" fmla="*/ 305650 h 397634"/>
                  <a:gd name="connsiteX22-1709" fmla="*/ 992370 w 1392651"/>
                  <a:gd name="connsiteY22-1710" fmla="*/ 47992 h 397634"/>
                  <a:gd name="connsiteX23-1711" fmla="*/ 1012163 w 1392651"/>
                  <a:gd name="connsiteY23-1712" fmla="*/ 335555 h 397634"/>
                  <a:gd name="connsiteX24-1713" fmla="*/ 1061703 w 1392651"/>
                  <a:gd name="connsiteY24-1714" fmla="*/ 45121 h 397634"/>
                  <a:gd name="connsiteX25-1715" fmla="*/ 1102045 w 1392651"/>
                  <a:gd name="connsiteY25-1716" fmla="*/ 315886 h 397634"/>
                  <a:gd name="connsiteX26-1717" fmla="*/ 1149560 w 1392651"/>
                  <a:gd name="connsiteY26-1718" fmla="*/ 41602 h 397634"/>
                  <a:gd name="connsiteX27-1719" fmla="*/ 1196270 w 1392651"/>
                  <a:gd name="connsiteY27-1720" fmla="*/ 384650 h 397634"/>
                  <a:gd name="connsiteX28-1721" fmla="*/ 1232396 w 1392651"/>
                  <a:gd name="connsiteY28-1722" fmla="*/ 41212 h 397634"/>
                  <a:gd name="connsiteX29-1723" fmla="*/ 1276050 w 1392651"/>
                  <a:gd name="connsiteY29-1724" fmla="*/ 396924 h 397634"/>
                  <a:gd name="connsiteX30-1725" fmla="*/ 1331282 w 1392651"/>
                  <a:gd name="connsiteY30-1726" fmla="*/ 139174 h 397634"/>
                  <a:gd name="connsiteX31-1727" fmla="*/ 1392651 w 1392651"/>
                  <a:gd name="connsiteY31-1728" fmla="*/ 372376 h 397634"/>
                  <a:gd name="connsiteX0-1729" fmla="*/ 2305 w 1392651"/>
                  <a:gd name="connsiteY0-1730" fmla="*/ 35742 h 397634"/>
                  <a:gd name="connsiteX1-1731" fmla="*/ 54792 w 1392651"/>
                  <a:gd name="connsiteY1-1732" fmla="*/ 312152 h 397634"/>
                  <a:gd name="connsiteX2-1733" fmla="*/ 87072 w 1392651"/>
                  <a:gd name="connsiteY2-1734" fmla="*/ 35256 h 397634"/>
                  <a:gd name="connsiteX3-1735" fmla="*/ 145138 w 1392651"/>
                  <a:gd name="connsiteY3-1736" fmla="*/ 302038 h 397634"/>
                  <a:gd name="connsiteX4-1737" fmla="*/ 190145 w 1392651"/>
                  <a:gd name="connsiteY4-1738" fmla="*/ 5159 h 397634"/>
                  <a:gd name="connsiteX5-1739" fmla="*/ 233323 w 1392651"/>
                  <a:gd name="connsiteY5-1740" fmla="*/ 281102 h 397634"/>
                  <a:gd name="connsiteX6-1741" fmla="*/ 306442 w 1392651"/>
                  <a:gd name="connsiteY6-1742" fmla="*/ 7231 h 397634"/>
                  <a:gd name="connsiteX7-1743" fmla="*/ 343357 w 1392651"/>
                  <a:gd name="connsiteY7-1744" fmla="*/ 277327 h 397634"/>
                  <a:gd name="connsiteX8-1745" fmla="*/ 408504 w 1392651"/>
                  <a:gd name="connsiteY8-1746" fmla="*/ 15895 h 397634"/>
                  <a:gd name="connsiteX9-1747" fmla="*/ 434492 w 1392651"/>
                  <a:gd name="connsiteY9-1748" fmla="*/ 293895 h 397634"/>
                  <a:gd name="connsiteX10-1749" fmla="*/ 498814 w 1392651"/>
                  <a:gd name="connsiteY10-1750" fmla="*/ 3 h 397634"/>
                  <a:gd name="connsiteX11-1751" fmla="*/ 536912 w 1392651"/>
                  <a:gd name="connsiteY11-1752" fmla="*/ 288636 h 397634"/>
                  <a:gd name="connsiteX12-1753" fmla="*/ 591462 w 1392651"/>
                  <a:gd name="connsiteY12-1754" fmla="*/ 9272 h 397634"/>
                  <a:gd name="connsiteX13-1755" fmla="*/ 626993 w 1392651"/>
                  <a:gd name="connsiteY13-1756" fmla="*/ 286376 h 397634"/>
                  <a:gd name="connsiteX14-1757" fmla="*/ 678097 w 1392651"/>
                  <a:gd name="connsiteY14-1758" fmla="*/ 18255 h 397634"/>
                  <a:gd name="connsiteX15-1759" fmla="*/ 715673 w 1392651"/>
                  <a:gd name="connsiteY15-1760" fmla="*/ 284631 h 397634"/>
                  <a:gd name="connsiteX16-1761" fmla="*/ 747511 w 1392651"/>
                  <a:gd name="connsiteY16-1762" fmla="*/ 41925 h 397634"/>
                  <a:gd name="connsiteX17-1763" fmla="*/ 789316 w 1392651"/>
                  <a:gd name="connsiteY17-1764" fmla="*/ 290766 h 397634"/>
                  <a:gd name="connsiteX18-1765" fmla="*/ 821547 w 1392651"/>
                  <a:gd name="connsiteY18-1766" fmla="*/ 39922 h 397634"/>
                  <a:gd name="connsiteX19-1767" fmla="*/ 862437 w 1392651"/>
                  <a:gd name="connsiteY19-1768" fmla="*/ 311467 h 397634"/>
                  <a:gd name="connsiteX20-1769" fmla="*/ 906281 w 1392651"/>
                  <a:gd name="connsiteY20-1770" fmla="*/ 33659 h 397634"/>
                  <a:gd name="connsiteX21-1771" fmla="*/ 945204 w 1392651"/>
                  <a:gd name="connsiteY21-1772" fmla="*/ 305650 h 397634"/>
                  <a:gd name="connsiteX22-1773" fmla="*/ 992370 w 1392651"/>
                  <a:gd name="connsiteY22-1774" fmla="*/ 47992 h 397634"/>
                  <a:gd name="connsiteX23-1775" fmla="*/ 1012163 w 1392651"/>
                  <a:gd name="connsiteY23-1776" fmla="*/ 335555 h 397634"/>
                  <a:gd name="connsiteX24-1777" fmla="*/ 1061703 w 1392651"/>
                  <a:gd name="connsiteY24-1778" fmla="*/ 45121 h 397634"/>
                  <a:gd name="connsiteX25-1779" fmla="*/ 1102045 w 1392651"/>
                  <a:gd name="connsiteY25-1780" fmla="*/ 315886 h 397634"/>
                  <a:gd name="connsiteX26-1781" fmla="*/ 1149560 w 1392651"/>
                  <a:gd name="connsiteY26-1782" fmla="*/ 41602 h 397634"/>
                  <a:gd name="connsiteX27-1783" fmla="*/ 1206894 w 1392651"/>
                  <a:gd name="connsiteY27-1784" fmla="*/ 332008 h 397634"/>
                  <a:gd name="connsiteX28-1785" fmla="*/ 1232396 w 1392651"/>
                  <a:gd name="connsiteY28-1786" fmla="*/ 41212 h 397634"/>
                  <a:gd name="connsiteX29-1787" fmla="*/ 1276050 w 1392651"/>
                  <a:gd name="connsiteY29-1788" fmla="*/ 396924 h 397634"/>
                  <a:gd name="connsiteX30-1789" fmla="*/ 1331282 w 1392651"/>
                  <a:gd name="connsiteY30-1790" fmla="*/ 139174 h 397634"/>
                  <a:gd name="connsiteX31-1791" fmla="*/ 1392651 w 1392651"/>
                  <a:gd name="connsiteY31-1792" fmla="*/ 372376 h 397634"/>
                  <a:gd name="connsiteX0-1793" fmla="*/ 2109 w 1399348"/>
                  <a:gd name="connsiteY0-1794" fmla="*/ 20980 h 397634"/>
                  <a:gd name="connsiteX1-1795" fmla="*/ 61489 w 1399348"/>
                  <a:gd name="connsiteY1-1796" fmla="*/ 312152 h 397634"/>
                  <a:gd name="connsiteX2-1797" fmla="*/ 93769 w 1399348"/>
                  <a:gd name="connsiteY2-1798" fmla="*/ 35256 h 397634"/>
                  <a:gd name="connsiteX3-1799" fmla="*/ 151835 w 1399348"/>
                  <a:gd name="connsiteY3-1800" fmla="*/ 302038 h 397634"/>
                  <a:gd name="connsiteX4-1801" fmla="*/ 196842 w 1399348"/>
                  <a:gd name="connsiteY4-1802" fmla="*/ 5159 h 397634"/>
                  <a:gd name="connsiteX5-1803" fmla="*/ 240020 w 1399348"/>
                  <a:gd name="connsiteY5-1804" fmla="*/ 281102 h 397634"/>
                  <a:gd name="connsiteX6-1805" fmla="*/ 313139 w 1399348"/>
                  <a:gd name="connsiteY6-1806" fmla="*/ 7231 h 397634"/>
                  <a:gd name="connsiteX7-1807" fmla="*/ 350054 w 1399348"/>
                  <a:gd name="connsiteY7-1808" fmla="*/ 277327 h 397634"/>
                  <a:gd name="connsiteX8-1809" fmla="*/ 415201 w 1399348"/>
                  <a:gd name="connsiteY8-1810" fmla="*/ 15895 h 397634"/>
                  <a:gd name="connsiteX9-1811" fmla="*/ 441189 w 1399348"/>
                  <a:gd name="connsiteY9-1812" fmla="*/ 293895 h 397634"/>
                  <a:gd name="connsiteX10-1813" fmla="*/ 505511 w 1399348"/>
                  <a:gd name="connsiteY10-1814" fmla="*/ 3 h 397634"/>
                  <a:gd name="connsiteX11-1815" fmla="*/ 543609 w 1399348"/>
                  <a:gd name="connsiteY11-1816" fmla="*/ 288636 h 397634"/>
                  <a:gd name="connsiteX12-1817" fmla="*/ 598159 w 1399348"/>
                  <a:gd name="connsiteY12-1818" fmla="*/ 9272 h 397634"/>
                  <a:gd name="connsiteX13-1819" fmla="*/ 633690 w 1399348"/>
                  <a:gd name="connsiteY13-1820" fmla="*/ 286376 h 397634"/>
                  <a:gd name="connsiteX14-1821" fmla="*/ 684794 w 1399348"/>
                  <a:gd name="connsiteY14-1822" fmla="*/ 18255 h 397634"/>
                  <a:gd name="connsiteX15-1823" fmla="*/ 722370 w 1399348"/>
                  <a:gd name="connsiteY15-1824" fmla="*/ 284631 h 397634"/>
                  <a:gd name="connsiteX16-1825" fmla="*/ 754208 w 1399348"/>
                  <a:gd name="connsiteY16-1826" fmla="*/ 41925 h 397634"/>
                  <a:gd name="connsiteX17-1827" fmla="*/ 796013 w 1399348"/>
                  <a:gd name="connsiteY17-1828" fmla="*/ 290766 h 397634"/>
                  <a:gd name="connsiteX18-1829" fmla="*/ 828244 w 1399348"/>
                  <a:gd name="connsiteY18-1830" fmla="*/ 39922 h 397634"/>
                  <a:gd name="connsiteX19-1831" fmla="*/ 869134 w 1399348"/>
                  <a:gd name="connsiteY19-1832" fmla="*/ 311467 h 397634"/>
                  <a:gd name="connsiteX20-1833" fmla="*/ 912978 w 1399348"/>
                  <a:gd name="connsiteY20-1834" fmla="*/ 33659 h 397634"/>
                  <a:gd name="connsiteX21-1835" fmla="*/ 951901 w 1399348"/>
                  <a:gd name="connsiteY21-1836" fmla="*/ 305650 h 397634"/>
                  <a:gd name="connsiteX22-1837" fmla="*/ 999067 w 1399348"/>
                  <a:gd name="connsiteY22-1838" fmla="*/ 47992 h 397634"/>
                  <a:gd name="connsiteX23-1839" fmla="*/ 1018860 w 1399348"/>
                  <a:gd name="connsiteY23-1840" fmla="*/ 335555 h 397634"/>
                  <a:gd name="connsiteX24-1841" fmla="*/ 1068400 w 1399348"/>
                  <a:gd name="connsiteY24-1842" fmla="*/ 45121 h 397634"/>
                  <a:gd name="connsiteX25-1843" fmla="*/ 1108742 w 1399348"/>
                  <a:gd name="connsiteY25-1844" fmla="*/ 315886 h 397634"/>
                  <a:gd name="connsiteX26-1845" fmla="*/ 1156257 w 1399348"/>
                  <a:gd name="connsiteY26-1846" fmla="*/ 41602 h 397634"/>
                  <a:gd name="connsiteX27-1847" fmla="*/ 1213591 w 1399348"/>
                  <a:gd name="connsiteY27-1848" fmla="*/ 332008 h 397634"/>
                  <a:gd name="connsiteX28-1849" fmla="*/ 1239093 w 1399348"/>
                  <a:gd name="connsiteY28-1850" fmla="*/ 41212 h 397634"/>
                  <a:gd name="connsiteX29-1851" fmla="*/ 1282747 w 1399348"/>
                  <a:gd name="connsiteY29-1852" fmla="*/ 396924 h 397634"/>
                  <a:gd name="connsiteX30-1853" fmla="*/ 1337979 w 1399348"/>
                  <a:gd name="connsiteY30-1854" fmla="*/ 139174 h 397634"/>
                  <a:gd name="connsiteX31-1855" fmla="*/ 1399348 w 1399348"/>
                  <a:gd name="connsiteY31-1856" fmla="*/ 372376 h 397634"/>
                  <a:gd name="connsiteX0-1857" fmla="*/ 2238 w 1399477"/>
                  <a:gd name="connsiteY0-1858" fmla="*/ 20980 h 397634"/>
                  <a:gd name="connsiteX1-1859" fmla="*/ 57680 w 1399477"/>
                  <a:gd name="connsiteY1-1860" fmla="*/ 291931 h 397634"/>
                  <a:gd name="connsiteX2-1861" fmla="*/ 93898 w 1399477"/>
                  <a:gd name="connsiteY2-1862" fmla="*/ 35256 h 397634"/>
                  <a:gd name="connsiteX3-1863" fmla="*/ 151964 w 1399477"/>
                  <a:gd name="connsiteY3-1864" fmla="*/ 302038 h 397634"/>
                  <a:gd name="connsiteX4-1865" fmla="*/ 196971 w 1399477"/>
                  <a:gd name="connsiteY4-1866" fmla="*/ 5159 h 397634"/>
                  <a:gd name="connsiteX5-1867" fmla="*/ 240149 w 1399477"/>
                  <a:gd name="connsiteY5-1868" fmla="*/ 281102 h 397634"/>
                  <a:gd name="connsiteX6-1869" fmla="*/ 313268 w 1399477"/>
                  <a:gd name="connsiteY6-1870" fmla="*/ 7231 h 397634"/>
                  <a:gd name="connsiteX7-1871" fmla="*/ 350183 w 1399477"/>
                  <a:gd name="connsiteY7-1872" fmla="*/ 277327 h 397634"/>
                  <a:gd name="connsiteX8-1873" fmla="*/ 415330 w 1399477"/>
                  <a:gd name="connsiteY8-1874" fmla="*/ 15895 h 397634"/>
                  <a:gd name="connsiteX9-1875" fmla="*/ 441318 w 1399477"/>
                  <a:gd name="connsiteY9-1876" fmla="*/ 293895 h 397634"/>
                  <a:gd name="connsiteX10-1877" fmla="*/ 505640 w 1399477"/>
                  <a:gd name="connsiteY10-1878" fmla="*/ 3 h 397634"/>
                  <a:gd name="connsiteX11-1879" fmla="*/ 543738 w 1399477"/>
                  <a:gd name="connsiteY11-1880" fmla="*/ 288636 h 397634"/>
                  <a:gd name="connsiteX12-1881" fmla="*/ 598288 w 1399477"/>
                  <a:gd name="connsiteY12-1882" fmla="*/ 9272 h 397634"/>
                  <a:gd name="connsiteX13-1883" fmla="*/ 633819 w 1399477"/>
                  <a:gd name="connsiteY13-1884" fmla="*/ 286376 h 397634"/>
                  <a:gd name="connsiteX14-1885" fmla="*/ 684923 w 1399477"/>
                  <a:gd name="connsiteY14-1886" fmla="*/ 18255 h 397634"/>
                  <a:gd name="connsiteX15-1887" fmla="*/ 722499 w 1399477"/>
                  <a:gd name="connsiteY15-1888" fmla="*/ 284631 h 397634"/>
                  <a:gd name="connsiteX16-1889" fmla="*/ 754337 w 1399477"/>
                  <a:gd name="connsiteY16-1890" fmla="*/ 41925 h 397634"/>
                  <a:gd name="connsiteX17-1891" fmla="*/ 796142 w 1399477"/>
                  <a:gd name="connsiteY17-1892" fmla="*/ 290766 h 397634"/>
                  <a:gd name="connsiteX18-1893" fmla="*/ 828373 w 1399477"/>
                  <a:gd name="connsiteY18-1894" fmla="*/ 39922 h 397634"/>
                  <a:gd name="connsiteX19-1895" fmla="*/ 869263 w 1399477"/>
                  <a:gd name="connsiteY19-1896" fmla="*/ 311467 h 397634"/>
                  <a:gd name="connsiteX20-1897" fmla="*/ 913107 w 1399477"/>
                  <a:gd name="connsiteY20-1898" fmla="*/ 33659 h 397634"/>
                  <a:gd name="connsiteX21-1899" fmla="*/ 952030 w 1399477"/>
                  <a:gd name="connsiteY21-1900" fmla="*/ 305650 h 397634"/>
                  <a:gd name="connsiteX22-1901" fmla="*/ 999196 w 1399477"/>
                  <a:gd name="connsiteY22-1902" fmla="*/ 47992 h 397634"/>
                  <a:gd name="connsiteX23-1903" fmla="*/ 1018989 w 1399477"/>
                  <a:gd name="connsiteY23-1904" fmla="*/ 335555 h 397634"/>
                  <a:gd name="connsiteX24-1905" fmla="*/ 1068529 w 1399477"/>
                  <a:gd name="connsiteY24-1906" fmla="*/ 45121 h 397634"/>
                  <a:gd name="connsiteX25-1907" fmla="*/ 1108871 w 1399477"/>
                  <a:gd name="connsiteY25-1908" fmla="*/ 315886 h 397634"/>
                  <a:gd name="connsiteX26-1909" fmla="*/ 1156386 w 1399477"/>
                  <a:gd name="connsiteY26-1910" fmla="*/ 41602 h 397634"/>
                  <a:gd name="connsiteX27-1911" fmla="*/ 1213720 w 1399477"/>
                  <a:gd name="connsiteY27-1912" fmla="*/ 332008 h 397634"/>
                  <a:gd name="connsiteX28-1913" fmla="*/ 1239222 w 1399477"/>
                  <a:gd name="connsiteY28-1914" fmla="*/ 41212 h 397634"/>
                  <a:gd name="connsiteX29-1915" fmla="*/ 1282876 w 1399477"/>
                  <a:gd name="connsiteY29-1916" fmla="*/ 396924 h 397634"/>
                  <a:gd name="connsiteX30-1917" fmla="*/ 1338108 w 1399477"/>
                  <a:gd name="connsiteY30-1918" fmla="*/ 139174 h 397634"/>
                  <a:gd name="connsiteX31-1919" fmla="*/ 1399477 w 1399477"/>
                  <a:gd name="connsiteY31-1920" fmla="*/ 372376 h 397634"/>
                  <a:gd name="connsiteX0-1921" fmla="*/ 0 w 1397239"/>
                  <a:gd name="connsiteY0-1922" fmla="*/ 20980 h 397634"/>
                  <a:gd name="connsiteX1-1923" fmla="*/ 55442 w 1397239"/>
                  <a:gd name="connsiteY1-1924" fmla="*/ 291931 h 397634"/>
                  <a:gd name="connsiteX2-1925" fmla="*/ 91660 w 1397239"/>
                  <a:gd name="connsiteY2-1926" fmla="*/ 35256 h 397634"/>
                  <a:gd name="connsiteX3-1927" fmla="*/ 149726 w 1397239"/>
                  <a:gd name="connsiteY3-1928" fmla="*/ 302038 h 397634"/>
                  <a:gd name="connsiteX4-1929" fmla="*/ 194733 w 1397239"/>
                  <a:gd name="connsiteY4-1930" fmla="*/ 5159 h 397634"/>
                  <a:gd name="connsiteX5-1931" fmla="*/ 237911 w 1397239"/>
                  <a:gd name="connsiteY5-1932" fmla="*/ 281102 h 397634"/>
                  <a:gd name="connsiteX6-1933" fmla="*/ 311030 w 1397239"/>
                  <a:gd name="connsiteY6-1934" fmla="*/ 7231 h 397634"/>
                  <a:gd name="connsiteX7-1935" fmla="*/ 347945 w 1397239"/>
                  <a:gd name="connsiteY7-1936" fmla="*/ 277327 h 397634"/>
                  <a:gd name="connsiteX8-1937" fmla="*/ 413092 w 1397239"/>
                  <a:gd name="connsiteY8-1938" fmla="*/ 15895 h 397634"/>
                  <a:gd name="connsiteX9-1939" fmla="*/ 439080 w 1397239"/>
                  <a:gd name="connsiteY9-1940" fmla="*/ 293895 h 397634"/>
                  <a:gd name="connsiteX10-1941" fmla="*/ 503402 w 1397239"/>
                  <a:gd name="connsiteY10-1942" fmla="*/ 3 h 397634"/>
                  <a:gd name="connsiteX11-1943" fmla="*/ 541500 w 1397239"/>
                  <a:gd name="connsiteY11-1944" fmla="*/ 288636 h 397634"/>
                  <a:gd name="connsiteX12-1945" fmla="*/ 596050 w 1397239"/>
                  <a:gd name="connsiteY12-1946" fmla="*/ 9272 h 397634"/>
                  <a:gd name="connsiteX13-1947" fmla="*/ 631581 w 1397239"/>
                  <a:gd name="connsiteY13-1948" fmla="*/ 286376 h 397634"/>
                  <a:gd name="connsiteX14-1949" fmla="*/ 682685 w 1397239"/>
                  <a:gd name="connsiteY14-1950" fmla="*/ 18255 h 397634"/>
                  <a:gd name="connsiteX15-1951" fmla="*/ 720261 w 1397239"/>
                  <a:gd name="connsiteY15-1952" fmla="*/ 284631 h 397634"/>
                  <a:gd name="connsiteX16-1953" fmla="*/ 752099 w 1397239"/>
                  <a:gd name="connsiteY16-1954" fmla="*/ 41925 h 397634"/>
                  <a:gd name="connsiteX17-1955" fmla="*/ 793904 w 1397239"/>
                  <a:gd name="connsiteY17-1956" fmla="*/ 290766 h 397634"/>
                  <a:gd name="connsiteX18-1957" fmla="*/ 826135 w 1397239"/>
                  <a:gd name="connsiteY18-1958" fmla="*/ 39922 h 397634"/>
                  <a:gd name="connsiteX19-1959" fmla="*/ 867025 w 1397239"/>
                  <a:gd name="connsiteY19-1960" fmla="*/ 311467 h 397634"/>
                  <a:gd name="connsiteX20-1961" fmla="*/ 910869 w 1397239"/>
                  <a:gd name="connsiteY20-1962" fmla="*/ 33659 h 397634"/>
                  <a:gd name="connsiteX21-1963" fmla="*/ 949792 w 1397239"/>
                  <a:gd name="connsiteY21-1964" fmla="*/ 305650 h 397634"/>
                  <a:gd name="connsiteX22-1965" fmla="*/ 996958 w 1397239"/>
                  <a:gd name="connsiteY22-1966" fmla="*/ 47992 h 397634"/>
                  <a:gd name="connsiteX23-1967" fmla="*/ 1016751 w 1397239"/>
                  <a:gd name="connsiteY23-1968" fmla="*/ 335555 h 397634"/>
                  <a:gd name="connsiteX24-1969" fmla="*/ 1066291 w 1397239"/>
                  <a:gd name="connsiteY24-1970" fmla="*/ 45121 h 397634"/>
                  <a:gd name="connsiteX25-1971" fmla="*/ 1106633 w 1397239"/>
                  <a:gd name="connsiteY25-1972" fmla="*/ 315886 h 397634"/>
                  <a:gd name="connsiteX26-1973" fmla="*/ 1154148 w 1397239"/>
                  <a:gd name="connsiteY26-1974" fmla="*/ 41602 h 397634"/>
                  <a:gd name="connsiteX27-1975" fmla="*/ 1211482 w 1397239"/>
                  <a:gd name="connsiteY27-1976" fmla="*/ 332008 h 397634"/>
                  <a:gd name="connsiteX28-1977" fmla="*/ 1236984 w 1397239"/>
                  <a:gd name="connsiteY28-1978" fmla="*/ 41212 h 397634"/>
                  <a:gd name="connsiteX29-1979" fmla="*/ 1280638 w 1397239"/>
                  <a:gd name="connsiteY29-1980" fmla="*/ 396924 h 397634"/>
                  <a:gd name="connsiteX30-1981" fmla="*/ 1335870 w 1397239"/>
                  <a:gd name="connsiteY30-1982" fmla="*/ 139174 h 397634"/>
                  <a:gd name="connsiteX31-1983" fmla="*/ 1397239 w 1397239"/>
                  <a:gd name="connsiteY31-1984" fmla="*/ 372376 h 397634"/>
                  <a:gd name="connsiteX0-1985" fmla="*/ 0 w 1397239"/>
                  <a:gd name="connsiteY0-1986" fmla="*/ 20980 h 397634"/>
                  <a:gd name="connsiteX1-1987" fmla="*/ 55442 w 1397239"/>
                  <a:gd name="connsiteY1-1988" fmla="*/ 291931 h 397634"/>
                  <a:gd name="connsiteX2-1989" fmla="*/ 91660 w 1397239"/>
                  <a:gd name="connsiteY2-1990" fmla="*/ 35256 h 397634"/>
                  <a:gd name="connsiteX3-1991" fmla="*/ 149726 w 1397239"/>
                  <a:gd name="connsiteY3-1992" fmla="*/ 302038 h 397634"/>
                  <a:gd name="connsiteX4-1993" fmla="*/ 194733 w 1397239"/>
                  <a:gd name="connsiteY4-1994" fmla="*/ 5159 h 397634"/>
                  <a:gd name="connsiteX5-1995" fmla="*/ 237911 w 1397239"/>
                  <a:gd name="connsiteY5-1996" fmla="*/ 281102 h 397634"/>
                  <a:gd name="connsiteX6-1997" fmla="*/ 311030 w 1397239"/>
                  <a:gd name="connsiteY6-1998" fmla="*/ 7231 h 397634"/>
                  <a:gd name="connsiteX7-1999" fmla="*/ 347945 w 1397239"/>
                  <a:gd name="connsiteY7-2000" fmla="*/ 277327 h 397634"/>
                  <a:gd name="connsiteX8-2001" fmla="*/ 413092 w 1397239"/>
                  <a:gd name="connsiteY8-2002" fmla="*/ 15895 h 397634"/>
                  <a:gd name="connsiteX9-2003" fmla="*/ 439080 w 1397239"/>
                  <a:gd name="connsiteY9-2004" fmla="*/ 293895 h 397634"/>
                  <a:gd name="connsiteX10-2005" fmla="*/ 503402 w 1397239"/>
                  <a:gd name="connsiteY10-2006" fmla="*/ 3 h 397634"/>
                  <a:gd name="connsiteX11-2007" fmla="*/ 541500 w 1397239"/>
                  <a:gd name="connsiteY11-2008" fmla="*/ 288636 h 397634"/>
                  <a:gd name="connsiteX12-2009" fmla="*/ 596050 w 1397239"/>
                  <a:gd name="connsiteY12-2010" fmla="*/ 9272 h 397634"/>
                  <a:gd name="connsiteX13-2011" fmla="*/ 631581 w 1397239"/>
                  <a:gd name="connsiteY13-2012" fmla="*/ 286376 h 397634"/>
                  <a:gd name="connsiteX14-2013" fmla="*/ 682685 w 1397239"/>
                  <a:gd name="connsiteY14-2014" fmla="*/ 18255 h 397634"/>
                  <a:gd name="connsiteX15-2015" fmla="*/ 720261 w 1397239"/>
                  <a:gd name="connsiteY15-2016" fmla="*/ 284631 h 397634"/>
                  <a:gd name="connsiteX16-2017" fmla="*/ 752099 w 1397239"/>
                  <a:gd name="connsiteY16-2018" fmla="*/ 41925 h 397634"/>
                  <a:gd name="connsiteX17-2019" fmla="*/ 793904 w 1397239"/>
                  <a:gd name="connsiteY17-2020" fmla="*/ 290766 h 397634"/>
                  <a:gd name="connsiteX18-2021" fmla="*/ 826135 w 1397239"/>
                  <a:gd name="connsiteY18-2022" fmla="*/ 39922 h 397634"/>
                  <a:gd name="connsiteX19-2023" fmla="*/ 867025 w 1397239"/>
                  <a:gd name="connsiteY19-2024" fmla="*/ 311467 h 397634"/>
                  <a:gd name="connsiteX20-2025" fmla="*/ 910869 w 1397239"/>
                  <a:gd name="connsiteY20-2026" fmla="*/ 33659 h 397634"/>
                  <a:gd name="connsiteX21-2027" fmla="*/ 949792 w 1397239"/>
                  <a:gd name="connsiteY21-2028" fmla="*/ 305650 h 397634"/>
                  <a:gd name="connsiteX22-2029" fmla="*/ 996958 w 1397239"/>
                  <a:gd name="connsiteY22-2030" fmla="*/ 47992 h 397634"/>
                  <a:gd name="connsiteX23-2031" fmla="*/ 1016751 w 1397239"/>
                  <a:gd name="connsiteY23-2032" fmla="*/ 335555 h 397634"/>
                  <a:gd name="connsiteX24-2033" fmla="*/ 1066291 w 1397239"/>
                  <a:gd name="connsiteY24-2034" fmla="*/ 45121 h 397634"/>
                  <a:gd name="connsiteX25-2035" fmla="*/ 1106633 w 1397239"/>
                  <a:gd name="connsiteY25-2036" fmla="*/ 315886 h 397634"/>
                  <a:gd name="connsiteX26-2037" fmla="*/ 1154148 w 1397239"/>
                  <a:gd name="connsiteY26-2038" fmla="*/ 41602 h 397634"/>
                  <a:gd name="connsiteX27-2039" fmla="*/ 1211482 w 1397239"/>
                  <a:gd name="connsiteY27-2040" fmla="*/ 332008 h 397634"/>
                  <a:gd name="connsiteX28-2041" fmla="*/ 1236984 w 1397239"/>
                  <a:gd name="connsiteY28-2042" fmla="*/ 41212 h 397634"/>
                  <a:gd name="connsiteX29-2043" fmla="*/ 1280638 w 1397239"/>
                  <a:gd name="connsiteY29-2044" fmla="*/ 396924 h 397634"/>
                  <a:gd name="connsiteX30-2045" fmla="*/ 1335870 w 1397239"/>
                  <a:gd name="connsiteY30-2046" fmla="*/ 139174 h 397634"/>
                  <a:gd name="connsiteX31-2047" fmla="*/ 1397239 w 1397239"/>
                  <a:gd name="connsiteY31-2048" fmla="*/ 372376 h 397634"/>
                  <a:gd name="connsiteX0-2049" fmla="*/ 0 w 1397239"/>
                  <a:gd name="connsiteY0-2050" fmla="*/ 20980 h 397634"/>
                  <a:gd name="connsiteX1-2051" fmla="*/ 55442 w 1397239"/>
                  <a:gd name="connsiteY1-2052" fmla="*/ 291931 h 397634"/>
                  <a:gd name="connsiteX2-2053" fmla="*/ 91660 w 1397239"/>
                  <a:gd name="connsiteY2-2054" fmla="*/ 35256 h 397634"/>
                  <a:gd name="connsiteX3-2055" fmla="*/ 148932 w 1397239"/>
                  <a:gd name="connsiteY3-2056" fmla="*/ 281496 h 397634"/>
                  <a:gd name="connsiteX4-2057" fmla="*/ 194733 w 1397239"/>
                  <a:gd name="connsiteY4-2058" fmla="*/ 5159 h 397634"/>
                  <a:gd name="connsiteX5-2059" fmla="*/ 237911 w 1397239"/>
                  <a:gd name="connsiteY5-2060" fmla="*/ 281102 h 397634"/>
                  <a:gd name="connsiteX6-2061" fmla="*/ 311030 w 1397239"/>
                  <a:gd name="connsiteY6-2062" fmla="*/ 7231 h 397634"/>
                  <a:gd name="connsiteX7-2063" fmla="*/ 347945 w 1397239"/>
                  <a:gd name="connsiteY7-2064" fmla="*/ 277327 h 397634"/>
                  <a:gd name="connsiteX8-2065" fmla="*/ 413092 w 1397239"/>
                  <a:gd name="connsiteY8-2066" fmla="*/ 15895 h 397634"/>
                  <a:gd name="connsiteX9-2067" fmla="*/ 439080 w 1397239"/>
                  <a:gd name="connsiteY9-2068" fmla="*/ 293895 h 397634"/>
                  <a:gd name="connsiteX10-2069" fmla="*/ 503402 w 1397239"/>
                  <a:gd name="connsiteY10-2070" fmla="*/ 3 h 397634"/>
                  <a:gd name="connsiteX11-2071" fmla="*/ 541500 w 1397239"/>
                  <a:gd name="connsiteY11-2072" fmla="*/ 288636 h 397634"/>
                  <a:gd name="connsiteX12-2073" fmla="*/ 596050 w 1397239"/>
                  <a:gd name="connsiteY12-2074" fmla="*/ 9272 h 397634"/>
                  <a:gd name="connsiteX13-2075" fmla="*/ 631581 w 1397239"/>
                  <a:gd name="connsiteY13-2076" fmla="*/ 286376 h 397634"/>
                  <a:gd name="connsiteX14-2077" fmla="*/ 682685 w 1397239"/>
                  <a:gd name="connsiteY14-2078" fmla="*/ 18255 h 397634"/>
                  <a:gd name="connsiteX15-2079" fmla="*/ 720261 w 1397239"/>
                  <a:gd name="connsiteY15-2080" fmla="*/ 284631 h 397634"/>
                  <a:gd name="connsiteX16-2081" fmla="*/ 752099 w 1397239"/>
                  <a:gd name="connsiteY16-2082" fmla="*/ 41925 h 397634"/>
                  <a:gd name="connsiteX17-2083" fmla="*/ 793904 w 1397239"/>
                  <a:gd name="connsiteY17-2084" fmla="*/ 290766 h 397634"/>
                  <a:gd name="connsiteX18-2085" fmla="*/ 826135 w 1397239"/>
                  <a:gd name="connsiteY18-2086" fmla="*/ 39922 h 397634"/>
                  <a:gd name="connsiteX19-2087" fmla="*/ 867025 w 1397239"/>
                  <a:gd name="connsiteY19-2088" fmla="*/ 311467 h 397634"/>
                  <a:gd name="connsiteX20-2089" fmla="*/ 910869 w 1397239"/>
                  <a:gd name="connsiteY20-2090" fmla="*/ 33659 h 397634"/>
                  <a:gd name="connsiteX21-2091" fmla="*/ 949792 w 1397239"/>
                  <a:gd name="connsiteY21-2092" fmla="*/ 305650 h 397634"/>
                  <a:gd name="connsiteX22-2093" fmla="*/ 996958 w 1397239"/>
                  <a:gd name="connsiteY22-2094" fmla="*/ 47992 h 397634"/>
                  <a:gd name="connsiteX23-2095" fmla="*/ 1016751 w 1397239"/>
                  <a:gd name="connsiteY23-2096" fmla="*/ 335555 h 397634"/>
                  <a:gd name="connsiteX24-2097" fmla="*/ 1066291 w 1397239"/>
                  <a:gd name="connsiteY24-2098" fmla="*/ 45121 h 397634"/>
                  <a:gd name="connsiteX25-2099" fmla="*/ 1106633 w 1397239"/>
                  <a:gd name="connsiteY25-2100" fmla="*/ 315886 h 397634"/>
                  <a:gd name="connsiteX26-2101" fmla="*/ 1154148 w 1397239"/>
                  <a:gd name="connsiteY26-2102" fmla="*/ 41602 h 397634"/>
                  <a:gd name="connsiteX27-2103" fmla="*/ 1211482 w 1397239"/>
                  <a:gd name="connsiteY27-2104" fmla="*/ 332008 h 397634"/>
                  <a:gd name="connsiteX28-2105" fmla="*/ 1236984 w 1397239"/>
                  <a:gd name="connsiteY28-2106" fmla="*/ 41212 h 397634"/>
                  <a:gd name="connsiteX29-2107" fmla="*/ 1280638 w 1397239"/>
                  <a:gd name="connsiteY29-2108" fmla="*/ 396924 h 397634"/>
                  <a:gd name="connsiteX30-2109" fmla="*/ 1335870 w 1397239"/>
                  <a:gd name="connsiteY30-2110" fmla="*/ 139174 h 397634"/>
                  <a:gd name="connsiteX31-2111" fmla="*/ 1397239 w 1397239"/>
                  <a:gd name="connsiteY31-2112" fmla="*/ 372376 h 397634"/>
                  <a:gd name="connsiteX0-2113" fmla="*/ 0 w 1397239"/>
                  <a:gd name="connsiteY0-2114" fmla="*/ 20980 h 397634"/>
                  <a:gd name="connsiteX1-2115" fmla="*/ 55442 w 1397239"/>
                  <a:gd name="connsiteY1-2116" fmla="*/ 291931 h 397634"/>
                  <a:gd name="connsiteX2-2117" fmla="*/ 91660 w 1397239"/>
                  <a:gd name="connsiteY2-2118" fmla="*/ 35256 h 397634"/>
                  <a:gd name="connsiteX3-2119" fmla="*/ 148932 w 1397239"/>
                  <a:gd name="connsiteY3-2120" fmla="*/ 281496 h 397634"/>
                  <a:gd name="connsiteX4-2121" fmla="*/ 192770 w 1397239"/>
                  <a:gd name="connsiteY4-2122" fmla="*/ 36294 h 397634"/>
                  <a:gd name="connsiteX5-2123" fmla="*/ 237911 w 1397239"/>
                  <a:gd name="connsiteY5-2124" fmla="*/ 281102 h 397634"/>
                  <a:gd name="connsiteX6-2125" fmla="*/ 311030 w 1397239"/>
                  <a:gd name="connsiteY6-2126" fmla="*/ 7231 h 397634"/>
                  <a:gd name="connsiteX7-2127" fmla="*/ 347945 w 1397239"/>
                  <a:gd name="connsiteY7-2128" fmla="*/ 277327 h 397634"/>
                  <a:gd name="connsiteX8-2129" fmla="*/ 413092 w 1397239"/>
                  <a:gd name="connsiteY8-2130" fmla="*/ 15895 h 397634"/>
                  <a:gd name="connsiteX9-2131" fmla="*/ 439080 w 1397239"/>
                  <a:gd name="connsiteY9-2132" fmla="*/ 293895 h 397634"/>
                  <a:gd name="connsiteX10-2133" fmla="*/ 503402 w 1397239"/>
                  <a:gd name="connsiteY10-2134" fmla="*/ 3 h 397634"/>
                  <a:gd name="connsiteX11-2135" fmla="*/ 541500 w 1397239"/>
                  <a:gd name="connsiteY11-2136" fmla="*/ 288636 h 397634"/>
                  <a:gd name="connsiteX12-2137" fmla="*/ 596050 w 1397239"/>
                  <a:gd name="connsiteY12-2138" fmla="*/ 9272 h 397634"/>
                  <a:gd name="connsiteX13-2139" fmla="*/ 631581 w 1397239"/>
                  <a:gd name="connsiteY13-2140" fmla="*/ 286376 h 397634"/>
                  <a:gd name="connsiteX14-2141" fmla="*/ 682685 w 1397239"/>
                  <a:gd name="connsiteY14-2142" fmla="*/ 18255 h 397634"/>
                  <a:gd name="connsiteX15-2143" fmla="*/ 720261 w 1397239"/>
                  <a:gd name="connsiteY15-2144" fmla="*/ 284631 h 397634"/>
                  <a:gd name="connsiteX16-2145" fmla="*/ 752099 w 1397239"/>
                  <a:gd name="connsiteY16-2146" fmla="*/ 41925 h 397634"/>
                  <a:gd name="connsiteX17-2147" fmla="*/ 793904 w 1397239"/>
                  <a:gd name="connsiteY17-2148" fmla="*/ 290766 h 397634"/>
                  <a:gd name="connsiteX18-2149" fmla="*/ 826135 w 1397239"/>
                  <a:gd name="connsiteY18-2150" fmla="*/ 39922 h 397634"/>
                  <a:gd name="connsiteX19-2151" fmla="*/ 867025 w 1397239"/>
                  <a:gd name="connsiteY19-2152" fmla="*/ 311467 h 397634"/>
                  <a:gd name="connsiteX20-2153" fmla="*/ 910869 w 1397239"/>
                  <a:gd name="connsiteY20-2154" fmla="*/ 33659 h 397634"/>
                  <a:gd name="connsiteX21-2155" fmla="*/ 949792 w 1397239"/>
                  <a:gd name="connsiteY21-2156" fmla="*/ 305650 h 397634"/>
                  <a:gd name="connsiteX22-2157" fmla="*/ 996958 w 1397239"/>
                  <a:gd name="connsiteY22-2158" fmla="*/ 47992 h 397634"/>
                  <a:gd name="connsiteX23-2159" fmla="*/ 1016751 w 1397239"/>
                  <a:gd name="connsiteY23-2160" fmla="*/ 335555 h 397634"/>
                  <a:gd name="connsiteX24-2161" fmla="*/ 1066291 w 1397239"/>
                  <a:gd name="connsiteY24-2162" fmla="*/ 45121 h 397634"/>
                  <a:gd name="connsiteX25-2163" fmla="*/ 1106633 w 1397239"/>
                  <a:gd name="connsiteY25-2164" fmla="*/ 315886 h 397634"/>
                  <a:gd name="connsiteX26-2165" fmla="*/ 1154148 w 1397239"/>
                  <a:gd name="connsiteY26-2166" fmla="*/ 41602 h 397634"/>
                  <a:gd name="connsiteX27-2167" fmla="*/ 1211482 w 1397239"/>
                  <a:gd name="connsiteY27-2168" fmla="*/ 332008 h 397634"/>
                  <a:gd name="connsiteX28-2169" fmla="*/ 1236984 w 1397239"/>
                  <a:gd name="connsiteY28-2170" fmla="*/ 41212 h 397634"/>
                  <a:gd name="connsiteX29-2171" fmla="*/ 1280638 w 1397239"/>
                  <a:gd name="connsiteY29-2172" fmla="*/ 396924 h 397634"/>
                  <a:gd name="connsiteX30-2173" fmla="*/ 1335870 w 1397239"/>
                  <a:gd name="connsiteY30-2174" fmla="*/ 139174 h 397634"/>
                  <a:gd name="connsiteX31-2175" fmla="*/ 1397239 w 1397239"/>
                  <a:gd name="connsiteY31-2176" fmla="*/ 372376 h 397634"/>
                  <a:gd name="connsiteX0-2177" fmla="*/ 0 w 1397239"/>
                  <a:gd name="connsiteY0-2178" fmla="*/ 20980 h 397634"/>
                  <a:gd name="connsiteX1-2179" fmla="*/ 55442 w 1397239"/>
                  <a:gd name="connsiteY1-2180" fmla="*/ 291931 h 397634"/>
                  <a:gd name="connsiteX2-2181" fmla="*/ 91660 w 1397239"/>
                  <a:gd name="connsiteY2-2182" fmla="*/ 35256 h 397634"/>
                  <a:gd name="connsiteX3-2183" fmla="*/ 148932 w 1397239"/>
                  <a:gd name="connsiteY3-2184" fmla="*/ 281496 h 397634"/>
                  <a:gd name="connsiteX4-2185" fmla="*/ 192770 w 1397239"/>
                  <a:gd name="connsiteY4-2186" fmla="*/ 36294 h 397634"/>
                  <a:gd name="connsiteX5-2187" fmla="*/ 263110 w 1397239"/>
                  <a:gd name="connsiteY5-2188" fmla="*/ 278525 h 397634"/>
                  <a:gd name="connsiteX6-2189" fmla="*/ 311030 w 1397239"/>
                  <a:gd name="connsiteY6-2190" fmla="*/ 7231 h 397634"/>
                  <a:gd name="connsiteX7-2191" fmla="*/ 347945 w 1397239"/>
                  <a:gd name="connsiteY7-2192" fmla="*/ 277327 h 397634"/>
                  <a:gd name="connsiteX8-2193" fmla="*/ 413092 w 1397239"/>
                  <a:gd name="connsiteY8-2194" fmla="*/ 15895 h 397634"/>
                  <a:gd name="connsiteX9-2195" fmla="*/ 439080 w 1397239"/>
                  <a:gd name="connsiteY9-2196" fmla="*/ 293895 h 397634"/>
                  <a:gd name="connsiteX10-2197" fmla="*/ 503402 w 1397239"/>
                  <a:gd name="connsiteY10-2198" fmla="*/ 3 h 397634"/>
                  <a:gd name="connsiteX11-2199" fmla="*/ 541500 w 1397239"/>
                  <a:gd name="connsiteY11-2200" fmla="*/ 288636 h 397634"/>
                  <a:gd name="connsiteX12-2201" fmla="*/ 596050 w 1397239"/>
                  <a:gd name="connsiteY12-2202" fmla="*/ 9272 h 397634"/>
                  <a:gd name="connsiteX13-2203" fmla="*/ 631581 w 1397239"/>
                  <a:gd name="connsiteY13-2204" fmla="*/ 286376 h 397634"/>
                  <a:gd name="connsiteX14-2205" fmla="*/ 682685 w 1397239"/>
                  <a:gd name="connsiteY14-2206" fmla="*/ 18255 h 397634"/>
                  <a:gd name="connsiteX15-2207" fmla="*/ 720261 w 1397239"/>
                  <a:gd name="connsiteY15-2208" fmla="*/ 284631 h 397634"/>
                  <a:gd name="connsiteX16-2209" fmla="*/ 752099 w 1397239"/>
                  <a:gd name="connsiteY16-2210" fmla="*/ 41925 h 397634"/>
                  <a:gd name="connsiteX17-2211" fmla="*/ 793904 w 1397239"/>
                  <a:gd name="connsiteY17-2212" fmla="*/ 290766 h 397634"/>
                  <a:gd name="connsiteX18-2213" fmla="*/ 826135 w 1397239"/>
                  <a:gd name="connsiteY18-2214" fmla="*/ 39922 h 397634"/>
                  <a:gd name="connsiteX19-2215" fmla="*/ 867025 w 1397239"/>
                  <a:gd name="connsiteY19-2216" fmla="*/ 311467 h 397634"/>
                  <a:gd name="connsiteX20-2217" fmla="*/ 910869 w 1397239"/>
                  <a:gd name="connsiteY20-2218" fmla="*/ 33659 h 397634"/>
                  <a:gd name="connsiteX21-2219" fmla="*/ 949792 w 1397239"/>
                  <a:gd name="connsiteY21-2220" fmla="*/ 305650 h 397634"/>
                  <a:gd name="connsiteX22-2221" fmla="*/ 996958 w 1397239"/>
                  <a:gd name="connsiteY22-2222" fmla="*/ 47992 h 397634"/>
                  <a:gd name="connsiteX23-2223" fmla="*/ 1016751 w 1397239"/>
                  <a:gd name="connsiteY23-2224" fmla="*/ 335555 h 397634"/>
                  <a:gd name="connsiteX24-2225" fmla="*/ 1066291 w 1397239"/>
                  <a:gd name="connsiteY24-2226" fmla="*/ 45121 h 397634"/>
                  <a:gd name="connsiteX25-2227" fmla="*/ 1106633 w 1397239"/>
                  <a:gd name="connsiteY25-2228" fmla="*/ 315886 h 397634"/>
                  <a:gd name="connsiteX26-2229" fmla="*/ 1154148 w 1397239"/>
                  <a:gd name="connsiteY26-2230" fmla="*/ 41602 h 397634"/>
                  <a:gd name="connsiteX27-2231" fmla="*/ 1211482 w 1397239"/>
                  <a:gd name="connsiteY27-2232" fmla="*/ 332008 h 397634"/>
                  <a:gd name="connsiteX28-2233" fmla="*/ 1236984 w 1397239"/>
                  <a:gd name="connsiteY28-2234" fmla="*/ 41212 h 397634"/>
                  <a:gd name="connsiteX29-2235" fmla="*/ 1280638 w 1397239"/>
                  <a:gd name="connsiteY29-2236" fmla="*/ 396924 h 397634"/>
                  <a:gd name="connsiteX30-2237" fmla="*/ 1335870 w 1397239"/>
                  <a:gd name="connsiteY30-2238" fmla="*/ 139174 h 397634"/>
                  <a:gd name="connsiteX31-2239" fmla="*/ 1397239 w 1397239"/>
                  <a:gd name="connsiteY31-2240" fmla="*/ 372376 h 397634"/>
                  <a:gd name="connsiteX0-2241" fmla="*/ 0 w 1397239"/>
                  <a:gd name="connsiteY0-2242" fmla="*/ 20980 h 397634"/>
                  <a:gd name="connsiteX1-2243" fmla="*/ 55442 w 1397239"/>
                  <a:gd name="connsiteY1-2244" fmla="*/ 291931 h 397634"/>
                  <a:gd name="connsiteX2-2245" fmla="*/ 91660 w 1397239"/>
                  <a:gd name="connsiteY2-2246" fmla="*/ 35256 h 397634"/>
                  <a:gd name="connsiteX3-2247" fmla="*/ 148932 w 1397239"/>
                  <a:gd name="connsiteY3-2248" fmla="*/ 281496 h 397634"/>
                  <a:gd name="connsiteX4-2249" fmla="*/ 192770 w 1397239"/>
                  <a:gd name="connsiteY4-2250" fmla="*/ 36294 h 397634"/>
                  <a:gd name="connsiteX5-2251" fmla="*/ 263110 w 1397239"/>
                  <a:gd name="connsiteY5-2252" fmla="*/ 278525 h 397634"/>
                  <a:gd name="connsiteX6-2253" fmla="*/ 311030 w 1397239"/>
                  <a:gd name="connsiteY6-2254" fmla="*/ 7231 h 397634"/>
                  <a:gd name="connsiteX7-2255" fmla="*/ 360544 w 1397239"/>
                  <a:gd name="connsiteY7-2256" fmla="*/ 276038 h 397634"/>
                  <a:gd name="connsiteX8-2257" fmla="*/ 413092 w 1397239"/>
                  <a:gd name="connsiteY8-2258" fmla="*/ 15895 h 397634"/>
                  <a:gd name="connsiteX9-2259" fmla="*/ 439080 w 1397239"/>
                  <a:gd name="connsiteY9-2260" fmla="*/ 293895 h 397634"/>
                  <a:gd name="connsiteX10-2261" fmla="*/ 503402 w 1397239"/>
                  <a:gd name="connsiteY10-2262" fmla="*/ 3 h 397634"/>
                  <a:gd name="connsiteX11-2263" fmla="*/ 541500 w 1397239"/>
                  <a:gd name="connsiteY11-2264" fmla="*/ 288636 h 397634"/>
                  <a:gd name="connsiteX12-2265" fmla="*/ 596050 w 1397239"/>
                  <a:gd name="connsiteY12-2266" fmla="*/ 9272 h 397634"/>
                  <a:gd name="connsiteX13-2267" fmla="*/ 631581 w 1397239"/>
                  <a:gd name="connsiteY13-2268" fmla="*/ 286376 h 397634"/>
                  <a:gd name="connsiteX14-2269" fmla="*/ 682685 w 1397239"/>
                  <a:gd name="connsiteY14-2270" fmla="*/ 18255 h 397634"/>
                  <a:gd name="connsiteX15-2271" fmla="*/ 720261 w 1397239"/>
                  <a:gd name="connsiteY15-2272" fmla="*/ 284631 h 397634"/>
                  <a:gd name="connsiteX16-2273" fmla="*/ 752099 w 1397239"/>
                  <a:gd name="connsiteY16-2274" fmla="*/ 41925 h 397634"/>
                  <a:gd name="connsiteX17-2275" fmla="*/ 793904 w 1397239"/>
                  <a:gd name="connsiteY17-2276" fmla="*/ 290766 h 397634"/>
                  <a:gd name="connsiteX18-2277" fmla="*/ 826135 w 1397239"/>
                  <a:gd name="connsiteY18-2278" fmla="*/ 39922 h 397634"/>
                  <a:gd name="connsiteX19-2279" fmla="*/ 867025 w 1397239"/>
                  <a:gd name="connsiteY19-2280" fmla="*/ 311467 h 397634"/>
                  <a:gd name="connsiteX20-2281" fmla="*/ 910869 w 1397239"/>
                  <a:gd name="connsiteY20-2282" fmla="*/ 33659 h 397634"/>
                  <a:gd name="connsiteX21-2283" fmla="*/ 949792 w 1397239"/>
                  <a:gd name="connsiteY21-2284" fmla="*/ 305650 h 397634"/>
                  <a:gd name="connsiteX22-2285" fmla="*/ 996958 w 1397239"/>
                  <a:gd name="connsiteY22-2286" fmla="*/ 47992 h 397634"/>
                  <a:gd name="connsiteX23-2287" fmla="*/ 1016751 w 1397239"/>
                  <a:gd name="connsiteY23-2288" fmla="*/ 335555 h 397634"/>
                  <a:gd name="connsiteX24-2289" fmla="*/ 1066291 w 1397239"/>
                  <a:gd name="connsiteY24-2290" fmla="*/ 45121 h 397634"/>
                  <a:gd name="connsiteX25-2291" fmla="*/ 1106633 w 1397239"/>
                  <a:gd name="connsiteY25-2292" fmla="*/ 315886 h 397634"/>
                  <a:gd name="connsiteX26-2293" fmla="*/ 1154148 w 1397239"/>
                  <a:gd name="connsiteY26-2294" fmla="*/ 41602 h 397634"/>
                  <a:gd name="connsiteX27-2295" fmla="*/ 1211482 w 1397239"/>
                  <a:gd name="connsiteY27-2296" fmla="*/ 332008 h 397634"/>
                  <a:gd name="connsiteX28-2297" fmla="*/ 1236984 w 1397239"/>
                  <a:gd name="connsiteY28-2298" fmla="*/ 41212 h 397634"/>
                  <a:gd name="connsiteX29-2299" fmla="*/ 1280638 w 1397239"/>
                  <a:gd name="connsiteY29-2300" fmla="*/ 396924 h 397634"/>
                  <a:gd name="connsiteX30-2301" fmla="*/ 1335870 w 1397239"/>
                  <a:gd name="connsiteY30-2302" fmla="*/ 139174 h 397634"/>
                  <a:gd name="connsiteX31-2303" fmla="*/ 1397239 w 1397239"/>
                  <a:gd name="connsiteY31-2304" fmla="*/ 372376 h 397634"/>
                  <a:gd name="connsiteX0-2305" fmla="*/ 0 w 1397239"/>
                  <a:gd name="connsiteY0-2306" fmla="*/ 20989 h 397643"/>
                  <a:gd name="connsiteX1-2307" fmla="*/ 55442 w 1397239"/>
                  <a:gd name="connsiteY1-2308" fmla="*/ 291940 h 397643"/>
                  <a:gd name="connsiteX2-2309" fmla="*/ 91660 w 1397239"/>
                  <a:gd name="connsiteY2-2310" fmla="*/ 35265 h 397643"/>
                  <a:gd name="connsiteX3-2311" fmla="*/ 148932 w 1397239"/>
                  <a:gd name="connsiteY3-2312" fmla="*/ 281505 h 397643"/>
                  <a:gd name="connsiteX4-2313" fmla="*/ 192770 w 1397239"/>
                  <a:gd name="connsiteY4-2314" fmla="*/ 36303 h 397643"/>
                  <a:gd name="connsiteX5-2315" fmla="*/ 263110 w 1397239"/>
                  <a:gd name="connsiteY5-2316" fmla="*/ 278534 h 397643"/>
                  <a:gd name="connsiteX6-2317" fmla="*/ 311030 w 1397239"/>
                  <a:gd name="connsiteY6-2318" fmla="*/ 7240 h 397643"/>
                  <a:gd name="connsiteX7-2319" fmla="*/ 360544 w 1397239"/>
                  <a:gd name="connsiteY7-2320" fmla="*/ 276047 h 397643"/>
                  <a:gd name="connsiteX8-2321" fmla="*/ 413092 w 1397239"/>
                  <a:gd name="connsiteY8-2322" fmla="*/ 15904 h 397643"/>
                  <a:gd name="connsiteX9-2323" fmla="*/ 460537 w 1397239"/>
                  <a:gd name="connsiteY9-2324" fmla="*/ 276244 h 397643"/>
                  <a:gd name="connsiteX10-2325" fmla="*/ 503402 w 1397239"/>
                  <a:gd name="connsiteY10-2326" fmla="*/ 12 h 397643"/>
                  <a:gd name="connsiteX11-2327" fmla="*/ 541500 w 1397239"/>
                  <a:gd name="connsiteY11-2328" fmla="*/ 288645 h 397643"/>
                  <a:gd name="connsiteX12-2329" fmla="*/ 596050 w 1397239"/>
                  <a:gd name="connsiteY12-2330" fmla="*/ 9281 h 397643"/>
                  <a:gd name="connsiteX13-2331" fmla="*/ 631581 w 1397239"/>
                  <a:gd name="connsiteY13-2332" fmla="*/ 286385 h 397643"/>
                  <a:gd name="connsiteX14-2333" fmla="*/ 682685 w 1397239"/>
                  <a:gd name="connsiteY14-2334" fmla="*/ 18264 h 397643"/>
                  <a:gd name="connsiteX15-2335" fmla="*/ 720261 w 1397239"/>
                  <a:gd name="connsiteY15-2336" fmla="*/ 284640 h 397643"/>
                  <a:gd name="connsiteX16-2337" fmla="*/ 752099 w 1397239"/>
                  <a:gd name="connsiteY16-2338" fmla="*/ 41934 h 397643"/>
                  <a:gd name="connsiteX17-2339" fmla="*/ 793904 w 1397239"/>
                  <a:gd name="connsiteY17-2340" fmla="*/ 290775 h 397643"/>
                  <a:gd name="connsiteX18-2341" fmla="*/ 826135 w 1397239"/>
                  <a:gd name="connsiteY18-2342" fmla="*/ 39931 h 397643"/>
                  <a:gd name="connsiteX19-2343" fmla="*/ 867025 w 1397239"/>
                  <a:gd name="connsiteY19-2344" fmla="*/ 311476 h 397643"/>
                  <a:gd name="connsiteX20-2345" fmla="*/ 910869 w 1397239"/>
                  <a:gd name="connsiteY20-2346" fmla="*/ 33668 h 397643"/>
                  <a:gd name="connsiteX21-2347" fmla="*/ 949792 w 1397239"/>
                  <a:gd name="connsiteY21-2348" fmla="*/ 305659 h 397643"/>
                  <a:gd name="connsiteX22-2349" fmla="*/ 996958 w 1397239"/>
                  <a:gd name="connsiteY22-2350" fmla="*/ 48001 h 397643"/>
                  <a:gd name="connsiteX23-2351" fmla="*/ 1016751 w 1397239"/>
                  <a:gd name="connsiteY23-2352" fmla="*/ 335564 h 397643"/>
                  <a:gd name="connsiteX24-2353" fmla="*/ 1066291 w 1397239"/>
                  <a:gd name="connsiteY24-2354" fmla="*/ 45130 h 397643"/>
                  <a:gd name="connsiteX25-2355" fmla="*/ 1106633 w 1397239"/>
                  <a:gd name="connsiteY25-2356" fmla="*/ 315895 h 397643"/>
                  <a:gd name="connsiteX26-2357" fmla="*/ 1154148 w 1397239"/>
                  <a:gd name="connsiteY26-2358" fmla="*/ 41611 h 397643"/>
                  <a:gd name="connsiteX27-2359" fmla="*/ 1211482 w 1397239"/>
                  <a:gd name="connsiteY27-2360" fmla="*/ 332017 h 397643"/>
                  <a:gd name="connsiteX28-2361" fmla="*/ 1236984 w 1397239"/>
                  <a:gd name="connsiteY28-2362" fmla="*/ 41221 h 397643"/>
                  <a:gd name="connsiteX29-2363" fmla="*/ 1280638 w 1397239"/>
                  <a:gd name="connsiteY29-2364" fmla="*/ 396933 h 397643"/>
                  <a:gd name="connsiteX30-2365" fmla="*/ 1335870 w 1397239"/>
                  <a:gd name="connsiteY30-2366" fmla="*/ 139183 h 397643"/>
                  <a:gd name="connsiteX31-2367" fmla="*/ 1397239 w 1397239"/>
                  <a:gd name="connsiteY31-2368" fmla="*/ 372385 h 397643"/>
                  <a:gd name="connsiteX0-2369" fmla="*/ 0 w 1397239"/>
                  <a:gd name="connsiteY0-2370" fmla="*/ 20978 h 397632"/>
                  <a:gd name="connsiteX1-2371" fmla="*/ 55442 w 1397239"/>
                  <a:gd name="connsiteY1-2372" fmla="*/ 291929 h 397632"/>
                  <a:gd name="connsiteX2-2373" fmla="*/ 91660 w 1397239"/>
                  <a:gd name="connsiteY2-2374" fmla="*/ 35254 h 397632"/>
                  <a:gd name="connsiteX3-2375" fmla="*/ 148932 w 1397239"/>
                  <a:gd name="connsiteY3-2376" fmla="*/ 281494 h 397632"/>
                  <a:gd name="connsiteX4-2377" fmla="*/ 192770 w 1397239"/>
                  <a:gd name="connsiteY4-2378" fmla="*/ 36292 h 397632"/>
                  <a:gd name="connsiteX5-2379" fmla="*/ 263110 w 1397239"/>
                  <a:gd name="connsiteY5-2380" fmla="*/ 278523 h 397632"/>
                  <a:gd name="connsiteX6-2381" fmla="*/ 311030 w 1397239"/>
                  <a:gd name="connsiteY6-2382" fmla="*/ 7229 h 397632"/>
                  <a:gd name="connsiteX7-2383" fmla="*/ 360544 w 1397239"/>
                  <a:gd name="connsiteY7-2384" fmla="*/ 276036 h 397632"/>
                  <a:gd name="connsiteX8-2385" fmla="*/ 413092 w 1397239"/>
                  <a:gd name="connsiteY8-2386" fmla="*/ 15893 h 397632"/>
                  <a:gd name="connsiteX9-2387" fmla="*/ 460537 w 1397239"/>
                  <a:gd name="connsiteY9-2388" fmla="*/ 276233 h 397632"/>
                  <a:gd name="connsiteX10-2389" fmla="*/ 503402 w 1397239"/>
                  <a:gd name="connsiteY10-2390" fmla="*/ 1 h 397632"/>
                  <a:gd name="connsiteX11-2391" fmla="*/ 566303 w 1397239"/>
                  <a:gd name="connsiteY11-2392" fmla="*/ 275786 h 397632"/>
                  <a:gd name="connsiteX12-2393" fmla="*/ 596050 w 1397239"/>
                  <a:gd name="connsiteY12-2394" fmla="*/ 9270 h 397632"/>
                  <a:gd name="connsiteX13-2395" fmla="*/ 631581 w 1397239"/>
                  <a:gd name="connsiteY13-2396" fmla="*/ 286374 h 397632"/>
                  <a:gd name="connsiteX14-2397" fmla="*/ 682685 w 1397239"/>
                  <a:gd name="connsiteY14-2398" fmla="*/ 18253 h 397632"/>
                  <a:gd name="connsiteX15-2399" fmla="*/ 720261 w 1397239"/>
                  <a:gd name="connsiteY15-2400" fmla="*/ 284629 h 397632"/>
                  <a:gd name="connsiteX16-2401" fmla="*/ 752099 w 1397239"/>
                  <a:gd name="connsiteY16-2402" fmla="*/ 41923 h 397632"/>
                  <a:gd name="connsiteX17-2403" fmla="*/ 793904 w 1397239"/>
                  <a:gd name="connsiteY17-2404" fmla="*/ 290764 h 397632"/>
                  <a:gd name="connsiteX18-2405" fmla="*/ 826135 w 1397239"/>
                  <a:gd name="connsiteY18-2406" fmla="*/ 39920 h 397632"/>
                  <a:gd name="connsiteX19-2407" fmla="*/ 867025 w 1397239"/>
                  <a:gd name="connsiteY19-2408" fmla="*/ 311465 h 397632"/>
                  <a:gd name="connsiteX20-2409" fmla="*/ 910869 w 1397239"/>
                  <a:gd name="connsiteY20-2410" fmla="*/ 33657 h 397632"/>
                  <a:gd name="connsiteX21-2411" fmla="*/ 949792 w 1397239"/>
                  <a:gd name="connsiteY21-2412" fmla="*/ 305648 h 397632"/>
                  <a:gd name="connsiteX22-2413" fmla="*/ 996958 w 1397239"/>
                  <a:gd name="connsiteY22-2414" fmla="*/ 47990 h 397632"/>
                  <a:gd name="connsiteX23-2415" fmla="*/ 1016751 w 1397239"/>
                  <a:gd name="connsiteY23-2416" fmla="*/ 335553 h 397632"/>
                  <a:gd name="connsiteX24-2417" fmla="*/ 1066291 w 1397239"/>
                  <a:gd name="connsiteY24-2418" fmla="*/ 45119 h 397632"/>
                  <a:gd name="connsiteX25-2419" fmla="*/ 1106633 w 1397239"/>
                  <a:gd name="connsiteY25-2420" fmla="*/ 315884 h 397632"/>
                  <a:gd name="connsiteX26-2421" fmla="*/ 1154148 w 1397239"/>
                  <a:gd name="connsiteY26-2422" fmla="*/ 41600 h 397632"/>
                  <a:gd name="connsiteX27-2423" fmla="*/ 1211482 w 1397239"/>
                  <a:gd name="connsiteY27-2424" fmla="*/ 332006 h 397632"/>
                  <a:gd name="connsiteX28-2425" fmla="*/ 1236984 w 1397239"/>
                  <a:gd name="connsiteY28-2426" fmla="*/ 41210 h 397632"/>
                  <a:gd name="connsiteX29-2427" fmla="*/ 1280638 w 1397239"/>
                  <a:gd name="connsiteY29-2428" fmla="*/ 396922 h 397632"/>
                  <a:gd name="connsiteX30-2429" fmla="*/ 1335870 w 1397239"/>
                  <a:gd name="connsiteY30-2430" fmla="*/ 139172 h 397632"/>
                  <a:gd name="connsiteX31-2431" fmla="*/ 1397239 w 1397239"/>
                  <a:gd name="connsiteY31-2432" fmla="*/ 372374 h 397632"/>
                  <a:gd name="connsiteX0-2433" fmla="*/ 0 w 1397239"/>
                  <a:gd name="connsiteY0-2434" fmla="*/ 43170 h 419824"/>
                  <a:gd name="connsiteX1-2435" fmla="*/ 55442 w 1397239"/>
                  <a:gd name="connsiteY1-2436" fmla="*/ 314121 h 419824"/>
                  <a:gd name="connsiteX2-2437" fmla="*/ 91660 w 1397239"/>
                  <a:gd name="connsiteY2-2438" fmla="*/ 57446 h 419824"/>
                  <a:gd name="connsiteX3-2439" fmla="*/ 148932 w 1397239"/>
                  <a:gd name="connsiteY3-2440" fmla="*/ 303686 h 419824"/>
                  <a:gd name="connsiteX4-2441" fmla="*/ 192770 w 1397239"/>
                  <a:gd name="connsiteY4-2442" fmla="*/ 58484 h 419824"/>
                  <a:gd name="connsiteX5-2443" fmla="*/ 263110 w 1397239"/>
                  <a:gd name="connsiteY5-2444" fmla="*/ 300715 h 419824"/>
                  <a:gd name="connsiteX6-2445" fmla="*/ 311030 w 1397239"/>
                  <a:gd name="connsiteY6-2446" fmla="*/ 29421 h 419824"/>
                  <a:gd name="connsiteX7-2447" fmla="*/ 360544 w 1397239"/>
                  <a:gd name="connsiteY7-2448" fmla="*/ 298228 h 419824"/>
                  <a:gd name="connsiteX8-2449" fmla="*/ 413092 w 1397239"/>
                  <a:gd name="connsiteY8-2450" fmla="*/ 38085 h 419824"/>
                  <a:gd name="connsiteX9-2451" fmla="*/ 460537 w 1397239"/>
                  <a:gd name="connsiteY9-2452" fmla="*/ 298425 h 419824"/>
                  <a:gd name="connsiteX10-2453" fmla="*/ 503402 w 1397239"/>
                  <a:gd name="connsiteY10-2454" fmla="*/ 22193 h 419824"/>
                  <a:gd name="connsiteX11-2455" fmla="*/ 566303 w 1397239"/>
                  <a:gd name="connsiteY11-2456" fmla="*/ 297978 h 419824"/>
                  <a:gd name="connsiteX12-2457" fmla="*/ 601162 w 1397239"/>
                  <a:gd name="connsiteY12-2458" fmla="*/ 7 h 419824"/>
                  <a:gd name="connsiteX13-2459" fmla="*/ 631581 w 1397239"/>
                  <a:gd name="connsiteY13-2460" fmla="*/ 308566 h 419824"/>
                  <a:gd name="connsiteX14-2461" fmla="*/ 682685 w 1397239"/>
                  <a:gd name="connsiteY14-2462" fmla="*/ 40445 h 419824"/>
                  <a:gd name="connsiteX15-2463" fmla="*/ 720261 w 1397239"/>
                  <a:gd name="connsiteY15-2464" fmla="*/ 306821 h 419824"/>
                  <a:gd name="connsiteX16-2465" fmla="*/ 752099 w 1397239"/>
                  <a:gd name="connsiteY16-2466" fmla="*/ 64115 h 419824"/>
                  <a:gd name="connsiteX17-2467" fmla="*/ 793904 w 1397239"/>
                  <a:gd name="connsiteY17-2468" fmla="*/ 312956 h 419824"/>
                  <a:gd name="connsiteX18-2469" fmla="*/ 826135 w 1397239"/>
                  <a:gd name="connsiteY18-2470" fmla="*/ 62112 h 419824"/>
                  <a:gd name="connsiteX19-2471" fmla="*/ 867025 w 1397239"/>
                  <a:gd name="connsiteY19-2472" fmla="*/ 333657 h 419824"/>
                  <a:gd name="connsiteX20-2473" fmla="*/ 910869 w 1397239"/>
                  <a:gd name="connsiteY20-2474" fmla="*/ 55849 h 419824"/>
                  <a:gd name="connsiteX21-2475" fmla="*/ 949792 w 1397239"/>
                  <a:gd name="connsiteY21-2476" fmla="*/ 327840 h 419824"/>
                  <a:gd name="connsiteX22-2477" fmla="*/ 996958 w 1397239"/>
                  <a:gd name="connsiteY22-2478" fmla="*/ 70182 h 419824"/>
                  <a:gd name="connsiteX23-2479" fmla="*/ 1016751 w 1397239"/>
                  <a:gd name="connsiteY23-2480" fmla="*/ 357745 h 419824"/>
                  <a:gd name="connsiteX24-2481" fmla="*/ 1066291 w 1397239"/>
                  <a:gd name="connsiteY24-2482" fmla="*/ 67311 h 419824"/>
                  <a:gd name="connsiteX25-2483" fmla="*/ 1106633 w 1397239"/>
                  <a:gd name="connsiteY25-2484" fmla="*/ 338076 h 419824"/>
                  <a:gd name="connsiteX26-2485" fmla="*/ 1154148 w 1397239"/>
                  <a:gd name="connsiteY26-2486" fmla="*/ 63792 h 419824"/>
                  <a:gd name="connsiteX27-2487" fmla="*/ 1211482 w 1397239"/>
                  <a:gd name="connsiteY27-2488" fmla="*/ 354198 h 419824"/>
                  <a:gd name="connsiteX28-2489" fmla="*/ 1236984 w 1397239"/>
                  <a:gd name="connsiteY28-2490" fmla="*/ 63402 h 419824"/>
                  <a:gd name="connsiteX29-2491" fmla="*/ 1280638 w 1397239"/>
                  <a:gd name="connsiteY29-2492" fmla="*/ 419114 h 419824"/>
                  <a:gd name="connsiteX30-2493" fmla="*/ 1335870 w 1397239"/>
                  <a:gd name="connsiteY30-2494" fmla="*/ 161364 h 419824"/>
                  <a:gd name="connsiteX31-2495" fmla="*/ 1397239 w 1397239"/>
                  <a:gd name="connsiteY31-2496" fmla="*/ 394566 h 419824"/>
                  <a:gd name="connsiteX0-2497" fmla="*/ 0 w 1397239"/>
                  <a:gd name="connsiteY0-2498" fmla="*/ 43170 h 419824"/>
                  <a:gd name="connsiteX1-2499" fmla="*/ 55442 w 1397239"/>
                  <a:gd name="connsiteY1-2500" fmla="*/ 314121 h 419824"/>
                  <a:gd name="connsiteX2-2501" fmla="*/ 91660 w 1397239"/>
                  <a:gd name="connsiteY2-2502" fmla="*/ 57446 h 419824"/>
                  <a:gd name="connsiteX3-2503" fmla="*/ 148932 w 1397239"/>
                  <a:gd name="connsiteY3-2504" fmla="*/ 303686 h 419824"/>
                  <a:gd name="connsiteX4-2505" fmla="*/ 192770 w 1397239"/>
                  <a:gd name="connsiteY4-2506" fmla="*/ 58484 h 419824"/>
                  <a:gd name="connsiteX5-2507" fmla="*/ 263110 w 1397239"/>
                  <a:gd name="connsiteY5-2508" fmla="*/ 300715 h 419824"/>
                  <a:gd name="connsiteX6-2509" fmla="*/ 311030 w 1397239"/>
                  <a:gd name="connsiteY6-2510" fmla="*/ 29421 h 419824"/>
                  <a:gd name="connsiteX7-2511" fmla="*/ 360544 w 1397239"/>
                  <a:gd name="connsiteY7-2512" fmla="*/ 298228 h 419824"/>
                  <a:gd name="connsiteX8-2513" fmla="*/ 413092 w 1397239"/>
                  <a:gd name="connsiteY8-2514" fmla="*/ 38085 h 419824"/>
                  <a:gd name="connsiteX9-2515" fmla="*/ 460537 w 1397239"/>
                  <a:gd name="connsiteY9-2516" fmla="*/ 298425 h 419824"/>
                  <a:gd name="connsiteX10-2517" fmla="*/ 503402 w 1397239"/>
                  <a:gd name="connsiteY10-2518" fmla="*/ 22193 h 419824"/>
                  <a:gd name="connsiteX11-2519" fmla="*/ 566303 w 1397239"/>
                  <a:gd name="connsiteY11-2520" fmla="*/ 297978 h 419824"/>
                  <a:gd name="connsiteX12-2521" fmla="*/ 601162 w 1397239"/>
                  <a:gd name="connsiteY12-2522" fmla="*/ 7 h 419824"/>
                  <a:gd name="connsiteX13-2523" fmla="*/ 641029 w 1397239"/>
                  <a:gd name="connsiteY13-2524" fmla="*/ 307599 h 419824"/>
                  <a:gd name="connsiteX14-2525" fmla="*/ 682685 w 1397239"/>
                  <a:gd name="connsiteY14-2526" fmla="*/ 40445 h 419824"/>
                  <a:gd name="connsiteX15-2527" fmla="*/ 720261 w 1397239"/>
                  <a:gd name="connsiteY15-2528" fmla="*/ 306821 h 419824"/>
                  <a:gd name="connsiteX16-2529" fmla="*/ 752099 w 1397239"/>
                  <a:gd name="connsiteY16-2530" fmla="*/ 64115 h 419824"/>
                  <a:gd name="connsiteX17-2531" fmla="*/ 793904 w 1397239"/>
                  <a:gd name="connsiteY17-2532" fmla="*/ 312956 h 419824"/>
                  <a:gd name="connsiteX18-2533" fmla="*/ 826135 w 1397239"/>
                  <a:gd name="connsiteY18-2534" fmla="*/ 62112 h 419824"/>
                  <a:gd name="connsiteX19-2535" fmla="*/ 867025 w 1397239"/>
                  <a:gd name="connsiteY19-2536" fmla="*/ 333657 h 419824"/>
                  <a:gd name="connsiteX20-2537" fmla="*/ 910869 w 1397239"/>
                  <a:gd name="connsiteY20-2538" fmla="*/ 55849 h 419824"/>
                  <a:gd name="connsiteX21-2539" fmla="*/ 949792 w 1397239"/>
                  <a:gd name="connsiteY21-2540" fmla="*/ 327840 h 419824"/>
                  <a:gd name="connsiteX22-2541" fmla="*/ 996958 w 1397239"/>
                  <a:gd name="connsiteY22-2542" fmla="*/ 70182 h 419824"/>
                  <a:gd name="connsiteX23-2543" fmla="*/ 1016751 w 1397239"/>
                  <a:gd name="connsiteY23-2544" fmla="*/ 357745 h 419824"/>
                  <a:gd name="connsiteX24-2545" fmla="*/ 1066291 w 1397239"/>
                  <a:gd name="connsiteY24-2546" fmla="*/ 67311 h 419824"/>
                  <a:gd name="connsiteX25-2547" fmla="*/ 1106633 w 1397239"/>
                  <a:gd name="connsiteY25-2548" fmla="*/ 338076 h 419824"/>
                  <a:gd name="connsiteX26-2549" fmla="*/ 1154148 w 1397239"/>
                  <a:gd name="connsiteY26-2550" fmla="*/ 63792 h 419824"/>
                  <a:gd name="connsiteX27-2551" fmla="*/ 1211482 w 1397239"/>
                  <a:gd name="connsiteY27-2552" fmla="*/ 354198 h 419824"/>
                  <a:gd name="connsiteX28-2553" fmla="*/ 1236984 w 1397239"/>
                  <a:gd name="connsiteY28-2554" fmla="*/ 63402 h 419824"/>
                  <a:gd name="connsiteX29-2555" fmla="*/ 1280638 w 1397239"/>
                  <a:gd name="connsiteY29-2556" fmla="*/ 419114 h 419824"/>
                  <a:gd name="connsiteX30-2557" fmla="*/ 1335870 w 1397239"/>
                  <a:gd name="connsiteY30-2558" fmla="*/ 161364 h 419824"/>
                  <a:gd name="connsiteX31-2559" fmla="*/ 1397239 w 1397239"/>
                  <a:gd name="connsiteY31-2560" fmla="*/ 394566 h 419824"/>
                  <a:gd name="connsiteX0-2561" fmla="*/ 0 w 1397239"/>
                  <a:gd name="connsiteY0-2562" fmla="*/ 43170 h 419139"/>
                  <a:gd name="connsiteX1-2563" fmla="*/ 55442 w 1397239"/>
                  <a:gd name="connsiteY1-2564" fmla="*/ 314121 h 419139"/>
                  <a:gd name="connsiteX2-2565" fmla="*/ 91660 w 1397239"/>
                  <a:gd name="connsiteY2-2566" fmla="*/ 57446 h 419139"/>
                  <a:gd name="connsiteX3-2567" fmla="*/ 148932 w 1397239"/>
                  <a:gd name="connsiteY3-2568" fmla="*/ 303686 h 419139"/>
                  <a:gd name="connsiteX4-2569" fmla="*/ 192770 w 1397239"/>
                  <a:gd name="connsiteY4-2570" fmla="*/ 58484 h 419139"/>
                  <a:gd name="connsiteX5-2571" fmla="*/ 263110 w 1397239"/>
                  <a:gd name="connsiteY5-2572" fmla="*/ 300715 h 419139"/>
                  <a:gd name="connsiteX6-2573" fmla="*/ 311030 w 1397239"/>
                  <a:gd name="connsiteY6-2574" fmla="*/ 29421 h 419139"/>
                  <a:gd name="connsiteX7-2575" fmla="*/ 360544 w 1397239"/>
                  <a:gd name="connsiteY7-2576" fmla="*/ 298228 h 419139"/>
                  <a:gd name="connsiteX8-2577" fmla="*/ 413092 w 1397239"/>
                  <a:gd name="connsiteY8-2578" fmla="*/ 38085 h 419139"/>
                  <a:gd name="connsiteX9-2579" fmla="*/ 460537 w 1397239"/>
                  <a:gd name="connsiteY9-2580" fmla="*/ 298425 h 419139"/>
                  <a:gd name="connsiteX10-2581" fmla="*/ 503402 w 1397239"/>
                  <a:gd name="connsiteY10-2582" fmla="*/ 22193 h 419139"/>
                  <a:gd name="connsiteX11-2583" fmla="*/ 566303 w 1397239"/>
                  <a:gd name="connsiteY11-2584" fmla="*/ 297978 h 419139"/>
                  <a:gd name="connsiteX12-2585" fmla="*/ 601162 w 1397239"/>
                  <a:gd name="connsiteY12-2586" fmla="*/ 7 h 419139"/>
                  <a:gd name="connsiteX13-2587" fmla="*/ 641029 w 1397239"/>
                  <a:gd name="connsiteY13-2588" fmla="*/ 307599 h 419139"/>
                  <a:gd name="connsiteX14-2589" fmla="*/ 682685 w 1397239"/>
                  <a:gd name="connsiteY14-2590" fmla="*/ 40445 h 419139"/>
                  <a:gd name="connsiteX15-2591" fmla="*/ 720261 w 1397239"/>
                  <a:gd name="connsiteY15-2592" fmla="*/ 306821 h 419139"/>
                  <a:gd name="connsiteX16-2593" fmla="*/ 752099 w 1397239"/>
                  <a:gd name="connsiteY16-2594" fmla="*/ 64115 h 419139"/>
                  <a:gd name="connsiteX17-2595" fmla="*/ 793904 w 1397239"/>
                  <a:gd name="connsiteY17-2596" fmla="*/ 312956 h 419139"/>
                  <a:gd name="connsiteX18-2597" fmla="*/ 826135 w 1397239"/>
                  <a:gd name="connsiteY18-2598" fmla="*/ 62112 h 419139"/>
                  <a:gd name="connsiteX19-2599" fmla="*/ 867025 w 1397239"/>
                  <a:gd name="connsiteY19-2600" fmla="*/ 333657 h 419139"/>
                  <a:gd name="connsiteX20-2601" fmla="*/ 910869 w 1397239"/>
                  <a:gd name="connsiteY20-2602" fmla="*/ 55849 h 419139"/>
                  <a:gd name="connsiteX21-2603" fmla="*/ 949792 w 1397239"/>
                  <a:gd name="connsiteY21-2604" fmla="*/ 327840 h 419139"/>
                  <a:gd name="connsiteX22-2605" fmla="*/ 996958 w 1397239"/>
                  <a:gd name="connsiteY22-2606" fmla="*/ 70182 h 419139"/>
                  <a:gd name="connsiteX23-2607" fmla="*/ 1016751 w 1397239"/>
                  <a:gd name="connsiteY23-2608" fmla="*/ 357745 h 419139"/>
                  <a:gd name="connsiteX24-2609" fmla="*/ 1066291 w 1397239"/>
                  <a:gd name="connsiteY24-2610" fmla="*/ 67311 h 419139"/>
                  <a:gd name="connsiteX25-2611" fmla="*/ 1106633 w 1397239"/>
                  <a:gd name="connsiteY25-2612" fmla="*/ 338076 h 419139"/>
                  <a:gd name="connsiteX26-2613" fmla="*/ 1154148 w 1397239"/>
                  <a:gd name="connsiteY26-2614" fmla="*/ 63792 h 419139"/>
                  <a:gd name="connsiteX27-2615" fmla="*/ 1211482 w 1397239"/>
                  <a:gd name="connsiteY27-2616" fmla="*/ 354198 h 419139"/>
                  <a:gd name="connsiteX28-2617" fmla="*/ 1236984 w 1397239"/>
                  <a:gd name="connsiteY28-2618" fmla="*/ 63402 h 419139"/>
                  <a:gd name="connsiteX29-2619" fmla="*/ 1280638 w 1397239"/>
                  <a:gd name="connsiteY29-2620" fmla="*/ 419114 h 419139"/>
                  <a:gd name="connsiteX30-2621" fmla="*/ 1334479 w 1397239"/>
                  <a:gd name="connsiteY30-2622" fmla="*/ 42927 h 419139"/>
                  <a:gd name="connsiteX31-2623" fmla="*/ 1397239 w 1397239"/>
                  <a:gd name="connsiteY31-2624" fmla="*/ 394566 h 419139"/>
                  <a:gd name="connsiteX0-2625" fmla="*/ 0 w 1397239"/>
                  <a:gd name="connsiteY0-2626" fmla="*/ 43170 h 394566"/>
                  <a:gd name="connsiteX1-2627" fmla="*/ 55442 w 1397239"/>
                  <a:gd name="connsiteY1-2628" fmla="*/ 314121 h 394566"/>
                  <a:gd name="connsiteX2-2629" fmla="*/ 91660 w 1397239"/>
                  <a:gd name="connsiteY2-2630" fmla="*/ 57446 h 394566"/>
                  <a:gd name="connsiteX3-2631" fmla="*/ 148932 w 1397239"/>
                  <a:gd name="connsiteY3-2632" fmla="*/ 303686 h 394566"/>
                  <a:gd name="connsiteX4-2633" fmla="*/ 192770 w 1397239"/>
                  <a:gd name="connsiteY4-2634" fmla="*/ 58484 h 394566"/>
                  <a:gd name="connsiteX5-2635" fmla="*/ 263110 w 1397239"/>
                  <a:gd name="connsiteY5-2636" fmla="*/ 300715 h 394566"/>
                  <a:gd name="connsiteX6-2637" fmla="*/ 311030 w 1397239"/>
                  <a:gd name="connsiteY6-2638" fmla="*/ 29421 h 394566"/>
                  <a:gd name="connsiteX7-2639" fmla="*/ 360544 w 1397239"/>
                  <a:gd name="connsiteY7-2640" fmla="*/ 298228 h 394566"/>
                  <a:gd name="connsiteX8-2641" fmla="*/ 413092 w 1397239"/>
                  <a:gd name="connsiteY8-2642" fmla="*/ 38085 h 394566"/>
                  <a:gd name="connsiteX9-2643" fmla="*/ 460537 w 1397239"/>
                  <a:gd name="connsiteY9-2644" fmla="*/ 298425 h 394566"/>
                  <a:gd name="connsiteX10-2645" fmla="*/ 503402 w 1397239"/>
                  <a:gd name="connsiteY10-2646" fmla="*/ 22193 h 394566"/>
                  <a:gd name="connsiteX11-2647" fmla="*/ 566303 w 1397239"/>
                  <a:gd name="connsiteY11-2648" fmla="*/ 297978 h 394566"/>
                  <a:gd name="connsiteX12-2649" fmla="*/ 601162 w 1397239"/>
                  <a:gd name="connsiteY12-2650" fmla="*/ 7 h 394566"/>
                  <a:gd name="connsiteX13-2651" fmla="*/ 641029 w 1397239"/>
                  <a:gd name="connsiteY13-2652" fmla="*/ 307599 h 394566"/>
                  <a:gd name="connsiteX14-2653" fmla="*/ 682685 w 1397239"/>
                  <a:gd name="connsiteY14-2654" fmla="*/ 40445 h 394566"/>
                  <a:gd name="connsiteX15-2655" fmla="*/ 720261 w 1397239"/>
                  <a:gd name="connsiteY15-2656" fmla="*/ 306821 h 394566"/>
                  <a:gd name="connsiteX16-2657" fmla="*/ 752099 w 1397239"/>
                  <a:gd name="connsiteY16-2658" fmla="*/ 64115 h 394566"/>
                  <a:gd name="connsiteX17-2659" fmla="*/ 793904 w 1397239"/>
                  <a:gd name="connsiteY17-2660" fmla="*/ 312956 h 394566"/>
                  <a:gd name="connsiteX18-2661" fmla="*/ 826135 w 1397239"/>
                  <a:gd name="connsiteY18-2662" fmla="*/ 62112 h 394566"/>
                  <a:gd name="connsiteX19-2663" fmla="*/ 867025 w 1397239"/>
                  <a:gd name="connsiteY19-2664" fmla="*/ 333657 h 394566"/>
                  <a:gd name="connsiteX20-2665" fmla="*/ 910869 w 1397239"/>
                  <a:gd name="connsiteY20-2666" fmla="*/ 55849 h 394566"/>
                  <a:gd name="connsiteX21-2667" fmla="*/ 949792 w 1397239"/>
                  <a:gd name="connsiteY21-2668" fmla="*/ 327840 h 394566"/>
                  <a:gd name="connsiteX22-2669" fmla="*/ 996958 w 1397239"/>
                  <a:gd name="connsiteY22-2670" fmla="*/ 70182 h 394566"/>
                  <a:gd name="connsiteX23-2671" fmla="*/ 1016751 w 1397239"/>
                  <a:gd name="connsiteY23-2672" fmla="*/ 357745 h 394566"/>
                  <a:gd name="connsiteX24-2673" fmla="*/ 1066291 w 1397239"/>
                  <a:gd name="connsiteY24-2674" fmla="*/ 67311 h 394566"/>
                  <a:gd name="connsiteX25-2675" fmla="*/ 1106633 w 1397239"/>
                  <a:gd name="connsiteY25-2676" fmla="*/ 338076 h 394566"/>
                  <a:gd name="connsiteX26-2677" fmla="*/ 1154148 w 1397239"/>
                  <a:gd name="connsiteY26-2678" fmla="*/ 63792 h 394566"/>
                  <a:gd name="connsiteX27-2679" fmla="*/ 1211482 w 1397239"/>
                  <a:gd name="connsiteY27-2680" fmla="*/ 354198 h 394566"/>
                  <a:gd name="connsiteX28-2681" fmla="*/ 1236984 w 1397239"/>
                  <a:gd name="connsiteY28-2682" fmla="*/ 63402 h 394566"/>
                  <a:gd name="connsiteX29-2683" fmla="*/ 1296377 w 1397239"/>
                  <a:gd name="connsiteY29-2684" fmla="*/ 335016 h 394566"/>
                  <a:gd name="connsiteX30-2685" fmla="*/ 1334479 w 1397239"/>
                  <a:gd name="connsiteY30-2686" fmla="*/ 42927 h 394566"/>
                  <a:gd name="connsiteX31-2687" fmla="*/ 1397239 w 1397239"/>
                  <a:gd name="connsiteY31-2688" fmla="*/ 394566 h 394566"/>
                  <a:gd name="connsiteX0-2689" fmla="*/ 0 w 1390931"/>
                  <a:gd name="connsiteY0-2690" fmla="*/ 43170 h 357746"/>
                  <a:gd name="connsiteX1-2691" fmla="*/ 55442 w 1390931"/>
                  <a:gd name="connsiteY1-2692" fmla="*/ 314121 h 357746"/>
                  <a:gd name="connsiteX2-2693" fmla="*/ 91660 w 1390931"/>
                  <a:gd name="connsiteY2-2694" fmla="*/ 57446 h 357746"/>
                  <a:gd name="connsiteX3-2695" fmla="*/ 148932 w 1390931"/>
                  <a:gd name="connsiteY3-2696" fmla="*/ 303686 h 357746"/>
                  <a:gd name="connsiteX4-2697" fmla="*/ 192770 w 1390931"/>
                  <a:gd name="connsiteY4-2698" fmla="*/ 58484 h 357746"/>
                  <a:gd name="connsiteX5-2699" fmla="*/ 263110 w 1390931"/>
                  <a:gd name="connsiteY5-2700" fmla="*/ 300715 h 357746"/>
                  <a:gd name="connsiteX6-2701" fmla="*/ 311030 w 1390931"/>
                  <a:gd name="connsiteY6-2702" fmla="*/ 29421 h 357746"/>
                  <a:gd name="connsiteX7-2703" fmla="*/ 360544 w 1390931"/>
                  <a:gd name="connsiteY7-2704" fmla="*/ 298228 h 357746"/>
                  <a:gd name="connsiteX8-2705" fmla="*/ 413092 w 1390931"/>
                  <a:gd name="connsiteY8-2706" fmla="*/ 38085 h 357746"/>
                  <a:gd name="connsiteX9-2707" fmla="*/ 460537 w 1390931"/>
                  <a:gd name="connsiteY9-2708" fmla="*/ 298425 h 357746"/>
                  <a:gd name="connsiteX10-2709" fmla="*/ 503402 w 1390931"/>
                  <a:gd name="connsiteY10-2710" fmla="*/ 22193 h 357746"/>
                  <a:gd name="connsiteX11-2711" fmla="*/ 566303 w 1390931"/>
                  <a:gd name="connsiteY11-2712" fmla="*/ 297978 h 357746"/>
                  <a:gd name="connsiteX12-2713" fmla="*/ 601162 w 1390931"/>
                  <a:gd name="connsiteY12-2714" fmla="*/ 7 h 357746"/>
                  <a:gd name="connsiteX13-2715" fmla="*/ 641029 w 1390931"/>
                  <a:gd name="connsiteY13-2716" fmla="*/ 307599 h 357746"/>
                  <a:gd name="connsiteX14-2717" fmla="*/ 682685 w 1390931"/>
                  <a:gd name="connsiteY14-2718" fmla="*/ 40445 h 357746"/>
                  <a:gd name="connsiteX15-2719" fmla="*/ 720261 w 1390931"/>
                  <a:gd name="connsiteY15-2720" fmla="*/ 306821 h 357746"/>
                  <a:gd name="connsiteX16-2721" fmla="*/ 752099 w 1390931"/>
                  <a:gd name="connsiteY16-2722" fmla="*/ 64115 h 357746"/>
                  <a:gd name="connsiteX17-2723" fmla="*/ 793904 w 1390931"/>
                  <a:gd name="connsiteY17-2724" fmla="*/ 312956 h 357746"/>
                  <a:gd name="connsiteX18-2725" fmla="*/ 826135 w 1390931"/>
                  <a:gd name="connsiteY18-2726" fmla="*/ 62112 h 357746"/>
                  <a:gd name="connsiteX19-2727" fmla="*/ 867025 w 1390931"/>
                  <a:gd name="connsiteY19-2728" fmla="*/ 333657 h 357746"/>
                  <a:gd name="connsiteX20-2729" fmla="*/ 910869 w 1390931"/>
                  <a:gd name="connsiteY20-2730" fmla="*/ 55849 h 357746"/>
                  <a:gd name="connsiteX21-2731" fmla="*/ 949792 w 1390931"/>
                  <a:gd name="connsiteY21-2732" fmla="*/ 327840 h 357746"/>
                  <a:gd name="connsiteX22-2733" fmla="*/ 996958 w 1390931"/>
                  <a:gd name="connsiteY22-2734" fmla="*/ 70182 h 357746"/>
                  <a:gd name="connsiteX23-2735" fmla="*/ 1016751 w 1390931"/>
                  <a:gd name="connsiteY23-2736" fmla="*/ 357745 h 357746"/>
                  <a:gd name="connsiteX24-2737" fmla="*/ 1066291 w 1390931"/>
                  <a:gd name="connsiteY24-2738" fmla="*/ 67311 h 357746"/>
                  <a:gd name="connsiteX25-2739" fmla="*/ 1106633 w 1390931"/>
                  <a:gd name="connsiteY25-2740" fmla="*/ 338076 h 357746"/>
                  <a:gd name="connsiteX26-2741" fmla="*/ 1154148 w 1390931"/>
                  <a:gd name="connsiteY26-2742" fmla="*/ 63792 h 357746"/>
                  <a:gd name="connsiteX27-2743" fmla="*/ 1211482 w 1390931"/>
                  <a:gd name="connsiteY27-2744" fmla="*/ 354198 h 357746"/>
                  <a:gd name="connsiteX28-2745" fmla="*/ 1236984 w 1390931"/>
                  <a:gd name="connsiteY28-2746" fmla="*/ 63402 h 357746"/>
                  <a:gd name="connsiteX29-2747" fmla="*/ 1296377 w 1390931"/>
                  <a:gd name="connsiteY29-2748" fmla="*/ 335016 h 357746"/>
                  <a:gd name="connsiteX30-2749" fmla="*/ 1334479 w 1390931"/>
                  <a:gd name="connsiteY30-2750" fmla="*/ 42927 h 357746"/>
                  <a:gd name="connsiteX31-2751" fmla="*/ 1390931 w 1390931"/>
                  <a:gd name="connsiteY31-2752" fmla="*/ 312724 h 357746"/>
                  <a:gd name="connsiteX0-2753" fmla="*/ 0 w 1390931"/>
                  <a:gd name="connsiteY0-2754" fmla="*/ 43170 h 357746"/>
                  <a:gd name="connsiteX1-2755" fmla="*/ 55442 w 1390931"/>
                  <a:gd name="connsiteY1-2756" fmla="*/ 314121 h 357746"/>
                  <a:gd name="connsiteX2-2757" fmla="*/ 91660 w 1390931"/>
                  <a:gd name="connsiteY2-2758" fmla="*/ 57446 h 357746"/>
                  <a:gd name="connsiteX3-2759" fmla="*/ 148932 w 1390931"/>
                  <a:gd name="connsiteY3-2760" fmla="*/ 303686 h 357746"/>
                  <a:gd name="connsiteX4-2761" fmla="*/ 192770 w 1390931"/>
                  <a:gd name="connsiteY4-2762" fmla="*/ 58484 h 357746"/>
                  <a:gd name="connsiteX5-2763" fmla="*/ 263110 w 1390931"/>
                  <a:gd name="connsiteY5-2764" fmla="*/ 300715 h 357746"/>
                  <a:gd name="connsiteX6-2765" fmla="*/ 311030 w 1390931"/>
                  <a:gd name="connsiteY6-2766" fmla="*/ 29421 h 357746"/>
                  <a:gd name="connsiteX7-2767" fmla="*/ 360544 w 1390931"/>
                  <a:gd name="connsiteY7-2768" fmla="*/ 298228 h 357746"/>
                  <a:gd name="connsiteX8-2769" fmla="*/ 413092 w 1390931"/>
                  <a:gd name="connsiteY8-2770" fmla="*/ 38085 h 357746"/>
                  <a:gd name="connsiteX9-2771" fmla="*/ 460537 w 1390931"/>
                  <a:gd name="connsiteY9-2772" fmla="*/ 298425 h 357746"/>
                  <a:gd name="connsiteX10-2773" fmla="*/ 503402 w 1390931"/>
                  <a:gd name="connsiteY10-2774" fmla="*/ 22193 h 357746"/>
                  <a:gd name="connsiteX11-2775" fmla="*/ 566303 w 1390931"/>
                  <a:gd name="connsiteY11-2776" fmla="*/ 297978 h 357746"/>
                  <a:gd name="connsiteX12-2777" fmla="*/ 601162 w 1390931"/>
                  <a:gd name="connsiteY12-2778" fmla="*/ 7 h 357746"/>
                  <a:gd name="connsiteX13-2779" fmla="*/ 641029 w 1390931"/>
                  <a:gd name="connsiteY13-2780" fmla="*/ 307599 h 357746"/>
                  <a:gd name="connsiteX14-2781" fmla="*/ 682685 w 1390931"/>
                  <a:gd name="connsiteY14-2782" fmla="*/ 40445 h 357746"/>
                  <a:gd name="connsiteX15-2783" fmla="*/ 720261 w 1390931"/>
                  <a:gd name="connsiteY15-2784" fmla="*/ 306821 h 357746"/>
                  <a:gd name="connsiteX16-2785" fmla="*/ 752099 w 1390931"/>
                  <a:gd name="connsiteY16-2786" fmla="*/ 64115 h 357746"/>
                  <a:gd name="connsiteX17-2787" fmla="*/ 793904 w 1390931"/>
                  <a:gd name="connsiteY17-2788" fmla="*/ 312956 h 357746"/>
                  <a:gd name="connsiteX18-2789" fmla="*/ 826135 w 1390931"/>
                  <a:gd name="connsiteY18-2790" fmla="*/ 62112 h 357746"/>
                  <a:gd name="connsiteX19-2791" fmla="*/ 867025 w 1390931"/>
                  <a:gd name="connsiteY19-2792" fmla="*/ 333657 h 357746"/>
                  <a:gd name="connsiteX20-2793" fmla="*/ 910869 w 1390931"/>
                  <a:gd name="connsiteY20-2794" fmla="*/ 55849 h 357746"/>
                  <a:gd name="connsiteX21-2795" fmla="*/ 949792 w 1390931"/>
                  <a:gd name="connsiteY21-2796" fmla="*/ 327840 h 357746"/>
                  <a:gd name="connsiteX22-2797" fmla="*/ 996958 w 1390931"/>
                  <a:gd name="connsiteY22-2798" fmla="*/ 70182 h 357746"/>
                  <a:gd name="connsiteX23-2799" fmla="*/ 1016751 w 1390931"/>
                  <a:gd name="connsiteY23-2800" fmla="*/ 357745 h 357746"/>
                  <a:gd name="connsiteX24-2801" fmla="*/ 1066291 w 1390931"/>
                  <a:gd name="connsiteY24-2802" fmla="*/ 67311 h 357746"/>
                  <a:gd name="connsiteX25-2803" fmla="*/ 1106633 w 1390931"/>
                  <a:gd name="connsiteY25-2804" fmla="*/ 338076 h 357746"/>
                  <a:gd name="connsiteX26-2805" fmla="*/ 1154148 w 1390931"/>
                  <a:gd name="connsiteY26-2806" fmla="*/ 63792 h 357746"/>
                  <a:gd name="connsiteX27-2807" fmla="*/ 1206556 w 1390931"/>
                  <a:gd name="connsiteY27-2808" fmla="*/ 308300 h 357746"/>
                  <a:gd name="connsiteX28-2809" fmla="*/ 1236984 w 1390931"/>
                  <a:gd name="connsiteY28-2810" fmla="*/ 63402 h 357746"/>
                  <a:gd name="connsiteX29-2811" fmla="*/ 1296377 w 1390931"/>
                  <a:gd name="connsiteY29-2812" fmla="*/ 335016 h 357746"/>
                  <a:gd name="connsiteX30-2813" fmla="*/ 1334479 w 1390931"/>
                  <a:gd name="connsiteY30-2814" fmla="*/ 42927 h 357746"/>
                  <a:gd name="connsiteX31-2815" fmla="*/ 1390931 w 1390931"/>
                  <a:gd name="connsiteY31-2816" fmla="*/ 312724 h 357746"/>
                  <a:gd name="connsiteX0-2817" fmla="*/ 0 w 1390931"/>
                  <a:gd name="connsiteY0-2818" fmla="*/ 43170 h 357746"/>
                  <a:gd name="connsiteX1-2819" fmla="*/ 55442 w 1390931"/>
                  <a:gd name="connsiteY1-2820" fmla="*/ 314121 h 357746"/>
                  <a:gd name="connsiteX2-2821" fmla="*/ 91660 w 1390931"/>
                  <a:gd name="connsiteY2-2822" fmla="*/ 57446 h 357746"/>
                  <a:gd name="connsiteX3-2823" fmla="*/ 148932 w 1390931"/>
                  <a:gd name="connsiteY3-2824" fmla="*/ 303686 h 357746"/>
                  <a:gd name="connsiteX4-2825" fmla="*/ 192770 w 1390931"/>
                  <a:gd name="connsiteY4-2826" fmla="*/ 58484 h 357746"/>
                  <a:gd name="connsiteX5-2827" fmla="*/ 263110 w 1390931"/>
                  <a:gd name="connsiteY5-2828" fmla="*/ 300715 h 357746"/>
                  <a:gd name="connsiteX6-2829" fmla="*/ 311030 w 1390931"/>
                  <a:gd name="connsiteY6-2830" fmla="*/ 29421 h 357746"/>
                  <a:gd name="connsiteX7-2831" fmla="*/ 360544 w 1390931"/>
                  <a:gd name="connsiteY7-2832" fmla="*/ 298228 h 357746"/>
                  <a:gd name="connsiteX8-2833" fmla="*/ 413092 w 1390931"/>
                  <a:gd name="connsiteY8-2834" fmla="*/ 38085 h 357746"/>
                  <a:gd name="connsiteX9-2835" fmla="*/ 460537 w 1390931"/>
                  <a:gd name="connsiteY9-2836" fmla="*/ 298425 h 357746"/>
                  <a:gd name="connsiteX10-2837" fmla="*/ 503402 w 1390931"/>
                  <a:gd name="connsiteY10-2838" fmla="*/ 22193 h 357746"/>
                  <a:gd name="connsiteX11-2839" fmla="*/ 566303 w 1390931"/>
                  <a:gd name="connsiteY11-2840" fmla="*/ 297978 h 357746"/>
                  <a:gd name="connsiteX12-2841" fmla="*/ 601162 w 1390931"/>
                  <a:gd name="connsiteY12-2842" fmla="*/ 7 h 357746"/>
                  <a:gd name="connsiteX13-2843" fmla="*/ 641029 w 1390931"/>
                  <a:gd name="connsiteY13-2844" fmla="*/ 307599 h 357746"/>
                  <a:gd name="connsiteX14-2845" fmla="*/ 682685 w 1390931"/>
                  <a:gd name="connsiteY14-2846" fmla="*/ 40445 h 357746"/>
                  <a:gd name="connsiteX15-2847" fmla="*/ 720261 w 1390931"/>
                  <a:gd name="connsiteY15-2848" fmla="*/ 306821 h 357746"/>
                  <a:gd name="connsiteX16-2849" fmla="*/ 752099 w 1390931"/>
                  <a:gd name="connsiteY16-2850" fmla="*/ 64115 h 357746"/>
                  <a:gd name="connsiteX17-2851" fmla="*/ 793904 w 1390931"/>
                  <a:gd name="connsiteY17-2852" fmla="*/ 312956 h 357746"/>
                  <a:gd name="connsiteX18-2853" fmla="*/ 826135 w 1390931"/>
                  <a:gd name="connsiteY18-2854" fmla="*/ 62112 h 357746"/>
                  <a:gd name="connsiteX19-2855" fmla="*/ 867025 w 1390931"/>
                  <a:gd name="connsiteY19-2856" fmla="*/ 333657 h 357746"/>
                  <a:gd name="connsiteX20-2857" fmla="*/ 910869 w 1390931"/>
                  <a:gd name="connsiteY20-2858" fmla="*/ 55849 h 357746"/>
                  <a:gd name="connsiteX21-2859" fmla="*/ 949792 w 1390931"/>
                  <a:gd name="connsiteY21-2860" fmla="*/ 327840 h 357746"/>
                  <a:gd name="connsiteX22-2861" fmla="*/ 996958 w 1390931"/>
                  <a:gd name="connsiteY22-2862" fmla="*/ 70182 h 357746"/>
                  <a:gd name="connsiteX23-2863" fmla="*/ 1016751 w 1390931"/>
                  <a:gd name="connsiteY23-2864" fmla="*/ 357745 h 357746"/>
                  <a:gd name="connsiteX24-2865" fmla="*/ 1066291 w 1390931"/>
                  <a:gd name="connsiteY24-2866" fmla="*/ 67311 h 357746"/>
                  <a:gd name="connsiteX25-2867" fmla="*/ 1125332 w 1390931"/>
                  <a:gd name="connsiteY25-2868" fmla="*/ 331007 h 357746"/>
                  <a:gd name="connsiteX26-2869" fmla="*/ 1154148 w 1390931"/>
                  <a:gd name="connsiteY26-2870" fmla="*/ 63792 h 357746"/>
                  <a:gd name="connsiteX27-2871" fmla="*/ 1206556 w 1390931"/>
                  <a:gd name="connsiteY27-2872" fmla="*/ 308300 h 357746"/>
                  <a:gd name="connsiteX28-2873" fmla="*/ 1236984 w 1390931"/>
                  <a:gd name="connsiteY28-2874" fmla="*/ 63402 h 357746"/>
                  <a:gd name="connsiteX29-2875" fmla="*/ 1296377 w 1390931"/>
                  <a:gd name="connsiteY29-2876" fmla="*/ 335016 h 357746"/>
                  <a:gd name="connsiteX30-2877" fmla="*/ 1334479 w 1390931"/>
                  <a:gd name="connsiteY30-2878" fmla="*/ 42927 h 357746"/>
                  <a:gd name="connsiteX31-2879" fmla="*/ 1390931 w 1390931"/>
                  <a:gd name="connsiteY31-2880" fmla="*/ 312724 h 357746"/>
                  <a:gd name="connsiteX0-2881" fmla="*/ 0 w 1390931"/>
                  <a:gd name="connsiteY0-2882" fmla="*/ 43170 h 335047"/>
                  <a:gd name="connsiteX1-2883" fmla="*/ 55442 w 1390931"/>
                  <a:gd name="connsiteY1-2884" fmla="*/ 314121 h 335047"/>
                  <a:gd name="connsiteX2-2885" fmla="*/ 91660 w 1390931"/>
                  <a:gd name="connsiteY2-2886" fmla="*/ 57446 h 335047"/>
                  <a:gd name="connsiteX3-2887" fmla="*/ 148932 w 1390931"/>
                  <a:gd name="connsiteY3-2888" fmla="*/ 303686 h 335047"/>
                  <a:gd name="connsiteX4-2889" fmla="*/ 192770 w 1390931"/>
                  <a:gd name="connsiteY4-2890" fmla="*/ 58484 h 335047"/>
                  <a:gd name="connsiteX5-2891" fmla="*/ 263110 w 1390931"/>
                  <a:gd name="connsiteY5-2892" fmla="*/ 300715 h 335047"/>
                  <a:gd name="connsiteX6-2893" fmla="*/ 311030 w 1390931"/>
                  <a:gd name="connsiteY6-2894" fmla="*/ 29421 h 335047"/>
                  <a:gd name="connsiteX7-2895" fmla="*/ 360544 w 1390931"/>
                  <a:gd name="connsiteY7-2896" fmla="*/ 298228 h 335047"/>
                  <a:gd name="connsiteX8-2897" fmla="*/ 413092 w 1390931"/>
                  <a:gd name="connsiteY8-2898" fmla="*/ 38085 h 335047"/>
                  <a:gd name="connsiteX9-2899" fmla="*/ 460537 w 1390931"/>
                  <a:gd name="connsiteY9-2900" fmla="*/ 298425 h 335047"/>
                  <a:gd name="connsiteX10-2901" fmla="*/ 503402 w 1390931"/>
                  <a:gd name="connsiteY10-2902" fmla="*/ 22193 h 335047"/>
                  <a:gd name="connsiteX11-2903" fmla="*/ 566303 w 1390931"/>
                  <a:gd name="connsiteY11-2904" fmla="*/ 297978 h 335047"/>
                  <a:gd name="connsiteX12-2905" fmla="*/ 601162 w 1390931"/>
                  <a:gd name="connsiteY12-2906" fmla="*/ 7 h 335047"/>
                  <a:gd name="connsiteX13-2907" fmla="*/ 641029 w 1390931"/>
                  <a:gd name="connsiteY13-2908" fmla="*/ 307599 h 335047"/>
                  <a:gd name="connsiteX14-2909" fmla="*/ 682685 w 1390931"/>
                  <a:gd name="connsiteY14-2910" fmla="*/ 40445 h 335047"/>
                  <a:gd name="connsiteX15-2911" fmla="*/ 720261 w 1390931"/>
                  <a:gd name="connsiteY15-2912" fmla="*/ 306821 h 335047"/>
                  <a:gd name="connsiteX16-2913" fmla="*/ 752099 w 1390931"/>
                  <a:gd name="connsiteY16-2914" fmla="*/ 64115 h 335047"/>
                  <a:gd name="connsiteX17-2915" fmla="*/ 793904 w 1390931"/>
                  <a:gd name="connsiteY17-2916" fmla="*/ 312956 h 335047"/>
                  <a:gd name="connsiteX18-2917" fmla="*/ 826135 w 1390931"/>
                  <a:gd name="connsiteY18-2918" fmla="*/ 62112 h 335047"/>
                  <a:gd name="connsiteX19-2919" fmla="*/ 867025 w 1390931"/>
                  <a:gd name="connsiteY19-2920" fmla="*/ 333657 h 335047"/>
                  <a:gd name="connsiteX20-2921" fmla="*/ 910869 w 1390931"/>
                  <a:gd name="connsiteY20-2922" fmla="*/ 55849 h 335047"/>
                  <a:gd name="connsiteX21-2923" fmla="*/ 949792 w 1390931"/>
                  <a:gd name="connsiteY21-2924" fmla="*/ 327840 h 335047"/>
                  <a:gd name="connsiteX22-2925" fmla="*/ 996958 w 1390931"/>
                  <a:gd name="connsiteY22-2926" fmla="*/ 70182 h 335047"/>
                  <a:gd name="connsiteX23-2927" fmla="*/ 1047262 w 1390931"/>
                  <a:gd name="connsiteY23-2928" fmla="*/ 328849 h 335047"/>
                  <a:gd name="connsiteX24-2929" fmla="*/ 1066291 w 1390931"/>
                  <a:gd name="connsiteY24-2930" fmla="*/ 67311 h 335047"/>
                  <a:gd name="connsiteX25-2931" fmla="*/ 1125332 w 1390931"/>
                  <a:gd name="connsiteY25-2932" fmla="*/ 331007 h 335047"/>
                  <a:gd name="connsiteX26-2933" fmla="*/ 1154148 w 1390931"/>
                  <a:gd name="connsiteY26-2934" fmla="*/ 63792 h 335047"/>
                  <a:gd name="connsiteX27-2935" fmla="*/ 1206556 w 1390931"/>
                  <a:gd name="connsiteY27-2936" fmla="*/ 308300 h 335047"/>
                  <a:gd name="connsiteX28-2937" fmla="*/ 1236984 w 1390931"/>
                  <a:gd name="connsiteY28-2938" fmla="*/ 63402 h 335047"/>
                  <a:gd name="connsiteX29-2939" fmla="*/ 1296377 w 1390931"/>
                  <a:gd name="connsiteY29-2940" fmla="*/ 335016 h 335047"/>
                  <a:gd name="connsiteX30-2941" fmla="*/ 1334479 w 1390931"/>
                  <a:gd name="connsiteY30-2942" fmla="*/ 42927 h 335047"/>
                  <a:gd name="connsiteX31-2943" fmla="*/ 1390931 w 1390931"/>
                  <a:gd name="connsiteY31-2944" fmla="*/ 312724 h 335047"/>
                  <a:gd name="connsiteX0-2945" fmla="*/ 0 w 1390931"/>
                  <a:gd name="connsiteY0-2946" fmla="*/ 43170 h 335047"/>
                  <a:gd name="connsiteX1-2947" fmla="*/ 55442 w 1390931"/>
                  <a:gd name="connsiteY1-2948" fmla="*/ 314121 h 335047"/>
                  <a:gd name="connsiteX2-2949" fmla="*/ 91660 w 1390931"/>
                  <a:gd name="connsiteY2-2950" fmla="*/ 57446 h 335047"/>
                  <a:gd name="connsiteX3-2951" fmla="*/ 148932 w 1390931"/>
                  <a:gd name="connsiteY3-2952" fmla="*/ 303686 h 335047"/>
                  <a:gd name="connsiteX4-2953" fmla="*/ 192770 w 1390931"/>
                  <a:gd name="connsiteY4-2954" fmla="*/ 58484 h 335047"/>
                  <a:gd name="connsiteX5-2955" fmla="*/ 263110 w 1390931"/>
                  <a:gd name="connsiteY5-2956" fmla="*/ 300715 h 335047"/>
                  <a:gd name="connsiteX6-2957" fmla="*/ 311030 w 1390931"/>
                  <a:gd name="connsiteY6-2958" fmla="*/ 29421 h 335047"/>
                  <a:gd name="connsiteX7-2959" fmla="*/ 360544 w 1390931"/>
                  <a:gd name="connsiteY7-2960" fmla="*/ 298228 h 335047"/>
                  <a:gd name="connsiteX8-2961" fmla="*/ 413092 w 1390931"/>
                  <a:gd name="connsiteY8-2962" fmla="*/ 38085 h 335047"/>
                  <a:gd name="connsiteX9-2963" fmla="*/ 460537 w 1390931"/>
                  <a:gd name="connsiteY9-2964" fmla="*/ 298425 h 335047"/>
                  <a:gd name="connsiteX10-2965" fmla="*/ 503402 w 1390931"/>
                  <a:gd name="connsiteY10-2966" fmla="*/ 22193 h 335047"/>
                  <a:gd name="connsiteX11-2967" fmla="*/ 566303 w 1390931"/>
                  <a:gd name="connsiteY11-2968" fmla="*/ 297978 h 335047"/>
                  <a:gd name="connsiteX12-2969" fmla="*/ 601162 w 1390931"/>
                  <a:gd name="connsiteY12-2970" fmla="*/ 7 h 335047"/>
                  <a:gd name="connsiteX13-2971" fmla="*/ 641029 w 1390931"/>
                  <a:gd name="connsiteY13-2972" fmla="*/ 307599 h 335047"/>
                  <a:gd name="connsiteX14-2973" fmla="*/ 682685 w 1390931"/>
                  <a:gd name="connsiteY14-2974" fmla="*/ 40445 h 335047"/>
                  <a:gd name="connsiteX15-2975" fmla="*/ 720261 w 1390931"/>
                  <a:gd name="connsiteY15-2976" fmla="*/ 306821 h 335047"/>
                  <a:gd name="connsiteX16-2977" fmla="*/ 752099 w 1390931"/>
                  <a:gd name="connsiteY16-2978" fmla="*/ 64115 h 335047"/>
                  <a:gd name="connsiteX17-2979" fmla="*/ 793904 w 1390931"/>
                  <a:gd name="connsiteY17-2980" fmla="*/ 312956 h 335047"/>
                  <a:gd name="connsiteX18-2981" fmla="*/ 826135 w 1390931"/>
                  <a:gd name="connsiteY18-2982" fmla="*/ 62112 h 335047"/>
                  <a:gd name="connsiteX19-2983" fmla="*/ 867025 w 1390931"/>
                  <a:gd name="connsiteY19-2984" fmla="*/ 333657 h 335047"/>
                  <a:gd name="connsiteX20-2985" fmla="*/ 910869 w 1390931"/>
                  <a:gd name="connsiteY20-2986" fmla="*/ 55849 h 335047"/>
                  <a:gd name="connsiteX21-2987" fmla="*/ 965145 w 1390931"/>
                  <a:gd name="connsiteY21-2988" fmla="*/ 315963 h 335047"/>
                  <a:gd name="connsiteX22-2989" fmla="*/ 996958 w 1390931"/>
                  <a:gd name="connsiteY22-2990" fmla="*/ 70182 h 335047"/>
                  <a:gd name="connsiteX23-2991" fmla="*/ 1047262 w 1390931"/>
                  <a:gd name="connsiteY23-2992" fmla="*/ 328849 h 335047"/>
                  <a:gd name="connsiteX24-2993" fmla="*/ 1066291 w 1390931"/>
                  <a:gd name="connsiteY24-2994" fmla="*/ 67311 h 335047"/>
                  <a:gd name="connsiteX25-2995" fmla="*/ 1125332 w 1390931"/>
                  <a:gd name="connsiteY25-2996" fmla="*/ 331007 h 335047"/>
                  <a:gd name="connsiteX26-2997" fmla="*/ 1154148 w 1390931"/>
                  <a:gd name="connsiteY26-2998" fmla="*/ 63792 h 335047"/>
                  <a:gd name="connsiteX27-2999" fmla="*/ 1206556 w 1390931"/>
                  <a:gd name="connsiteY27-3000" fmla="*/ 308300 h 335047"/>
                  <a:gd name="connsiteX28-3001" fmla="*/ 1236984 w 1390931"/>
                  <a:gd name="connsiteY28-3002" fmla="*/ 63402 h 335047"/>
                  <a:gd name="connsiteX29-3003" fmla="*/ 1296377 w 1390931"/>
                  <a:gd name="connsiteY29-3004" fmla="*/ 335016 h 335047"/>
                  <a:gd name="connsiteX30-3005" fmla="*/ 1334479 w 1390931"/>
                  <a:gd name="connsiteY30-3006" fmla="*/ 42927 h 335047"/>
                  <a:gd name="connsiteX31-3007" fmla="*/ 1390931 w 1390931"/>
                  <a:gd name="connsiteY31-3008" fmla="*/ 312724 h 335047"/>
                  <a:gd name="connsiteX0-3009" fmla="*/ 0 w 1390931"/>
                  <a:gd name="connsiteY0-3010" fmla="*/ 43170 h 335047"/>
                  <a:gd name="connsiteX1-3011" fmla="*/ 55442 w 1390931"/>
                  <a:gd name="connsiteY1-3012" fmla="*/ 314121 h 335047"/>
                  <a:gd name="connsiteX2-3013" fmla="*/ 91660 w 1390931"/>
                  <a:gd name="connsiteY2-3014" fmla="*/ 57446 h 335047"/>
                  <a:gd name="connsiteX3-3015" fmla="*/ 148932 w 1390931"/>
                  <a:gd name="connsiteY3-3016" fmla="*/ 303686 h 335047"/>
                  <a:gd name="connsiteX4-3017" fmla="*/ 192770 w 1390931"/>
                  <a:gd name="connsiteY4-3018" fmla="*/ 58484 h 335047"/>
                  <a:gd name="connsiteX5-3019" fmla="*/ 263110 w 1390931"/>
                  <a:gd name="connsiteY5-3020" fmla="*/ 300715 h 335047"/>
                  <a:gd name="connsiteX6-3021" fmla="*/ 311030 w 1390931"/>
                  <a:gd name="connsiteY6-3022" fmla="*/ 29421 h 335047"/>
                  <a:gd name="connsiteX7-3023" fmla="*/ 360544 w 1390931"/>
                  <a:gd name="connsiteY7-3024" fmla="*/ 298228 h 335047"/>
                  <a:gd name="connsiteX8-3025" fmla="*/ 413092 w 1390931"/>
                  <a:gd name="connsiteY8-3026" fmla="*/ 38085 h 335047"/>
                  <a:gd name="connsiteX9-3027" fmla="*/ 460537 w 1390931"/>
                  <a:gd name="connsiteY9-3028" fmla="*/ 298425 h 335047"/>
                  <a:gd name="connsiteX10-3029" fmla="*/ 503402 w 1390931"/>
                  <a:gd name="connsiteY10-3030" fmla="*/ 22193 h 335047"/>
                  <a:gd name="connsiteX11-3031" fmla="*/ 566303 w 1390931"/>
                  <a:gd name="connsiteY11-3032" fmla="*/ 297978 h 335047"/>
                  <a:gd name="connsiteX12-3033" fmla="*/ 601162 w 1390931"/>
                  <a:gd name="connsiteY12-3034" fmla="*/ 7 h 335047"/>
                  <a:gd name="connsiteX13-3035" fmla="*/ 641029 w 1390931"/>
                  <a:gd name="connsiteY13-3036" fmla="*/ 307599 h 335047"/>
                  <a:gd name="connsiteX14-3037" fmla="*/ 682685 w 1390931"/>
                  <a:gd name="connsiteY14-3038" fmla="*/ 40445 h 335047"/>
                  <a:gd name="connsiteX15-3039" fmla="*/ 720261 w 1390931"/>
                  <a:gd name="connsiteY15-3040" fmla="*/ 306821 h 335047"/>
                  <a:gd name="connsiteX16-3041" fmla="*/ 752099 w 1390931"/>
                  <a:gd name="connsiteY16-3042" fmla="*/ 64115 h 335047"/>
                  <a:gd name="connsiteX17-3043" fmla="*/ 793904 w 1390931"/>
                  <a:gd name="connsiteY17-3044" fmla="*/ 312956 h 335047"/>
                  <a:gd name="connsiteX18-3045" fmla="*/ 826135 w 1390931"/>
                  <a:gd name="connsiteY18-3046" fmla="*/ 62112 h 335047"/>
                  <a:gd name="connsiteX19-3047" fmla="*/ 884541 w 1390931"/>
                  <a:gd name="connsiteY19-3048" fmla="*/ 295778 h 335047"/>
                  <a:gd name="connsiteX20-3049" fmla="*/ 910869 w 1390931"/>
                  <a:gd name="connsiteY20-3050" fmla="*/ 55849 h 335047"/>
                  <a:gd name="connsiteX21-3051" fmla="*/ 965145 w 1390931"/>
                  <a:gd name="connsiteY21-3052" fmla="*/ 315963 h 335047"/>
                  <a:gd name="connsiteX22-3053" fmla="*/ 996958 w 1390931"/>
                  <a:gd name="connsiteY22-3054" fmla="*/ 70182 h 335047"/>
                  <a:gd name="connsiteX23-3055" fmla="*/ 1047262 w 1390931"/>
                  <a:gd name="connsiteY23-3056" fmla="*/ 328849 h 335047"/>
                  <a:gd name="connsiteX24-3057" fmla="*/ 1066291 w 1390931"/>
                  <a:gd name="connsiteY24-3058" fmla="*/ 67311 h 335047"/>
                  <a:gd name="connsiteX25-3059" fmla="*/ 1125332 w 1390931"/>
                  <a:gd name="connsiteY25-3060" fmla="*/ 331007 h 335047"/>
                  <a:gd name="connsiteX26-3061" fmla="*/ 1154148 w 1390931"/>
                  <a:gd name="connsiteY26-3062" fmla="*/ 63792 h 335047"/>
                  <a:gd name="connsiteX27-3063" fmla="*/ 1206556 w 1390931"/>
                  <a:gd name="connsiteY27-3064" fmla="*/ 308300 h 335047"/>
                  <a:gd name="connsiteX28-3065" fmla="*/ 1236984 w 1390931"/>
                  <a:gd name="connsiteY28-3066" fmla="*/ 63402 h 335047"/>
                  <a:gd name="connsiteX29-3067" fmla="*/ 1296377 w 1390931"/>
                  <a:gd name="connsiteY29-3068" fmla="*/ 335016 h 335047"/>
                  <a:gd name="connsiteX30-3069" fmla="*/ 1334479 w 1390931"/>
                  <a:gd name="connsiteY30-3070" fmla="*/ 42927 h 335047"/>
                  <a:gd name="connsiteX31-3071" fmla="*/ 1390931 w 1390931"/>
                  <a:gd name="connsiteY31-3072" fmla="*/ 312724 h 335047"/>
                  <a:gd name="connsiteX0-3073" fmla="*/ 0 w 1390931"/>
                  <a:gd name="connsiteY0-3074" fmla="*/ 43170 h 335047"/>
                  <a:gd name="connsiteX1-3075" fmla="*/ 55442 w 1390931"/>
                  <a:gd name="connsiteY1-3076" fmla="*/ 314121 h 335047"/>
                  <a:gd name="connsiteX2-3077" fmla="*/ 91660 w 1390931"/>
                  <a:gd name="connsiteY2-3078" fmla="*/ 57446 h 335047"/>
                  <a:gd name="connsiteX3-3079" fmla="*/ 148932 w 1390931"/>
                  <a:gd name="connsiteY3-3080" fmla="*/ 303686 h 335047"/>
                  <a:gd name="connsiteX4-3081" fmla="*/ 192770 w 1390931"/>
                  <a:gd name="connsiteY4-3082" fmla="*/ 58484 h 335047"/>
                  <a:gd name="connsiteX5-3083" fmla="*/ 263110 w 1390931"/>
                  <a:gd name="connsiteY5-3084" fmla="*/ 300715 h 335047"/>
                  <a:gd name="connsiteX6-3085" fmla="*/ 311030 w 1390931"/>
                  <a:gd name="connsiteY6-3086" fmla="*/ 29421 h 335047"/>
                  <a:gd name="connsiteX7-3087" fmla="*/ 360544 w 1390931"/>
                  <a:gd name="connsiteY7-3088" fmla="*/ 298228 h 335047"/>
                  <a:gd name="connsiteX8-3089" fmla="*/ 413092 w 1390931"/>
                  <a:gd name="connsiteY8-3090" fmla="*/ 38085 h 335047"/>
                  <a:gd name="connsiteX9-3091" fmla="*/ 460537 w 1390931"/>
                  <a:gd name="connsiteY9-3092" fmla="*/ 298425 h 335047"/>
                  <a:gd name="connsiteX10-3093" fmla="*/ 503402 w 1390931"/>
                  <a:gd name="connsiteY10-3094" fmla="*/ 22193 h 335047"/>
                  <a:gd name="connsiteX11-3095" fmla="*/ 566303 w 1390931"/>
                  <a:gd name="connsiteY11-3096" fmla="*/ 297978 h 335047"/>
                  <a:gd name="connsiteX12-3097" fmla="*/ 601162 w 1390931"/>
                  <a:gd name="connsiteY12-3098" fmla="*/ 7 h 335047"/>
                  <a:gd name="connsiteX13-3099" fmla="*/ 641029 w 1390931"/>
                  <a:gd name="connsiteY13-3100" fmla="*/ 307599 h 335047"/>
                  <a:gd name="connsiteX14-3101" fmla="*/ 682685 w 1390931"/>
                  <a:gd name="connsiteY14-3102" fmla="*/ 40445 h 335047"/>
                  <a:gd name="connsiteX15-3103" fmla="*/ 720261 w 1390931"/>
                  <a:gd name="connsiteY15-3104" fmla="*/ 306821 h 335047"/>
                  <a:gd name="connsiteX16-3105" fmla="*/ 752099 w 1390931"/>
                  <a:gd name="connsiteY16-3106" fmla="*/ 64115 h 335047"/>
                  <a:gd name="connsiteX17-3107" fmla="*/ 793904 w 1390931"/>
                  <a:gd name="connsiteY17-3108" fmla="*/ 312956 h 335047"/>
                  <a:gd name="connsiteX18-3109" fmla="*/ 826135 w 1390931"/>
                  <a:gd name="connsiteY18-3110" fmla="*/ 62112 h 335047"/>
                  <a:gd name="connsiteX19-3111" fmla="*/ 875092 w 1390931"/>
                  <a:gd name="connsiteY19-3112" fmla="*/ 296744 h 335047"/>
                  <a:gd name="connsiteX20-3113" fmla="*/ 910869 w 1390931"/>
                  <a:gd name="connsiteY20-3114" fmla="*/ 55849 h 335047"/>
                  <a:gd name="connsiteX21-3115" fmla="*/ 965145 w 1390931"/>
                  <a:gd name="connsiteY21-3116" fmla="*/ 315963 h 335047"/>
                  <a:gd name="connsiteX22-3117" fmla="*/ 996958 w 1390931"/>
                  <a:gd name="connsiteY22-3118" fmla="*/ 70182 h 335047"/>
                  <a:gd name="connsiteX23-3119" fmla="*/ 1047262 w 1390931"/>
                  <a:gd name="connsiteY23-3120" fmla="*/ 328849 h 335047"/>
                  <a:gd name="connsiteX24-3121" fmla="*/ 1066291 w 1390931"/>
                  <a:gd name="connsiteY24-3122" fmla="*/ 67311 h 335047"/>
                  <a:gd name="connsiteX25-3123" fmla="*/ 1125332 w 1390931"/>
                  <a:gd name="connsiteY25-3124" fmla="*/ 331007 h 335047"/>
                  <a:gd name="connsiteX26-3125" fmla="*/ 1154148 w 1390931"/>
                  <a:gd name="connsiteY26-3126" fmla="*/ 63792 h 335047"/>
                  <a:gd name="connsiteX27-3127" fmla="*/ 1206556 w 1390931"/>
                  <a:gd name="connsiteY27-3128" fmla="*/ 308300 h 335047"/>
                  <a:gd name="connsiteX28-3129" fmla="*/ 1236984 w 1390931"/>
                  <a:gd name="connsiteY28-3130" fmla="*/ 63402 h 335047"/>
                  <a:gd name="connsiteX29-3131" fmla="*/ 1296377 w 1390931"/>
                  <a:gd name="connsiteY29-3132" fmla="*/ 335016 h 335047"/>
                  <a:gd name="connsiteX30-3133" fmla="*/ 1334479 w 1390931"/>
                  <a:gd name="connsiteY30-3134" fmla="*/ 42927 h 335047"/>
                  <a:gd name="connsiteX31-3135" fmla="*/ 1390931 w 1390931"/>
                  <a:gd name="connsiteY31-3136" fmla="*/ 312724 h 335047"/>
                  <a:gd name="connsiteX0-3137" fmla="*/ 0 w 1390931"/>
                  <a:gd name="connsiteY0-3138" fmla="*/ 43170 h 335047"/>
                  <a:gd name="connsiteX1-3139" fmla="*/ 55442 w 1390931"/>
                  <a:gd name="connsiteY1-3140" fmla="*/ 314121 h 335047"/>
                  <a:gd name="connsiteX2-3141" fmla="*/ 91660 w 1390931"/>
                  <a:gd name="connsiteY2-3142" fmla="*/ 57446 h 335047"/>
                  <a:gd name="connsiteX3-3143" fmla="*/ 148932 w 1390931"/>
                  <a:gd name="connsiteY3-3144" fmla="*/ 303686 h 335047"/>
                  <a:gd name="connsiteX4-3145" fmla="*/ 192770 w 1390931"/>
                  <a:gd name="connsiteY4-3146" fmla="*/ 58484 h 335047"/>
                  <a:gd name="connsiteX5-3147" fmla="*/ 263110 w 1390931"/>
                  <a:gd name="connsiteY5-3148" fmla="*/ 300715 h 335047"/>
                  <a:gd name="connsiteX6-3149" fmla="*/ 311030 w 1390931"/>
                  <a:gd name="connsiteY6-3150" fmla="*/ 29421 h 335047"/>
                  <a:gd name="connsiteX7-3151" fmla="*/ 360544 w 1390931"/>
                  <a:gd name="connsiteY7-3152" fmla="*/ 298228 h 335047"/>
                  <a:gd name="connsiteX8-3153" fmla="*/ 413092 w 1390931"/>
                  <a:gd name="connsiteY8-3154" fmla="*/ 38085 h 335047"/>
                  <a:gd name="connsiteX9-3155" fmla="*/ 460537 w 1390931"/>
                  <a:gd name="connsiteY9-3156" fmla="*/ 298425 h 335047"/>
                  <a:gd name="connsiteX10-3157" fmla="*/ 503402 w 1390931"/>
                  <a:gd name="connsiteY10-3158" fmla="*/ 22193 h 335047"/>
                  <a:gd name="connsiteX11-3159" fmla="*/ 566303 w 1390931"/>
                  <a:gd name="connsiteY11-3160" fmla="*/ 297978 h 335047"/>
                  <a:gd name="connsiteX12-3161" fmla="*/ 601162 w 1390931"/>
                  <a:gd name="connsiteY12-3162" fmla="*/ 7 h 335047"/>
                  <a:gd name="connsiteX13-3163" fmla="*/ 641029 w 1390931"/>
                  <a:gd name="connsiteY13-3164" fmla="*/ 307599 h 335047"/>
                  <a:gd name="connsiteX14-3165" fmla="*/ 682685 w 1390931"/>
                  <a:gd name="connsiteY14-3166" fmla="*/ 40445 h 335047"/>
                  <a:gd name="connsiteX15-3167" fmla="*/ 720261 w 1390931"/>
                  <a:gd name="connsiteY15-3168" fmla="*/ 306821 h 335047"/>
                  <a:gd name="connsiteX16-3169" fmla="*/ 752099 w 1390931"/>
                  <a:gd name="connsiteY16-3170" fmla="*/ 64115 h 335047"/>
                  <a:gd name="connsiteX17-3171" fmla="*/ 793312 w 1390931"/>
                  <a:gd name="connsiteY17-3172" fmla="*/ 297552 h 335047"/>
                  <a:gd name="connsiteX18-3173" fmla="*/ 826135 w 1390931"/>
                  <a:gd name="connsiteY18-3174" fmla="*/ 62112 h 335047"/>
                  <a:gd name="connsiteX19-3175" fmla="*/ 875092 w 1390931"/>
                  <a:gd name="connsiteY19-3176" fmla="*/ 296744 h 335047"/>
                  <a:gd name="connsiteX20-3177" fmla="*/ 910869 w 1390931"/>
                  <a:gd name="connsiteY20-3178" fmla="*/ 55849 h 335047"/>
                  <a:gd name="connsiteX21-3179" fmla="*/ 965145 w 1390931"/>
                  <a:gd name="connsiteY21-3180" fmla="*/ 315963 h 335047"/>
                  <a:gd name="connsiteX22-3181" fmla="*/ 996958 w 1390931"/>
                  <a:gd name="connsiteY22-3182" fmla="*/ 70182 h 335047"/>
                  <a:gd name="connsiteX23-3183" fmla="*/ 1047262 w 1390931"/>
                  <a:gd name="connsiteY23-3184" fmla="*/ 328849 h 335047"/>
                  <a:gd name="connsiteX24-3185" fmla="*/ 1066291 w 1390931"/>
                  <a:gd name="connsiteY24-3186" fmla="*/ 67311 h 335047"/>
                  <a:gd name="connsiteX25-3187" fmla="*/ 1125332 w 1390931"/>
                  <a:gd name="connsiteY25-3188" fmla="*/ 331007 h 335047"/>
                  <a:gd name="connsiteX26-3189" fmla="*/ 1154148 w 1390931"/>
                  <a:gd name="connsiteY26-3190" fmla="*/ 63792 h 335047"/>
                  <a:gd name="connsiteX27-3191" fmla="*/ 1206556 w 1390931"/>
                  <a:gd name="connsiteY27-3192" fmla="*/ 308300 h 335047"/>
                  <a:gd name="connsiteX28-3193" fmla="*/ 1236984 w 1390931"/>
                  <a:gd name="connsiteY28-3194" fmla="*/ 63402 h 335047"/>
                  <a:gd name="connsiteX29-3195" fmla="*/ 1296377 w 1390931"/>
                  <a:gd name="connsiteY29-3196" fmla="*/ 335016 h 335047"/>
                  <a:gd name="connsiteX30-3197" fmla="*/ 1334479 w 1390931"/>
                  <a:gd name="connsiteY30-3198" fmla="*/ 42927 h 335047"/>
                  <a:gd name="connsiteX31-3199" fmla="*/ 1390931 w 1390931"/>
                  <a:gd name="connsiteY31-3200" fmla="*/ 312724 h 335047"/>
                  <a:gd name="connsiteX0-3201" fmla="*/ 0 w 1390931"/>
                  <a:gd name="connsiteY0-3202" fmla="*/ 43170 h 335047"/>
                  <a:gd name="connsiteX1-3203" fmla="*/ 55442 w 1390931"/>
                  <a:gd name="connsiteY1-3204" fmla="*/ 314121 h 335047"/>
                  <a:gd name="connsiteX2-3205" fmla="*/ 91660 w 1390931"/>
                  <a:gd name="connsiteY2-3206" fmla="*/ 57446 h 335047"/>
                  <a:gd name="connsiteX3-3207" fmla="*/ 148932 w 1390931"/>
                  <a:gd name="connsiteY3-3208" fmla="*/ 303686 h 335047"/>
                  <a:gd name="connsiteX4-3209" fmla="*/ 192770 w 1390931"/>
                  <a:gd name="connsiteY4-3210" fmla="*/ 58484 h 335047"/>
                  <a:gd name="connsiteX5-3211" fmla="*/ 263110 w 1390931"/>
                  <a:gd name="connsiteY5-3212" fmla="*/ 300715 h 335047"/>
                  <a:gd name="connsiteX6-3213" fmla="*/ 311030 w 1390931"/>
                  <a:gd name="connsiteY6-3214" fmla="*/ 29421 h 335047"/>
                  <a:gd name="connsiteX7-3215" fmla="*/ 360544 w 1390931"/>
                  <a:gd name="connsiteY7-3216" fmla="*/ 298228 h 335047"/>
                  <a:gd name="connsiteX8-3217" fmla="*/ 413092 w 1390931"/>
                  <a:gd name="connsiteY8-3218" fmla="*/ 38085 h 335047"/>
                  <a:gd name="connsiteX9-3219" fmla="*/ 460537 w 1390931"/>
                  <a:gd name="connsiteY9-3220" fmla="*/ 298425 h 335047"/>
                  <a:gd name="connsiteX10-3221" fmla="*/ 503402 w 1390931"/>
                  <a:gd name="connsiteY10-3222" fmla="*/ 22193 h 335047"/>
                  <a:gd name="connsiteX11-3223" fmla="*/ 566303 w 1390931"/>
                  <a:gd name="connsiteY11-3224" fmla="*/ 297978 h 335047"/>
                  <a:gd name="connsiteX12-3225" fmla="*/ 601162 w 1390931"/>
                  <a:gd name="connsiteY12-3226" fmla="*/ 7 h 335047"/>
                  <a:gd name="connsiteX13-3227" fmla="*/ 641029 w 1390931"/>
                  <a:gd name="connsiteY13-3228" fmla="*/ 307599 h 335047"/>
                  <a:gd name="connsiteX14-3229" fmla="*/ 682685 w 1390931"/>
                  <a:gd name="connsiteY14-3230" fmla="*/ 40445 h 335047"/>
                  <a:gd name="connsiteX15-3231" fmla="*/ 720261 w 1390931"/>
                  <a:gd name="connsiteY15-3232" fmla="*/ 306821 h 335047"/>
                  <a:gd name="connsiteX16-3233" fmla="*/ 752099 w 1390931"/>
                  <a:gd name="connsiteY16-3234" fmla="*/ 64115 h 335047"/>
                  <a:gd name="connsiteX17-3235" fmla="*/ 793312 w 1390931"/>
                  <a:gd name="connsiteY17-3236" fmla="*/ 297552 h 335047"/>
                  <a:gd name="connsiteX18-3237" fmla="*/ 826135 w 1390931"/>
                  <a:gd name="connsiteY18-3238" fmla="*/ 62112 h 335047"/>
                  <a:gd name="connsiteX19-3239" fmla="*/ 875092 w 1390931"/>
                  <a:gd name="connsiteY19-3240" fmla="*/ 296744 h 335047"/>
                  <a:gd name="connsiteX20-3241" fmla="*/ 910869 w 1390931"/>
                  <a:gd name="connsiteY20-3242" fmla="*/ 55849 h 335047"/>
                  <a:gd name="connsiteX21-3243" fmla="*/ 965145 w 1390931"/>
                  <a:gd name="connsiteY21-3244" fmla="*/ 315963 h 335047"/>
                  <a:gd name="connsiteX22-3245" fmla="*/ 996958 w 1390931"/>
                  <a:gd name="connsiteY22-3246" fmla="*/ 70182 h 335047"/>
                  <a:gd name="connsiteX23-3247" fmla="*/ 1034466 w 1390931"/>
                  <a:gd name="connsiteY23-3248" fmla="*/ 325001 h 335047"/>
                  <a:gd name="connsiteX24-3249" fmla="*/ 1066291 w 1390931"/>
                  <a:gd name="connsiteY24-3250" fmla="*/ 67311 h 335047"/>
                  <a:gd name="connsiteX25-3251" fmla="*/ 1125332 w 1390931"/>
                  <a:gd name="connsiteY25-3252" fmla="*/ 331007 h 335047"/>
                  <a:gd name="connsiteX26-3253" fmla="*/ 1154148 w 1390931"/>
                  <a:gd name="connsiteY26-3254" fmla="*/ 63792 h 335047"/>
                  <a:gd name="connsiteX27-3255" fmla="*/ 1206556 w 1390931"/>
                  <a:gd name="connsiteY27-3256" fmla="*/ 308300 h 335047"/>
                  <a:gd name="connsiteX28-3257" fmla="*/ 1236984 w 1390931"/>
                  <a:gd name="connsiteY28-3258" fmla="*/ 63402 h 335047"/>
                  <a:gd name="connsiteX29-3259" fmla="*/ 1296377 w 1390931"/>
                  <a:gd name="connsiteY29-3260" fmla="*/ 335016 h 335047"/>
                  <a:gd name="connsiteX30-3261" fmla="*/ 1334479 w 1390931"/>
                  <a:gd name="connsiteY30-3262" fmla="*/ 42927 h 335047"/>
                  <a:gd name="connsiteX31-3263" fmla="*/ 1390931 w 1390931"/>
                  <a:gd name="connsiteY31-3264" fmla="*/ 312724 h 335047"/>
                  <a:gd name="connsiteX0-3265" fmla="*/ 0 w 1390931"/>
                  <a:gd name="connsiteY0-3266" fmla="*/ 43170 h 335047"/>
                  <a:gd name="connsiteX1-3267" fmla="*/ 55442 w 1390931"/>
                  <a:gd name="connsiteY1-3268" fmla="*/ 314121 h 335047"/>
                  <a:gd name="connsiteX2-3269" fmla="*/ 91660 w 1390931"/>
                  <a:gd name="connsiteY2-3270" fmla="*/ 57446 h 335047"/>
                  <a:gd name="connsiteX3-3271" fmla="*/ 148932 w 1390931"/>
                  <a:gd name="connsiteY3-3272" fmla="*/ 303686 h 335047"/>
                  <a:gd name="connsiteX4-3273" fmla="*/ 192770 w 1390931"/>
                  <a:gd name="connsiteY4-3274" fmla="*/ 58484 h 335047"/>
                  <a:gd name="connsiteX5-3275" fmla="*/ 263110 w 1390931"/>
                  <a:gd name="connsiteY5-3276" fmla="*/ 300715 h 335047"/>
                  <a:gd name="connsiteX6-3277" fmla="*/ 311030 w 1390931"/>
                  <a:gd name="connsiteY6-3278" fmla="*/ 29421 h 335047"/>
                  <a:gd name="connsiteX7-3279" fmla="*/ 360544 w 1390931"/>
                  <a:gd name="connsiteY7-3280" fmla="*/ 298228 h 335047"/>
                  <a:gd name="connsiteX8-3281" fmla="*/ 413092 w 1390931"/>
                  <a:gd name="connsiteY8-3282" fmla="*/ 38085 h 335047"/>
                  <a:gd name="connsiteX9-3283" fmla="*/ 460537 w 1390931"/>
                  <a:gd name="connsiteY9-3284" fmla="*/ 298425 h 335047"/>
                  <a:gd name="connsiteX10-3285" fmla="*/ 503402 w 1390931"/>
                  <a:gd name="connsiteY10-3286" fmla="*/ 22193 h 335047"/>
                  <a:gd name="connsiteX11-3287" fmla="*/ 566303 w 1390931"/>
                  <a:gd name="connsiteY11-3288" fmla="*/ 297978 h 335047"/>
                  <a:gd name="connsiteX12-3289" fmla="*/ 601162 w 1390931"/>
                  <a:gd name="connsiteY12-3290" fmla="*/ 7 h 335047"/>
                  <a:gd name="connsiteX13-3291" fmla="*/ 641029 w 1390931"/>
                  <a:gd name="connsiteY13-3292" fmla="*/ 307599 h 335047"/>
                  <a:gd name="connsiteX14-3293" fmla="*/ 682685 w 1390931"/>
                  <a:gd name="connsiteY14-3294" fmla="*/ 40445 h 335047"/>
                  <a:gd name="connsiteX15-3295" fmla="*/ 720261 w 1390931"/>
                  <a:gd name="connsiteY15-3296" fmla="*/ 306821 h 335047"/>
                  <a:gd name="connsiteX16-3297" fmla="*/ 752099 w 1390931"/>
                  <a:gd name="connsiteY16-3298" fmla="*/ 64115 h 335047"/>
                  <a:gd name="connsiteX17-3299" fmla="*/ 793312 w 1390931"/>
                  <a:gd name="connsiteY17-3300" fmla="*/ 297552 h 335047"/>
                  <a:gd name="connsiteX18-3301" fmla="*/ 826135 w 1390931"/>
                  <a:gd name="connsiteY18-3302" fmla="*/ 62112 h 335047"/>
                  <a:gd name="connsiteX19-3303" fmla="*/ 875092 w 1390931"/>
                  <a:gd name="connsiteY19-3304" fmla="*/ 296744 h 335047"/>
                  <a:gd name="connsiteX20-3305" fmla="*/ 910869 w 1390931"/>
                  <a:gd name="connsiteY20-3306" fmla="*/ 55849 h 335047"/>
                  <a:gd name="connsiteX21-3307" fmla="*/ 965145 w 1390931"/>
                  <a:gd name="connsiteY21-3308" fmla="*/ 315963 h 335047"/>
                  <a:gd name="connsiteX22-3309" fmla="*/ 996958 w 1390931"/>
                  <a:gd name="connsiteY22-3310" fmla="*/ 70182 h 335047"/>
                  <a:gd name="connsiteX23-3311" fmla="*/ 1034466 w 1390931"/>
                  <a:gd name="connsiteY23-3312" fmla="*/ 325001 h 335047"/>
                  <a:gd name="connsiteX24-3313" fmla="*/ 1066291 w 1390931"/>
                  <a:gd name="connsiteY24-3314" fmla="*/ 67311 h 335047"/>
                  <a:gd name="connsiteX25-3315" fmla="*/ 1112139 w 1390931"/>
                  <a:gd name="connsiteY25-3316" fmla="*/ 316890 h 335047"/>
                  <a:gd name="connsiteX26-3317" fmla="*/ 1154148 w 1390931"/>
                  <a:gd name="connsiteY26-3318" fmla="*/ 63792 h 335047"/>
                  <a:gd name="connsiteX27-3319" fmla="*/ 1206556 w 1390931"/>
                  <a:gd name="connsiteY27-3320" fmla="*/ 308300 h 335047"/>
                  <a:gd name="connsiteX28-3321" fmla="*/ 1236984 w 1390931"/>
                  <a:gd name="connsiteY28-3322" fmla="*/ 63402 h 335047"/>
                  <a:gd name="connsiteX29-3323" fmla="*/ 1296377 w 1390931"/>
                  <a:gd name="connsiteY29-3324" fmla="*/ 335016 h 335047"/>
                  <a:gd name="connsiteX30-3325" fmla="*/ 1334479 w 1390931"/>
                  <a:gd name="connsiteY30-3326" fmla="*/ 42927 h 335047"/>
                  <a:gd name="connsiteX31-3327" fmla="*/ 1390931 w 1390931"/>
                  <a:gd name="connsiteY31-3328" fmla="*/ 312724 h 335047"/>
                  <a:gd name="connsiteX0-3329" fmla="*/ 0 w 1390931"/>
                  <a:gd name="connsiteY0-3330" fmla="*/ 43170 h 335047"/>
                  <a:gd name="connsiteX1-3331" fmla="*/ 55442 w 1390931"/>
                  <a:gd name="connsiteY1-3332" fmla="*/ 314121 h 335047"/>
                  <a:gd name="connsiteX2-3333" fmla="*/ 91660 w 1390931"/>
                  <a:gd name="connsiteY2-3334" fmla="*/ 57446 h 335047"/>
                  <a:gd name="connsiteX3-3335" fmla="*/ 148932 w 1390931"/>
                  <a:gd name="connsiteY3-3336" fmla="*/ 303686 h 335047"/>
                  <a:gd name="connsiteX4-3337" fmla="*/ 192770 w 1390931"/>
                  <a:gd name="connsiteY4-3338" fmla="*/ 58484 h 335047"/>
                  <a:gd name="connsiteX5-3339" fmla="*/ 263110 w 1390931"/>
                  <a:gd name="connsiteY5-3340" fmla="*/ 300715 h 335047"/>
                  <a:gd name="connsiteX6-3341" fmla="*/ 311030 w 1390931"/>
                  <a:gd name="connsiteY6-3342" fmla="*/ 29421 h 335047"/>
                  <a:gd name="connsiteX7-3343" fmla="*/ 360544 w 1390931"/>
                  <a:gd name="connsiteY7-3344" fmla="*/ 298228 h 335047"/>
                  <a:gd name="connsiteX8-3345" fmla="*/ 413092 w 1390931"/>
                  <a:gd name="connsiteY8-3346" fmla="*/ 38085 h 335047"/>
                  <a:gd name="connsiteX9-3347" fmla="*/ 460537 w 1390931"/>
                  <a:gd name="connsiteY9-3348" fmla="*/ 298425 h 335047"/>
                  <a:gd name="connsiteX10-3349" fmla="*/ 503402 w 1390931"/>
                  <a:gd name="connsiteY10-3350" fmla="*/ 22193 h 335047"/>
                  <a:gd name="connsiteX11-3351" fmla="*/ 566303 w 1390931"/>
                  <a:gd name="connsiteY11-3352" fmla="*/ 297978 h 335047"/>
                  <a:gd name="connsiteX12-3353" fmla="*/ 601162 w 1390931"/>
                  <a:gd name="connsiteY12-3354" fmla="*/ 7 h 335047"/>
                  <a:gd name="connsiteX13-3355" fmla="*/ 641029 w 1390931"/>
                  <a:gd name="connsiteY13-3356" fmla="*/ 307599 h 335047"/>
                  <a:gd name="connsiteX14-3357" fmla="*/ 682685 w 1390931"/>
                  <a:gd name="connsiteY14-3358" fmla="*/ 40445 h 335047"/>
                  <a:gd name="connsiteX15-3359" fmla="*/ 720261 w 1390931"/>
                  <a:gd name="connsiteY15-3360" fmla="*/ 306821 h 335047"/>
                  <a:gd name="connsiteX16-3361" fmla="*/ 752099 w 1390931"/>
                  <a:gd name="connsiteY16-3362" fmla="*/ 64115 h 335047"/>
                  <a:gd name="connsiteX17-3363" fmla="*/ 793312 w 1390931"/>
                  <a:gd name="connsiteY17-3364" fmla="*/ 297552 h 335047"/>
                  <a:gd name="connsiteX18-3365" fmla="*/ 826135 w 1390931"/>
                  <a:gd name="connsiteY18-3366" fmla="*/ 62112 h 335047"/>
                  <a:gd name="connsiteX19-3367" fmla="*/ 875092 w 1390931"/>
                  <a:gd name="connsiteY19-3368" fmla="*/ 296744 h 335047"/>
                  <a:gd name="connsiteX20-3369" fmla="*/ 910869 w 1390931"/>
                  <a:gd name="connsiteY20-3370" fmla="*/ 55849 h 335047"/>
                  <a:gd name="connsiteX21-3371" fmla="*/ 965145 w 1390931"/>
                  <a:gd name="connsiteY21-3372" fmla="*/ 315963 h 335047"/>
                  <a:gd name="connsiteX22-3373" fmla="*/ 996958 w 1390931"/>
                  <a:gd name="connsiteY22-3374" fmla="*/ 70182 h 335047"/>
                  <a:gd name="connsiteX23-3375" fmla="*/ 1034466 w 1390931"/>
                  <a:gd name="connsiteY23-3376" fmla="*/ 325001 h 335047"/>
                  <a:gd name="connsiteX24-3377" fmla="*/ 1066291 w 1390931"/>
                  <a:gd name="connsiteY24-3378" fmla="*/ 67311 h 335047"/>
                  <a:gd name="connsiteX25-3379" fmla="*/ 1112139 w 1390931"/>
                  <a:gd name="connsiteY25-3380" fmla="*/ 316890 h 335047"/>
                  <a:gd name="connsiteX26-3381" fmla="*/ 1154148 w 1390931"/>
                  <a:gd name="connsiteY26-3382" fmla="*/ 63792 h 335047"/>
                  <a:gd name="connsiteX27-3383" fmla="*/ 1194156 w 1390931"/>
                  <a:gd name="connsiteY27-3384" fmla="*/ 314724 h 335047"/>
                  <a:gd name="connsiteX28-3385" fmla="*/ 1236984 w 1390931"/>
                  <a:gd name="connsiteY28-3386" fmla="*/ 63402 h 335047"/>
                  <a:gd name="connsiteX29-3387" fmla="*/ 1296377 w 1390931"/>
                  <a:gd name="connsiteY29-3388" fmla="*/ 335016 h 335047"/>
                  <a:gd name="connsiteX30-3389" fmla="*/ 1334479 w 1390931"/>
                  <a:gd name="connsiteY30-3390" fmla="*/ 42927 h 335047"/>
                  <a:gd name="connsiteX31-3391" fmla="*/ 1390931 w 1390931"/>
                  <a:gd name="connsiteY31-3392" fmla="*/ 312724 h 335047"/>
                  <a:gd name="connsiteX0-3393" fmla="*/ 0 w 1390931"/>
                  <a:gd name="connsiteY0-3394" fmla="*/ 43170 h 325001"/>
                  <a:gd name="connsiteX1-3395" fmla="*/ 55442 w 1390931"/>
                  <a:gd name="connsiteY1-3396" fmla="*/ 314121 h 325001"/>
                  <a:gd name="connsiteX2-3397" fmla="*/ 91660 w 1390931"/>
                  <a:gd name="connsiteY2-3398" fmla="*/ 57446 h 325001"/>
                  <a:gd name="connsiteX3-3399" fmla="*/ 148932 w 1390931"/>
                  <a:gd name="connsiteY3-3400" fmla="*/ 303686 h 325001"/>
                  <a:gd name="connsiteX4-3401" fmla="*/ 192770 w 1390931"/>
                  <a:gd name="connsiteY4-3402" fmla="*/ 58484 h 325001"/>
                  <a:gd name="connsiteX5-3403" fmla="*/ 263110 w 1390931"/>
                  <a:gd name="connsiteY5-3404" fmla="*/ 300715 h 325001"/>
                  <a:gd name="connsiteX6-3405" fmla="*/ 311030 w 1390931"/>
                  <a:gd name="connsiteY6-3406" fmla="*/ 29421 h 325001"/>
                  <a:gd name="connsiteX7-3407" fmla="*/ 360544 w 1390931"/>
                  <a:gd name="connsiteY7-3408" fmla="*/ 298228 h 325001"/>
                  <a:gd name="connsiteX8-3409" fmla="*/ 413092 w 1390931"/>
                  <a:gd name="connsiteY8-3410" fmla="*/ 38085 h 325001"/>
                  <a:gd name="connsiteX9-3411" fmla="*/ 460537 w 1390931"/>
                  <a:gd name="connsiteY9-3412" fmla="*/ 298425 h 325001"/>
                  <a:gd name="connsiteX10-3413" fmla="*/ 503402 w 1390931"/>
                  <a:gd name="connsiteY10-3414" fmla="*/ 22193 h 325001"/>
                  <a:gd name="connsiteX11-3415" fmla="*/ 566303 w 1390931"/>
                  <a:gd name="connsiteY11-3416" fmla="*/ 297978 h 325001"/>
                  <a:gd name="connsiteX12-3417" fmla="*/ 601162 w 1390931"/>
                  <a:gd name="connsiteY12-3418" fmla="*/ 7 h 325001"/>
                  <a:gd name="connsiteX13-3419" fmla="*/ 641029 w 1390931"/>
                  <a:gd name="connsiteY13-3420" fmla="*/ 307599 h 325001"/>
                  <a:gd name="connsiteX14-3421" fmla="*/ 682685 w 1390931"/>
                  <a:gd name="connsiteY14-3422" fmla="*/ 40445 h 325001"/>
                  <a:gd name="connsiteX15-3423" fmla="*/ 720261 w 1390931"/>
                  <a:gd name="connsiteY15-3424" fmla="*/ 306821 h 325001"/>
                  <a:gd name="connsiteX16-3425" fmla="*/ 752099 w 1390931"/>
                  <a:gd name="connsiteY16-3426" fmla="*/ 64115 h 325001"/>
                  <a:gd name="connsiteX17-3427" fmla="*/ 793312 w 1390931"/>
                  <a:gd name="connsiteY17-3428" fmla="*/ 297552 h 325001"/>
                  <a:gd name="connsiteX18-3429" fmla="*/ 826135 w 1390931"/>
                  <a:gd name="connsiteY18-3430" fmla="*/ 62112 h 325001"/>
                  <a:gd name="connsiteX19-3431" fmla="*/ 875092 w 1390931"/>
                  <a:gd name="connsiteY19-3432" fmla="*/ 296744 h 325001"/>
                  <a:gd name="connsiteX20-3433" fmla="*/ 910869 w 1390931"/>
                  <a:gd name="connsiteY20-3434" fmla="*/ 55849 h 325001"/>
                  <a:gd name="connsiteX21-3435" fmla="*/ 965145 w 1390931"/>
                  <a:gd name="connsiteY21-3436" fmla="*/ 315963 h 325001"/>
                  <a:gd name="connsiteX22-3437" fmla="*/ 996958 w 1390931"/>
                  <a:gd name="connsiteY22-3438" fmla="*/ 70182 h 325001"/>
                  <a:gd name="connsiteX23-3439" fmla="*/ 1034466 w 1390931"/>
                  <a:gd name="connsiteY23-3440" fmla="*/ 325001 h 325001"/>
                  <a:gd name="connsiteX24-3441" fmla="*/ 1066291 w 1390931"/>
                  <a:gd name="connsiteY24-3442" fmla="*/ 67311 h 325001"/>
                  <a:gd name="connsiteX25-3443" fmla="*/ 1112139 w 1390931"/>
                  <a:gd name="connsiteY25-3444" fmla="*/ 316890 h 325001"/>
                  <a:gd name="connsiteX26-3445" fmla="*/ 1154148 w 1390931"/>
                  <a:gd name="connsiteY26-3446" fmla="*/ 63792 h 325001"/>
                  <a:gd name="connsiteX27-3447" fmla="*/ 1194156 w 1390931"/>
                  <a:gd name="connsiteY27-3448" fmla="*/ 314724 h 325001"/>
                  <a:gd name="connsiteX28-3449" fmla="*/ 1236984 w 1390931"/>
                  <a:gd name="connsiteY28-3450" fmla="*/ 63402 h 325001"/>
                  <a:gd name="connsiteX29-3451" fmla="*/ 1291253 w 1390931"/>
                  <a:gd name="connsiteY29-3452" fmla="*/ 283982 h 325001"/>
                  <a:gd name="connsiteX30-3453" fmla="*/ 1334479 w 1390931"/>
                  <a:gd name="connsiteY30-3454" fmla="*/ 42927 h 325001"/>
                  <a:gd name="connsiteX31-3455" fmla="*/ 1390931 w 1390931"/>
                  <a:gd name="connsiteY31-3456" fmla="*/ 312724 h 325001"/>
                  <a:gd name="connsiteX0-3457" fmla="*/ 0 w 1390931"/>
                  <a:gd name="connsiteY0-3458" fmla="*/ 71628 h 353459"/>
                  <a:gd name="connsiteX1-3459" fmla="*/ 55442 w 1390931"/>
                  <a:gd name="connsiteY1-3460" fmla="*/ 342579 h 353459"/>
                  <a:gd name="connsiteX2-3461" fmla="*/ 91660 w 1390931"/>
                  <a:gd name="connsiteY2-3462" fmla="*/ 85904 h 353459"/>
                  <a:gd name="connsiteX3-3463" fmla="*/ 148932 w 1390931"/>
                  <a:gd name="connsiteY3-3464" fmla="*/ 332144 h 353459"/>
                  <a:gd name="connsiteX4-3465" fmla="*/ 192770 w 1390931"/>
                  <a:gd name="connsiteY4-3466" fmla="*/ 86942 h 353459"/>
                  <a:gd name="connsiteX5-3467" fmla="*/ 263110 w 1390931"/>
                  <a:gd name="connsiteY5-3468" fmla="*/ 329173 h 353459"/>
                  <a:gd name="connsiteX6-3469" fmla="*/ 311030 w 1390931"/>
                  <a:gd name="connsiteY6-3470" fmla="*/ 57879 h 353459"/>
                  <a:gd name="connsiteX7-3471" fmla="*/ 360544 w 1390931"/>
                  <a:gd name="connsiteY7-3472" fmla="*/ 326686 h 353459"/>
                  <a:gd name="connsiteX8-3473" fmla="*/ 413092 w 1390931"/>
                  <a:gd name="connsiteY8-3474" fmla="*/ 66543 h 353459"/>
                  <a:gd name="connsiteX9-3475" fmla="*/ 460537 w 1390931"/>
                  <a:gd name="connsiteY9-3476" fmla="*/ 326883 h 353459"/>
                  <a:gd name="connsiteX10-3477" fmla="*/ 503402 w 1390931"/>
                  <a:gd name="connsiteY10-3478" fmla="*/ 50651 h 353459"/>
                  <a:gd name="connsiteX11-3479" fmla="*/ 566303 w 1390931"/>
                  <a:gd name="connsiteY11-3480" fmla="*/ 326436 h 353459"/>
                  <a:gd name="connsiteX12-3481" fmla="*/ 601162 w 1390931"/>
                  <a:gd name="connsiteY12-3482" fmla="*/ 28465 h 353459"/>
                  <a:gd name="connsiteX13-3483" fmla="*/ 641029 w 1390931"/>
                  <a:gd name="connsiteY13-3484" fmla="*/ 336057 h 353459"/>
                  <a:gd name="connsiteX14-3485" fmla="*/ 684251 w 1390931"/>
                  <a:gd name="connsiteY14-3486" fmla="*/ 1 h 353459"/>
                  <a:gd name="connsiteX15-3487" fmla="*/ 720261 w 1390931"/>
                  <a:gd name="connsiteY15-3488" fmla="*/ 335279 h 353459"/>
                  <a:gd name="connsiteX16-3489" fmla="*/ 752099 w 1390931"/>
                  <a:gd name="connsiteY16-3490" fmla="*/ 92573 h 353459"/>
                  <a:gd name="connsiteX17-3491" fmla="*/ 793312 w 1390931"/>
                  <a:gd name="connsiteY17-3492" fmla="*/ 326010 h 353459"/>
                  <a:gd name="connsiteX18-3493" fmla="*/ 826135 w 1390931"/>
                  <a:gd name="connsiteY18-3494" fmla="*/ 90570 h 353459"/>
                  <a:gd name="connsiteX19-3495" fmla="*/ 875092 w 1390931"/>
                  <a:gd name="connsiteY19-3496" fmla="*/ 325202 h 353459"/>
                  <a:gd name="connsiteX20-3497" fmla="*/ 910869 w 1390931"/>
                  <a:gd name="connsiteY20-3498" fmla="*/ 84307 h 353459"/>
                  <a:gd name="connsiteX21-3499" fmla="*/ 965145 w 1390931"/>
                  <a:gd name="connsiteY21-3500" fmla="*/ 344421 h 353459"/>
                  <a:gd name="connsiteX22-3501" fmla="*/ 996958 w 1390931"/>
                  <a:gd name="connsiteY22-3502" fmla="*/ 98640 h 353459"/>
                  <a:gd name="connsiteX23-3503" fmla="*/ 1034466 w 1390931"/>
                  <a:gd name="connsiteY23-3504" fmla="*/ 353459 h 353459"/>
                  <a:gd name="connsiteX24-3505" fmla="*/ 1066291 w 1390931"/>
                  <a:gd name="connsiteY24-3506" fmla="*/ 95769 h 353459"/>
                  <a:gd name="connsiteX25-3507" fmla="*/ 1112139 w 1390931"/>
                  <a:gd name="connsiteY25-3508" fmla="*/ 345348 h 353459"/>
                  <a:gd name="connsiteX26-3509" fmla="*/ 1154148 w 1390931"/>
                  <a:gd name="connsiteY26-3510" fmla="*/ 92250 h 353459"/>
                  <a:gd name="connsiteX27-3511" fmla="*/ 1194156 w 1390931"/>
                  <a:gd name="connsiteY27-3512" fmla="*/ 343182 h 353459"/>
                  <a:gd name="connsiteX28-3513" fmla="*/ 1236984 w 1390931"/>
                  <a:gd name="connsiteY28-3514" fmla="*/ 91860 h 353459"/>
                  <a:gd name="connsiteX29-3515" fmla="*/ 1291253 w 1390931"/>
                  <a:gd name="connsiteY29-3516" fmla="*/ 312440 h 353459"/>
                  <a:gd name="connsiteX30-3517" fmla="*/ 1334479 w 1390931"/>
                  <a:gd name="connsiteY30-3518" fmla="*/ 71385 h 353459"/>
                  <a:gd name="connsiteX31-3519" fmla="*/ 1390931 w 1390931"/>
                  <a:gd name="connsiteY31-3520" fmla="*/ 341182 h 353459"/>
                  <a:gd name="connsiteX0-3521" fmla="*/ 0 w 1390931"/>
                  <a:gd name="connsiteY0-3522" fmla="*/ 74061 h 355892"/>
                  <a:gd name="connsiteX1-3523" fmla="*/ 55442 w 1390931"/>
                  <a:gd name="connsiteY1-3524" fmla="*/ 345012 h 355892"/>
                  <a:gd name="connsiteX2-3525" fmla="*/ 91660 w 1390931"/>
                  <a:gd name="connsiteY2-3526" fmla="*/ 88337 h 355892"/>
                  <a:gd name="connsiteX3-3527" fmla="*/ 148932 w 1390931"/>
                  <a:gd name="connsiteY3-3528" fmla="*/ 334577 h 355892"/>
                  <a:gd name="connsiteX4-3529" fmla="*/ 192770 w 1390931"/>
                  <a:gd name="connsiteY4-3530" fmla="*/ 89375 h 355892"/>
                  <a:gd name="connsiteX5-3531" fmla="*/ 263110 w 1390931"/>
                  <a:gd name="connsiteY5-3532" fmla="*/ 331606 h 355892"/>
                  <a:gd name="connsiteX6-3533" fmla="*/ 311030 w 1390931"/>
                  <a:gd name="connsiteY6-3534" fmla="*/ 60312 h 355892"/>
                  <a:gd name="connsiteX7-3535" fmla="*/ 360544 w 1390931"/>
                  <a:gd name="connsiteY7-3536" fmla="*/ 329119 h 355892"/>
                  <a:gd name="connsiteX8-3537" fmla="*/ 413092 w 1390931"/>
                  <a:gd name="connsiteY8-3538" fmla="*/ 68976 h 355892"/>
                  <a:gd name="connsiteX9-3539" fmla="*/ 460537 w 1390931"/>
                  <a:gd name="connsiteY9-3540" fmla="*/ 329316 h 355892"/>
                  <a:gd name="connsiteX10-3541" fmla="*/ 503402 w 1390931"/>
                  <a:gd name="connsiteY10-3542" fmla="*/ 53084 h 355892"/>
                  <a:gd name="connsiteX11-3543" fmla="*/ 566303 w 1390931"/>
                  <a:gd name="connsiteY11-3544" fmla="*/ 328869 h 355892"/>
                  <a:gd name="connsiteX12-3545" fmla="*/ 601162 w 1390931"/>
                  <a:gd name="connsiteY12-3546" fmla="*/ 30898 h 355892"/>
                  <a:gd name="connsiteX13-3547" fmla="*/ 641029 w 1390931"/>
                  <a:gd name="connsiteY13-3548" fmla="*/ 338490 h 355892"/>
                  <a:gd name="connsiteX14-3549" fmla="*/ 684251 w 1390931"/>
                  <a:gd name="connsiteY14-3550" fmla="*/ 2434 h 355892"/>
                  <a:gd name="connsiteX15-3551" fmla="*/ 720261 w 1390931"/>
                  <a:gd name="connsiteY15-3552" fmla="*/ 337712 h 355892"/>
                  <a:gd name="connsiteX16-3553" fmla="*/ 740015 w 1390931"/>
                  <a:gd name="connsiteY16-3554" fmla="*/ 4 h 355892"/>
                  <a:gd name="connsiteX17-3555" fmla="*/ 793312 w 1390931"/>
                  <a:gd name="connsiteY17-3556" fmla="*/ 328443 h 355892"/>
                  <a:gd name="connsiteX18-3557" fmla="*/ 826135 w 1390931"/>
                  <a:gd name="connsiteY18-3558" fmla="*/ 93003 h 355892"/>
                  <a:gd name="connsiteX19-3559" fmla="*/ 875092 w 1390931"/>
                  <a:gd name="connsiteY19-3560" fmla="*/ 327635 h 355892"/>
                  <a:gd name="connsiteX20-3561" fmla="*/ 910869 w 1390931"/>
                  <a:gd name="connsiteY20-3562" fmla="*/ 86740 h 355892"/>
                  <a:gd name="connsiteX21-3563" fmla="*/ 965145 w 1390931"/>
                  <a:gd name="connsiteY21-3564" fmla="*/ 346854 h 355892"/>
                  <a:gd name="connsiteX22-3565" fmla="*/ 996958 w 1390931"/>
                  <a:gd name="connsiteY22-3566" fmla="*/ 101073 h 355892"/>
                  <a:gd name="connsiteX23-3567" fmla="*/ 1034466 w 1390931"/>
                  <a:gd name="connsiteY23-3568" fmla="*/ 355892 h 355892"/>
                  <a:gd name="connsiteX24-3569" fmla="*/ 1066291 w 1390931"/>
                  <a:gd name="connsiteY24-3570" fmla="*/ 98202 h 355892"/>
                  <a:gd name="connsiteX25-3571" fmla="*/ 1112139 w 1390931"/>
                  <a:gd name="connsiteY25-3572" fmla="*/ 347781 h 355892"/>
                  <a:gd name="connsiteX26-3573" fmla="*/ 1154148 w 1390931"/>
                  <a:gd name="connsiteY26-3574" fmla="*/ 94683 h 355892"/>
                  <a:gd name="connsiteX27-3575" fmla="*/ 1194156 w 1390931"/>
                  <a:gd name="connsiteY27-3576" fmla="*/ 345615 h 355892"/>
                  <a:gd name="connsiteX28-3577" fmla="*/ 1236984 w 1390931"/>
                  <a:gd name="connsiteY28-3578" fmla="*/ 94293 h 355892"/>
                  <a:gd name="connsiteX29-3579" fmla="*/ 1291253 w 1390931"/>
                  <a:gd name="connsiteY29-3580" fmla="*/ 314873 h 355892"/>
                  <a:gd name="connsiteX30-3581" fmla="*/ 1334479 w 1390931"/>
                  <a:gd name="connsiteY30-3582" fmla="*/ 73818 h 355892"/>
                  <a:gd name="connsiteX31-3583" fmla="*/ 1390931 w 1390931"/>
                  <a:gd name="connsiteY31-3584" fmla="*/ 343615 h 355892"/>
                  <a:gd name="connsiteX0-3585" fmla="*/ 0 w 1390931"/>
                  <a:gd name="connsiteY0-3586" fmla="*/ 74124 h 355955"/>
                  <a:gd name="connsiteX1-3587" fmla="*/ 55442 w 1390931"/>
                  <a:gd name="connsiteY1-3588" fmla="*/ 345075 h 355955"/>
                  <a:gd name="connsiteX2-3589" fmla="*/ 91660 w 1390931"/>
                  <a:gd name="connsiteY2-3590" fmla="*/ 88400 h 355955"/>
                  <a:gd name="connsiteX3-3591" fmla="*/ 148932 w 1390931"/>
                  <a:gd name="connsiteY3-3592" fmla="*/ 334640 h 355955"/>
                  <a:gd name="connsiteX4-3593" fmla="*/ 192770 w 1390931"/>
                  <a:gd name="connsiteY4-3594" fmla="*/ 89438 h 355955"/>
                  <a:gd name="connsiteX5-3595" fmla="*/ 263110 w 1390931"/>
                  <a:gd name="connsiteY5-3596" fmla="*/ 331669 h 355955"/>
                  <a:gd name="connsiteX6-3597" fmla="*/ 311030 w 1390931"/>
                  <a:gd name="connsiteY6-3598" fmla="*/ 60375 h 355955"/>
                  <a:gd name="connsiteX7-3599" fmla="*/ 360544 w 1390931"/>
                  <a:gd name="connsiteY7-3600" fmla="*/ 329182 h 355955"/>
                  <a:gd name="connsiteX8-3601" fmla="*/ 413092 w 1390931"/>
                  <a:gd name="connsiteY8-3602" fmla="*/ 69039 h 355955"/>
                  <a:gd name="connsiteX9-3603" fmla="*/ 460537 w 1390931"/>
                  <a:gd name="connsiteY9-3604" fmla="*/ 329379 h 355955"/>
                  <a:gd name="connsiteX10-3605" fmla="*/ 503402 w 1390931"/>
                  <a:gd name="connsiteY10-3606" fmla="*/ 53147 h 355955"/>
                  <a:gd name="connsiteX11-3607" fmla="*/ 566303 w 1390931"/>
                  <a:gd name="connsiteY11-3608" fmla="*/ 328932 h 355955"/>
                  <a:gd name="connsiteX12-3609" fmla="*/ 601162 w 1390931"/>
                  <a:gd name="connsiteY12-3610" fmla="*/ 30961 h 355955"/>
                  <a:gd name="connsiteX13-3611" fmla="*/ 641029 w 1390931"/>
                  <a:gd name="connsiteY13-3612" fmla="*/ 338553 h 355955"/>
                  <a:gd name="connsiteX14-3613" fmla="*/ 684251 w 1390931"/>
                  <a:gd name="connsiteY14-3614" fmla="*/ 2497 h 355955"/>
                  <a:gd name="connsiteX15-3615" fmla="*/ 714480 w 1390931"/>
                  <a:gd name="connsiteY15-3616" fmla="*/ 297123 h 355955"/>
                  <a:gd name="connsiteX16-3617" fmla="*/ 740015 w 1390931"/>
                  <a:gd name="connsiteY16-3618" fmla="*/ 67 h 355955"/>
                  <a:gd name="connsiteX17-3619" fmla="*/ 793312 w 1390931"/>
                  <a:gd name="connsiteY17-3620" fmla="*/ 328506 h 355955"/>
                  <a:gd name="connsiteX18-3621" fmla="*/ 826135 w 1390931"/>
                  <a:gd name="connsiteY18-3622" fmla="*/ 93066 h 355955"/>
                  <a:gd name="connsiteX19-3623" fmla="*/ 875092 w 1390931"/>
                  <a:gd name="connsiteY19-3624" fmla="*/ 327698 h 355955"/>
                  <a:gd name="connsiteX20-3625" fmla="*/ 910869 w 1390931"/>
                  <a:gd name="connsiteY20-3626" fmla="*/ 86803 h 355955"/>
                  <a:gd name="connsiteX21-3627" fmla="*/ 965145 w 1390931"/>
                  <a:gd name="connsiteY21-3628" fmla="*/ 346917 h 355955"/>
                  <a:gd name="connsiteX22-3629" fmla="*/ 996958 w 1390931"/>
                  <a:gd name="connsiteY22-3630" fmla="*/ 101136 h 355955"/>
                  <a:gd name="connsiteX23-3631" fmla="*/ 1034466 w 1390931"/>
                  <a:gd name="connsiteY23-3632" fmla="*/ 355955 h 355955"/>
                  <a:gd name="connsiteX24-3633" fmla="*/ 1066291 w 1390931"/>
                  <a:gd name="connsiteY24-3634" fmla="*/ 98265 h 355955"/>
                  <a:gd name="connsiteX25-3635" fmla="*/ 1112139 w 1390931"/>
                  <a:gd name="connsiteY25-3636" fmla="*/ 347844 h 355955"/>
                  <a:gd name="connsiteX26-3637" fmla="*/ 1154148 w 1390931"/>
                  <a:gd name="connsiteY26-3638" fmla="*/ 94746 h 355955"/>
                  <a:gd name="connsiteX27-3639" fmla="*/ 1194156 w 1390931"/>
                  <a:gd name="connsiteY27-3640" fmla="*/ 345678 h 355955"/>
                  <a:gd name="connsiteX28-3641" fmla="*/ 1236984 w 1390931"/>
                  <a:gd name="connsiteY28-3642" fmla="*/ 94356 h 355955"/>
                  <a:gd name="connsiteX29-3643" fmla="*/ 1291253 w 1390931"/>
                  <a:gd name="connsiteY29-3644" fmla="*/ 314936 h 355955"/>
                  <a:gd name="connsiteX30-3645" fmla="*/ 1334479 w 1390931"/>
                  <a:gd name="connsiteY30-3646" fmla="*/ 73881 h 355955"/>
                  <a:gd name="connsiteX31-3647" fmla="*/ 1390931 w 1390931"/>
                  <a:gd name="connsiteY31-3648" fmla="*/ 343678 h 355955"/>
                  <a:gd name="connsiteX0-3649" fmla="*/ 0 w 1390931"/>
                  <a:gd name="connsiteY0-3650" fmla="*/ 74124 h 355955"/>
                  <a:gd name="connsiteX1-3651" fmla="*/ 55442 w 1390931"/>
                  <a:gd name="connsiteY1-3652" fmla="*/ 345075 h 355955"/>
                  <a:gd name="connsiteX2-3653" fmla="*/ 91660 w 1390931"/>
                  <a:gd name="connsiteY2-3654" fmla="*/ 88400 h 355955"/>
                  <a:gd name="connsiteX3-3655" fmla="*/ 148932 w 1390931"/>
                  <a:gd name="connsiteY3-3656" fmla="*/ 334640 h 355955"/>
                  <a:gd name="connsiteX4-3657" fmla="*/ 192770 w 1390931"/>
                  <a:gd name="connsiteY4-3658" fmla="*/ 89438 h 355955"/>
                  <a:gd name="connsiteX5-3659" fmla="*/ 263110 w 1390931"/>
                  <a:gd name="connsiteY5-3660" fmla="*/ 331669 h 355955"/>
                  <a:gd name="connsiteX6-3661" fmla="*/ 311030 w 1390931"/>
                  <a:gd name="connsiteY6-3662" fmla="*/ 60375 h 355955"/>
                  <a:gd name="connsiteX7-3663" fmla="*/ 360544 w 1390931"/>
                  <a:gd name="connsiteY7-3664" fmla="*/ 329182 h 355955"/>
                  <a:gd name="connsiteX8-3665" fmla="*/ 413092 w 1390931"/>
                  <a:gd name="connsiteY8-3666" fmla="*/ 69039 h 355955"/>
                  <a:gd name="connsiteX9-3667" fmla="*/ 460537 w 1390931"/>
                  <a:gd name="connsiteY9-3668" fmla="*/ 329379 h 355955"/>
                  <a:gd name="connsiteX10-3669" fmla="*/ 503402 w 1390931"/>
                  <a:gd name="connsiteY10-3670" fmla="*/ 53147 h 355955"/>
                  <a:gd name="connsiteX11-3671" fmla="*/ 566303 w 1390931"/>
                  <a:gd name="connsiteY11-3672" fmla="*/ 328932 h 355955"/>
                  <a:gd name="connsiteX12-3673" fmla="*/ 601162 w 1390931"/>
                  <a:gd name="connsiteY12-3674" fmla="*/ 30961 h 355955"/>
                  <a:gd name="connsiteX13-3675" fmla="*/ 644175 w 1390931"/>
                  <a:gd name="connsiteY13-3676" fmla="*/ 310736 h 355955"/>
                  <a:gd name="connsiteX14-3677" fmla="*/ 684251 w 1390931"/>
                  <a:gd name="connsiteY14-3678" fmla="*/ 2497 h 355955"/>
                  <a:gd name="connsiteX15-3679" fmla="*/ 714480 w 1390931"/>
                  <a:gd name="connsiteY15-3680" fmla="*/ 297123 h 355955"/>
                  <a:gd name="connsiteX16-3681" fmla="*/ 740015 w 1390931"/>
                  <a:gd name="connsiteY16-3682" fmla="*/ 67 h 355955"/>
                  <a:gd name="connsiteX17-3683" fmla="*/ 793312 w 1390931"/>
                  <a:gd name="connsiteY17-3684" fmla="*/ 328506 h 355955"/>
                  <a:gd name="connsiteX18-3685" fmla="*/ 826135 w 1390931"/>
                  <a:gd name="connsiteY18-3686" fmla="*/ 93066 h 355955"/>
                  <a:gd name="connsiteX19-3687" fmla="*/ 875092 w 1390931"/>
                  <a:gd name="connsiteY19-3688" fmla="*/ 327698 h 355955"/>
                  <a:gd name="connsiteX20-3689" fmla="*/ 910869 w 1390931"/>
                  <a:gd name="connsiteY20-3690" fmla="*/ 86803 h 355955"/>
                  <a:gd name="connsiteX21-3691" fmla="*/ 965145 w 1390931"/>
                  <a:gd name="connsiteY21-3692" fmla="*/ 346917 h 355955"/>
                  <a:gd name="connsiteX22-3693" fmla="*/ 996958 w 1390931"/>
                  <a:gd name="connsiteY22-3694" fmla="*/ 101136 h 355955"/>
                  <a:gd name="connsiteX23-3695" fmla="*/ 1034466 w 1390931"/>
                  <a:gd name="connsiteY23-3696" fmla="*/ 355955 h 355955"/>
                  <a:gd name="connsiteX24-3697" fmla="*/ 1066291 w 1390931"/>
                  <a:gd name="connsiteY24-3698" fmla="*/ 98265 h 355955"/>
                  <a:gd name="connsiteX25-3699" fmla="*/ 1112139 w 1390931"/>
                  <a:gd name="connsiteY25-3700" fmla="*/ 347844 h 355955"/>
                  <a:gd name="connsiteX26-3701" fmla="*/ 1154148 w 1390931"/>
                  <a:gd name="connsiteY26-3702" fmla="*/ 94746 h 355955"/>
                  <a:gd name="connsiteX27-3703" fmla="*/ 1194156 w 1390931"/>
                  <a:gd name="connsiteY27-3704" fmla="*/ 345678 h 355955"/>
                  <a:gd name="connsiteX28-3705" fmla="*/ 1236984 w 1390931"/>
                  <a:gd name="connsiteY28-3706" fmla="*/ 94356 h 355955"/>
                  <a:gd name="connsiteX29-3707" fmla="*/ 1291253 w 1390931"/>
                  <a:gd name="connsiteY29-3708" fmla="*/ 314936 h 355955"/>
                  <a:gd name="connsiteX30-3709" fmla="*/ 1334479 w 1390931"/>
                  <a:gd name="connsiteY30-3710" fmla="*/ 73881 h 355955"/>
                  <a:gd name="connsiteX31-3711" fmla="*/ 1390931 w 1390931"/>
                  <a:gd name="connsiteY31-3712" fmla="*/ 343678 h 355955"/>
                  <a:gd name="connsiteX0-3713" fmla="*/ 0 w 1390931"/>
                  <a:gd name="connsiteY0-3714" fmla="*/ 74133 h 355964"/>
                  <a:gd name="connsiteX1-3715" fmla="*/ 55442 w 1390931"/>
                  <a:gd name="connsiteY1-3716" fmla="*/ 345084 h 355964"/>
                  <a:gd name="connsiteX2-3717" fmla="*/ 91660 w 1390931"/>
                  <a:gd name="connsiteY2-3718" fmla="*/ 88409 h 355964"/>
                  <a:gd name="connsiteX3-3719" fmla="*/ 148932 w 1390931"/>
                  <a:gd name="connsiteY3-3720" fmla="*/ 334649 h 355964"/>
                  <a:gd name="connsiteX4-3721" fmla="*/ 192770 w 1390931"/>
                  <a:gd name="connsiteY4-3722" fmla="*/ 89447 h 355964"/>
                  <a:gd name="connsiteX5-3723" fmla="*/ 263110 w 1390931"/>
                  <a:gd name="connsiteY5-3724" fmla="*/ 331678 h 355964"/>
                  <a:gd name="connsiteX6-3725" fmla="*/ 311030 w 1390931"/>
                  <a:gd name="connsiteY6-3726" fmla="*/ 60384 h 355964"/>
                  <a:gd name="connsiteX7-3727" fmla="*/ 360544 w 1390931"/>
                  <a:gd name="connsiteY7-3728" fmla="*/ 329191 h 355964"/>
                  <a:gd name="connsiteX8-3729" fmla="*/ 413092 w 1390931"/>
                  <a:gd name="connsiteY8-3730" fmla="*/ 69048 h 355964"/>
                  <a:gd name="connsiteX9-3731" fmla="*/ 460537 w 1390931"/>
                  <a:gd name="connsiteY9-3732" fmla="*/ 329388 h 355964"/>
                  <a:gd name="connsiteX10-3733" fmla="*/ 503402 w 1390931"/>
                  <a:gd name="connsiteY10-3734" fmla="*/ 53156 h 355964"/>
                  <a:gd name="connsiteX11-3735" fmla="*/ 566303 w 1390931"/>
                  <a:gd name="connsiteY11-3736" fmla="*/ 328941 h 355964"/>
                  <a:gd name="connsiteX12-3737" fmla="*/ 601162 w 1390931"/>
                  <a:gd name="connsiteY12-3738" fmla="*/ 30970 h 355964"/>
                  <a:gd name="connsiteX13-3739" fmla="*/ 644175 w 1390931"/>
                  <a:gd name="connsiteY13-3740" fmla="*/ 310745 h 355964"/>
                  <a:gd name="connsiteX14-3741" fmla="*/ 684251 w 1390931"/>
                  <a:gd name="connsiteY14-3742" fmla="*/ 2506 h 355964"/>
                  <a:gd name="connsiteX15-3743" fmla="*/ 714480 w 1390931"/>
                  <a:gd name="connsiteY15-3744" fmla="*/ 297132 h 355964"/>
                  <a:gd name="connsiteX16-3745" fmla="*/ 740015 w 1390931"/>
                  <a:gd name="connsiteY16-3746" fmla="*/ 76 h 355964"/>
                  <a:gd name="connsiteX17-3747" fmla="*/ 795140 w 1390931"/>
                  <a:gd name="connsiteY17-3748" fmla="*/ 266460 h 355964"/>
                  <a:gd name="connsiteX18-3749" fmla="*/ 826135 w 1390931"/>
                  <a:gd name="connsiteY18-3750" fmla="*/ 93075 h 355964"/>
                  <a:gd name="connsiteX19-3751" fmla="*/ 875092 w 1390931"/>
                  <a:gd name="connsiteY19-3752" fmla="*/ 327707 h 355964"/>
                  <a:gd name="connsiteX20-3753" fmla="*/ 910869 w 1390931"/>
                  <a:gd name="connsiteY20-3754" fmla="*/ 86812 h 355964"/>
                  <a:gd name="connsiteX21-3755" fmla="*/ 965145 w 1390931"/>
                  <a:gd name="connsiteY21-3756" fmla="*/ 346926 h 355964"/>
                  <a:gd name="connsiteX22-3757" fmla="*/ 996958 w 1390931"/>
                  <a:gd name="connsiteY22-3758" fmla="*/ 101145 h 355964"/>
                  <a:gd name="connsiteX23-3759" fmla="*/ 1034466 w 1390931"/>
                  <a:gd name="connsiteY23-3760" fmla="*/ 355964 h 355964"/>
                  <a:gd name="connsiteX24-3761" fmla="*/ 1066291 w 1390931"/>
                  <a:gd name="connsiteY24-3762" fmla="*/ 98274 h 355964"/>
                  <a:gd name="connsiteX25-3763" fmla="*/ 1112139 w 1390931"/>
                  <a:gd name="connsiteY25-3764" fmla="*/ 347853 h 355964"/>
                  <a:gd name="connsiteX26-3765" fmla="*/ 1154148 w 1390931"/>
                  <a:gd name="connsiteY26-3766" fmla="*/ 94755 h 355964"/>
                  <a:gd name="connsiteX27-3767" fmla="*/ 1194156 w 1390931"/>
                  <a:gd name="connsiteY27-3768" fmla="*/ 345687 h 355964"/>
                  <a:gd name="connsiteX28-3769" fmla="*/ 1236984 w 1390931"/>
                  <a:gd name="connsiteY28-3770" fmla="*/ 94365 h 355964"/>
                  <a:gd name="connsiteX29-3771" fmla="*/ 1291253 w 1390931"/>
                  <a:gd name="connsiteY29-3772" fmla="*/ 314945 h 355964"/>
                  <a:gd name="connsiteX30-3773" fmla="*/ 1334479 w 1390931"/>
                  <a:gd name="connsiteY30-3774" fmla="*/ 73890 h 355964"/>
                  <a:gd name="connsiteX31-3775" fmla="*/ 1390931 w 1390931"/>
                  <a:gd name="connsiteY31-3776" fmla="*/ 343687 h 355964"/>
                  <a:gd name="connsiteX0-3777" fmla="*/ 0 w 1390931"/>
                  <a:gd name="connsiteY0-3778" fmla="*/ 79336 h 361167"/>
                  <a:gd name="connsiteX1-3779" fmla="*/ 55442 w 1390931"/>
                  <a:gd name="connsiteY1-3780" fmla="*/ 350287 h 361167"/>
                  <a:gd name="connsiteX2-3781" fmla="*/ 91660 w 1390931"/>
                  <a:gd name="connsiteY2-3782" fmla="*/ 93612 h 361167"/>
                  <a:gd name="connsiteX3-3783" fmla="*/ 148932 w 1390931"/>
                  <a:gd name="connsiteY3-3784" fmla="*/ 339852 h 361167"/>
                  <a:gd name="connsiteX4-3785" fmla="*/ 192770 w 1390931"/>
                  <a:gd name="connsiteY4-3786" fmla="*/ 94650 h 361167"/>
                  <a:gd name="connsiteX5-3787" fmla="*/ 263110 w 1390931"/>
                  <a:gd name="connsiteY5-3788" fmla="*/ 336881 h 361167"/>
                  <a:gd name="connsiteX6-3789" fmla="*/ 311030 w 1390931"/>
                  <a:gd name="connsiteY6-3790" fmla="*/ 65587 h 361167"/>
                  <a:gd name="connsiteX7-3791" fmla="*/ 360544 w 1390931"/>
                  <a:gd name="connsiteY7-3792" fmla="*/ 334394 h 361167"/>
                  <a:gd name="connsiteX8-3793" fmla="*/ 413092 w 1390931"/>
                  <a:gd name="connsiteY8-3794" fmla="*/ 74251 h 361167"/>
                  <a:gd name="connsiteX9-3795" fmla="*/ 460537 w 1390931"/>
                  <a:gd name="connsiteY9-3796" fmla="*/ 334591 h 361167"/>
                  <a:gd name="connsiteX10-3797" fmla="*/ 503402 w 1390931"/>
                  <a:gd name="connsiteY10-3798" fmla="*/ 58359 h 361167"/>
                  <a:gd name="connsiteX11-3799" fmla="*/ 566303 w 1390931"/>
                  <a:gd name="connsiteY11-3800" fmla="*/ 334144 h 361167"/>
                  <a:gd name="connsiteX12-3801" fmla="*/ 601162 w 1390931"/>
                  <a:gd name="connsiteY12-3802" fmla="*/ 36173 h 361167"/>
                  <a:gd name="connsiteX13-3803" fmla="*/ 644175 w 1390931"/>
                  <a:gd name="connsiteY13-3804" fmla="*/ 315948 h 361167"/>
                  <a:gd name="connsiteX14-3805" fmla="*/ 684251 w 1390931"/>
                  <a:gd name="connsiteY14-3806" fmla="*/ 7709 h 361167"/>
                  <a:gd name="connsiteX15-3807" fmla="*/ 714480 w 1390931"/>
                  <a:gd name="connsiteY15-3808" fmla="*/ 302335 h 361167"/>
                  <a:gd name="connsiteX16-3809" fmla="*/ 740015 w 1390931"/>
                  <a:gd name="connsiteY16-3810" fmla="*/ 5279 h 361167"/>
                  <a:gd name="connsiteX17-3811" fmla="*/ 795140 w 1390931"/>
                  <a:gd name="connsiteY17-3812" fmla="*/ 271663 h 361167"/>
                  <a:gd name="connsiteX18-3813" fmla="*/ 843447 w 1390931"/>
                  <a:gd name="connsiteY18-3814" fmla="*/ 271 h 361167"/>
                  <a:gd name="connsiteX19-3815" fmla="*/ 875092 w 1390931"/>
                  <a:gd name="connsiteY19-3816" fmla="*/ 332910 h 361167"/>
                  <a:gd name="connsiteX20-3817" fmla="*/ 910869 w 1390931"/>
                  <a:gd name="connsiteY20-3818" fmla="*/ 92015 h 361167"/>
                  <a:gd name="connsiteX21-3819" fmla="*/ 965145 w 1390931"/>
                  <a:gd name="connsiteY21-3820" fmla="*/ 352129 h 361167"/>
                  <a:gd name="connsiteX22-3821" fmla="*/ 996958 w 1390931"/>
                  <a:gd name="connsiteY22-3822" fmla="*/ 106348 h 361167"/>
                  <a:gd name="connsiteX23-3823" fmla="*/ 1034466 w 1390931"/>
                  <a:gd name="connsiteY23-3824" fmla="*/ 361167 h 361167"/>
                  <a:gd name="connsiteX24-3825" fmla="*/ 1066291 w 1390931"/>
                  <a:gd name="connsiteY24-3826" fmla="*/ 103477 h 361167"/>
                  <a:gd name="connsiteX25-3827" fmla="*/ 1112139 w 1390931"/>
                  <a:gd name="connsiteY25-3828" fmla="*/ 353056 h 361167"/>
                  <a:gd name="connsiteX26-3829" fmla="*/ 1154148 w 1390931"/>
                  <a:gd name="connsiteY26-3830" fmla="*/ 99958 h 361167"/>
                  <a:gd name="connsiteX27-3831" fmla="*/ 1194156 w 1390931"/>
                  <a:gd name="connsiteY27-3832" fmla="*/ 350890 h 361167"/>
                  <a:gd name="connsiteX28-3833" fmla="*/ 1236984 w 1390931"/>
                  <a:gd name="connsiteY28-3834" fmla="*/ 99568 h 361167"/>
                  <a:gd name="connsiteX29-3835" fmla="*/ 1291253 w 1390931"/>
                  <a:gd name="connsiteY29-3836" fmla="*/ 320148 h 361167"/>
                  <a:gd name="connsiteX30-3837" fmla="*/ 1334479 w 1390931"/>
                  <a:gd name="connsiteY30-3838" fmla="*/ 79093 h 361167"/>
                  <a:gd name="connsiteX31-3839" fmla="*/ 1390931 w 1390931"/>
                  <a:gd name="connsiteY31-3840" fmla="*/ 348890 h 361167"/>
                  <a:gd name="connsiteX0-3841" fmla="*/ 0 w 1390931"/>
                  <a:gd name="connsiteY0-3842" fmla="*/ 79336 h 361167"/>
                  <a:gd name="connsiteX1-3843" fmla="*/ 55442 w 1390931"/>
                  <a:gd name="connsiteY1-3844" fmla="*/ 350287 h 361167"/>
                  <a:gd name="connsiteX2-3845" fmla="*/ 91660 w 1390931"/>
                  <a:gd name="connsiteY2-3846" fmla="*/ 93612 h 361167"/>
                  <a:gd name="connsiteX3-3847" fmla="*/ 148932 w 1390931"/>
                  <a:gd name="connsiteY3-3848" fmla="*/ 339852 h 361167"/>
                  <a:gd name="connsiteX4-3849" fmla="*/ 192770 w 1390931"/>
                  <a:gd name="connsiteY4-3850" fmla="*/ 94650 h 361167"/>
                  <a:gd name="connsiteX5-3851" fmla="*/ 263110 w 1390931"/>
                  <a:gd name="connsiteY5-3852" fmla="*/ 336881 h 361167"/>
                  <a:gd name="connsiteX6-3853" fmla="*/ 311030 w 1390931"/>
                  <a:gd name="connsiteY6-3854" fmla="*/ 65587 h 361167"/>
                  <a:gd name="connsiteX7-3855" fmla="*/ 360544 w 1390931"/>
                  <a:gd name="connsiteY7-3856" fmla="*/ 334394 h 361167"/>
                  <a:gd name="connsiteX8-3857" fmla="*/ 413092 w 1390931"/>
                  <a:gd name="connsiteY8-3858" fmla="*/ 74251 h 361167"/>
                  <a:gd name="connsiteX9-3859" fmla="*/ 460537 w 1390931"/>
                  <a:gd name="connsiteY9-3860" fmla="*/ 334591 h 361167"/>
                  <a:gd name="connsiteX10-3861" fmla="*/ 503402 w 1390931"/>
                  <a:gd name="connsiteY10-3862" fmla="*/ 58359 h 361167"/>
                  <a:gd name="connsiteX11-3863" fmla="*/ 566303 w 1390931"/>
                  <a:gd name="connsiteY11-3864" fmla="*/ 334144 h 361167"/>
                  <a:gd name="connsiteX12-3865" fmla="*/ 601162 w 1390931"/>
                  <a:gd name="connsiteY12-3866" fmla="*/ 36173 h 361167"/>
                  <a:gd name="connsiteX13-3867" fmla="*/ 644175 w 1390931"/>
                  <a:gd name="connsiteY13-3868" fmla="*/ 315948 h 361167"/>
                  <a:gd name="connsiteX14-3869" fmla="*/ 684251 w 1390931"/>
                  <a:gd name="connsiteY14-3870" fmla="*/ 7709 h 361167"/>
                  <a:gd name="connsiteX15-3871" fmla="*/ 714480 w 1390931"/>
                  <a:gd name="connsiteY15-3872" fmla="*/ 302335 h 361167"/>
                  <a:gd name="connsiteX16-3873" fmla="*/ 740015 w 1390931"/>
                  <a:gd name="connsiteY16-3874" fmla="*/ 5279 h 361167"/>
                  <a:gd name="connsiteX17-3875" fmla="*/ 795140 w 1390931"/>
                  <a:gd name="connsiteY17-3876" fmla="*/ 271663 h 361167"/>
                  <a:gd name="connsiteX18-3877" fmla="*/ 843447 w 1390931"/>
                  <a:gd name="connsiteY18-3878" fmla="*/ 271 h 361167"/>
                  <a:gd name="connsiteX19-3879" fmla="*/ 875092 w 1390931"/>
                  <a:gd name="connsiteY19-3880" fmla="*/ 332910 h 361167"/>
                  <a:gd name="connsiteX20-3881" fmla="*/ 924508 w 1390931"/>
                  <a:gd name="connsiteY20-3882" fmla="*/ 8131 h 361167"/>
                  <a:gd name="connsiteX21-3883" fmla="*/ 965145 w 1390931"/>
                  <a:gd name="connsiteY21-3884" fmla="*/ 352129 h 361167"/>
                  <a:gd name="connsiteX22-3885" fmla="*/ 996958 w 1390931"/>
                  <a:gd name="connsiteY22-3886" fmla="*/ 106348 h 361167"/>
                  <a:gd name="connsiteX23-3887" fmla="*/ 1034466 w 1390931"/>
                  <a:gd name="connsiteY23-3888" fmla="*/ 361167 h 361167"/>
                  <a:gd name="connsiteX24-3889" fmla="*/ 1066291 w 1390931"/>
                  <a:gd name="connsiteY24-3890" fmla="*/ 103477 h 361167"/>
                  <a:gd name="connsiteX25-3891" fmla="*/ 1112139 w 1390931"/>
                  <a:gd name="connsiteY25-3892" fmla="*/ 353056 h 361167"/>
                  <a:gd name="connsiteX26-3893" fmla="*/ 1154148 w 1390931"/>
                  <a:gd name="connsiteY26-3894" fmla="*/ 99958 h 361167"/>
                  <a:gd name="connsiteX27-3895" fmla="*/ 1194156 w 1390931"/>
                  <a:gd name="connsiteY27-3896" fmla="*/ 350890 h 361167"/>
                  <a:gd name="connsiteX28-3897" fmla="*/ 1236984 w 1390931"/>
                  <a:gd name="connsiteY28-3898" fmla="*/ 99568 h 361167"/>
                  <a:gd name="connsiteX29-3899" fmla="*/ 1291253 w 1390931"/>
                  <a:gd name="connsiteY29-3900" fmla="*/ 320148 h 361167"/>
                  <a:gd name="connsiteX30-3901" fmla="*/ 1334479 w 1390931"/>
                  <a:gd name="connsiteY30-3902" fmla="*/ 79093 h 361167"/>
                  <a:gd name="connsiteX31-3903" fmla="*/ 1390931 w 1390931"/>
                  <a:gd name="connsiteY31-3904" fmla="*/ 348890 h 361167"/>
                  <a:gd name="connsiteX0-3905" fmla="*/ 0 w 1390931"/>
                  <a:gd name="connsiteY0-3906" fmla="*/ 79336 h 361722"/>
                  <a:gd name="connsiteX1-3907" fmla="*/ 55442 w 1390931"/>
                  <a:gd name="connsiteY1-3908" fmla="*/ 350287 h 361722"/>
                  <a:gd name="connsiteX2-3909" fmla="*/ 91660 w 1390931"/>
                  <a:gd name="connsiteY2-3910" fmla="*/ 93612 h 361722"/>
                  <a:gd name="connsiteX3-3911" fmla="*/ 148932 w 1390931"/>
                  <a:gd name="connsiteY3-3912" fmla="*/ 339852 h 361722"/>
                  <a:gd name="connsiteX4-3913" fmla="*/ 192770 w 1390931"/>
                  <a:gd name="connsiteY4-3914" fmla="*/ 94650 h 361722"/>
                  <a:gd name="connsiteX5-3915" fmla="*/ 263110 w 1390931"/>
                  <a:gd name="connsiteY5-3916" fmla="*/ 336881 h 361722"/>
                  <a:gd name="connsiteX6-3917" fmla="*/ 311030 w 1390931"/>
                  <a:gd name="connsiteY6-3918" fmla="*/ 65587 h 361722"/>
                  <a:gd name="connsiteX7-3919" fmla="*/ 360544 w 1390931"/>
                  <a:gd name="connsiteY7-3920" fmla="*/ 334394 h 361722"/>
                  <a:gd name="connsiteX8-3921" fmla="*/ 413092 w 1390931"/>
                  <a:gd name="connsiteY8-3922" fmla="*/ 74251 h 361722"/>
                  <a:gd name="connsiteX9-3923" fmla="*/ 460537 w 1390931"/>
                  <a:gd name="connsiteY9-3924" fmla="*/ 334591 h 361722"/>
                  <a:gd name="connsiteX10-3925" fmla="*/ 503402 w 1390931"/>
                  <a:gd name="connsiteY10-3926" fmla="*/ 58359 h 361722"/>
                  <a:gd name="connsiteX11-3927" fmla="*/ 566303 w 1390931"/>
                  <a:gd name="connsiteY11-3928" fmla="*/ 334144 h 361722"/>
                  <a:gd name="connsiteX12-3929" fmla="*/ 601162 w 1390931"/>
                  <a:gd name="connsiteY12-3930" fmla="*/ 36173 h 361722"/>
                  <a:gd name="connsiteX13-3931" fmla="*/ 644175 w 1390931"/>
                  <a:gd name="connsiteY13-3932" fmla="*/ 315948 h 361722"/>
                  <a:gd name="connsiteX14-3933" fmla="*/ 684251 w 1390931"/>
                  <a:gd name="connsiteY14-3934" fmla="*/ 7709 h 361722"/>
                  <a:gd name="connsiteX15-3935" fmla="*/ 714480 w 1390931"/>
                  <a:gd name="connsiteY15-3936" fmla="*/ 302335 h 361722"/>
                  <a:gd name="connsiteX16-3937" fmla="*/ 740015 w 1390931"/>
                  <a:gd name="connsiteY16-3938" fmla="*/ 5279 h 361722"/>
                  <a:gd name="connsiteX17-3939" fmla="*/ 795140 w 1390931"/>
                  <a:gd name="connsiteY17-3940" fmla="*/ 271663 h 361722"/>
                  <a:gd name="connsiteX18-3941" fmla="*/ 843447 w 1390931"/>
                  <a:gd name="connsiteY18-3942" fmla="*/ 271 h 361722"/>
                  <a:gd name="connsiteX19-3943" fmla="*/ 875092 w 1390931"/>
                  <a:gd name="connsiteY19-3944" fmla="*/ 332910 h 361722"/>
                  <a:gd name="connsiteX20-3945" fmla="*/ 924508 w 1390931"/>
                  <a:gd name="connsiteY20-3946" fmla="*/ 8131 h 361722"/>
                  <a:gd name="connsiteX21-3947" fmla="*/ 965145 w 1390931"/>
                  <a:gd name="connsiteY21-3948" fmla="*/ 352129 h 361722"/>
                  <a:gd name="connsiteX22-3949" fmla="*/ 997735 w 1390931"/>
                  <a:gd name="connsiteY22-3950" fmla="*/ 16904 h 361722"/>
                  <a:gd name="connsiteX23-3951" fmla="*/ 1034466 w 1390931"/>
                  <a:gd name="connsiteY23-3952" fmla="*/ 361167 h 361722"/>
                  <a:gd name="connsiteX24-3953" fmla="*/ 1066291 w 1390931"/>
                  <a:gd name="connsiteY24-3954" fmla="*/ 103477 h 361722"/>
                  <a:gd name="connsiteX25-3955" fmla="*/ 1112139 w 1390931"/>
                  <a:gd name="connsiteY25-3956" fmla="*/ 353056 h 361722"/>
                  <a:gd name="connsiteX26-3957" fmla="*/ 1154148 w 1390931"/>
                  <a:gd name="connsiteY26-3958" fmla="*/ 99958 h 361722"/>
                  <a:gd name="connsiteX27-3959" fmla="*/ 1194156 w 1390931"/>
                  <a:gd name="connsiteY27-3960" fmla="*/ 350890 h 361722"/>
                  <a:gd name="connsiteX28-3961" fmla="*/ 1236984 w 1390931"/>
                  <a:gd name="connsiteY28-3962" fmla="*/ 99568 h 361722"/>
                  <a:gd name="connsiteX29-3963" fmla="*/ 1291253 w 1390931"/>
                  <a:gd name="connsiteY29-3964" fmla="*/ 320148 h 361722"/>
                  <a:gd name="connsiteX30-3965" fmla="*/ 1334479 w 1390931"/>
                  <a:gd name="connsiteY30-3966" fmla="*/ 79093 h 361722"/>
                  <a:gd name="connsiteX31-3967" fmla="*/ 1390931 w 1390931"/>
                  <a:gd name="connsiteY31-3968" fmla="*/ 348890 h 361722"/>
                  <a:gd name="connsiteX0-3969" fmla="*/ 0 w 1390931"/>
                  <a:gd name="connsiteY0-3970" fmla="*/ 79336 h 361722"/>
                  <a:gd name="connsiteX1-3971" fmla="*/ 55442 w 1390931"/>
                  <a:gd name="connsiteY1-3972" fmla="*/ 350287 h 361722"/>
                  <a:gd name="connsiteX2-3973" fmla="*/ 91660 w 1390931"/>
                  <a:gd name="connsiteY2-3974" fmla="*/ 93612 h 361722"/>
                  <a:gd name="connsiteX3-3975" fmla="*/ 148932 w 1390931"/>
                  <a:gd name="connsiteY3-3976" fmla="*/ 339852 h 361722"/>
                  <a:gd name="connsiteX4-3977" fmla="*/ 192770 w 1390931"/>
                  <a:gd name="connsiteY4-3978" fmla="*/ 94650 h 361722"/>
                  <a:gd name="connsiteX5-3979" fmla="*/ 263110 w 1390931"/>
                  <a:gd name="connsiteY5-3980" fmla="*/ 336881 h 361722"/>
                  <a:gd name="connsiteX6-3981" fmla="*/ 311030 w 1390931"/>
                  <a:gd name="connsiteY6-3982" fmla="*/ 65587 h 361722"/>
                  <a:gd name="connsiteX7-3983" fmla="*/ 360544 w 1390931"/>
                  <a:gd name="connsiteY7-3984" fmla="*/ 334394 h 361722"/>
                  <a:gd name="connsiteX8-3985" fmla="*/ 413092 w 1390931"/>
                  <a:gd name="connsiteY8-3986" fmla="*/ 74251 h 361722"/>
                  <a:gd name="connsiteX9-3987" fmla="*/ 460537 w 1390931"/>
                  <a:gd name="connsiteY9-3988" fmla="*/ 334591 h 361722"/>
                  <a:gd name="connsiteX10-3989" fmla="*/ 503402 w 1390931"/>
                  <a:gd name="connsiteY10-3990" fmla="*/ 58359 h 361722"/>
                  <a:gd name="connsiteX11-3991" fmla="*/ 566303 w 1390931"/>
                  <a:gd name="connsiteY11-3992" fmla="*/ 334144 h 361722"/>
                  <a:gd name="connsiteX12-3993" fmla="*/ 601162 w 1390931"/>
                  <a:gd name="connsiteY12-3994" fmla="*/ 36173 h 361722"/>
                  <a:gd name="connsiteX13-3995" fmla="*/ 644175 w 1390931"/>
                  <a:gd name="connsiteY13-3996" fmla="*/ 315948 h 361722"/>
                  <a:gd name="connsiteX14-3997" fmla="*/ 684251 w 1390931"/>
                  <a:gd name="connsiteY14-3998" fmla="*/ 7709 h 361722"/>
                  <a:gd name="connsiteX15-3999" fmla="*/ 714480 w 1390931"/>
                  <a:gd name="connsiteY15-4000" fmla="*/ 302335 h 361722"/>
                  <a:gd name="connsiteX16-4001" fmla="*/ 740015 w 1390931"/>
                  <a:gd name="connsiteY16-4002" fmla="*/ 5279 h 361722"/>
                  <a:gd name="connsiteX17-4003" fmla="*/ 795140 w 1390931"/>
                  <a:gd name="connsiteY17-4004" fmla="*/ 271663 h 361722"/>
                  <a:gd name="connsiteX18-4005" fmla="*/ 843447 w 1390931"/>
                  <a:gd name="connsiteY18-4006" fmla="*/ 271 h 361722"/>
                  <a:gd name="connsiteX19-4007" fmla="*/ 875092 w 1390931"/>
                  <a:gd name="connsiteY19-4008" fmla="*/ 332910 h 361722"/>
                  <a:gd name="connsiteX20-4009" fmla="*/ 924508 w 1390931"/>
                  <a:gd name="connsiteY20-4010" fmla="*/ 8131 h 361722"/>
                  <a:gd name="connsiteX21-4011" fmla="*/ 959365 w 1390931"/>
                  <a:gd name="connsiteY21-4012" fmla="*/ 311476 h 361722"/>
                  <a:gd name="connsiteX22-4013" fmla="*/ 997735 w 1390931"/>
                  <a:gd name="connsiteY22-4014" fmla="*/ 16904 h 361722"/>
                  <a:gd name="connsiteX23-4015" fmla="*/ 1034466 w 1390931"/>
                  <a:gd name="connsiteY23-4016" fmla="*/ 361167 h 361722"/>
                  <a:gd name="connsiteX24-4017" fmla="*/ 1066291 w 1390931"/>
                  <a:gd name="connsiteY24-4018" fmla="*/ 103477 h 361722"/>
                  <a:gd name="connsiteX25-4019" fmla="*/ 1112139 w 1390931"/>
                  <a:gd name="connsiteY25-4020" fmla="*/ 353056 h 361722"/>
                  <a:gd name="connsiteX26-4021" fmla="*/ 1154148 w 1390931"/>
                  <a:gd name="connsiteY26-4022" fmla="*/ 99958 h 361722"/>
                  <a:gd name="connsiteX27-4023" fmla="*/ 1194156 w 1390931"/>
                  <a:gd name="connsiteY27-4024" fmla="*/ 350890 h 361722"/>
                  <a:gd name="connsiteX28-4025" fmla="*/ 1236984 w 1390931"/>
                  <a:gd name="connsiteY28-4026" fmla="*/ 99568 h 361722"/>
                  <a:gd name="connsiteX29-4027" fmla="*/ 1291253 w 1390931"/>
                  <a:gd name="connsiteY29-4028" fmla="*/ 320148 h 361722"/>
                  <a:gd name="connsiteX30-4029" fmla="*/ 1334479 w 1390931"/>
                  <a:gd name="connsiteY30-4030" fmla="*/ 79093 h 361722"/>
                  <a:gd name="connsiteX31-4031" fmla="*/ 1390931 w 1390931"/>
                  <a:gd name="connsiteY31-4032" fmla="*/ 348890 h 361722"/>
                  <a:gd name="connsiteX0-4033" fmla="*/ 0 w 1390931"/>
                  <a:gd name="connsiteY0-4034" fmla="*/ 79336 h 353057"/>
                  <a:gd name="connsiteX1-4035" fmla="*/ 55442 w 1390931"/>
                  <a:gd name="connsiteY1-4036" fmla="*/ 350287 h 353057"/>
                  <a:gd name="connsiteX2-4037" fmla="*/ 91660 w 1390931"/>
                  <a:gd name="connsiteY2-4038" fmla="*/ 93612 h 353057"/>
                  <a:gd name="connsiteX3-4039" fmla="*/ 148932 w 1390931"/>
                  <a:gd name="connsiteY3-4040" fmla="*/ 339852 h 353057"/>
                  <a:gd name="connsiteX4-4041" fmla="*/ 192770 w 1390931"/>
                  <a:gd name="connsiteY4-4042" fmla="*/ 94650 h 353057"/>
                  <a:gd name="connsiteX5-4043" fmla="*/ 263110 w 1390931"/>
                  <a:gd name="connsiteY5-4044" fmla="*/ 336881 h 353057"/>
                  <a:gd name="connsiteX6-4045" fmla="*/ 311030 w 1390931"/>
                  <a:gd name="connsiteY6-4046" fmla="*/ 65587 h 353057"/>
                  <a:gd name="connsiteX7-4047" fmla="*/ 360544 w 1390931"/>
                  <a:gd name="connsiteY7-4048" fmla="*/ 334394 h 353057"/>
                  <a:gd name="connsiteX8-4049" fmla="*/ 413092 w 1390931"/>
                  <a:gd name="connsiteY8-4050" fmla="*/ 74251 h 353057"/>
                  <a:gd name="connsiteX9-4051" fmla="*/ 460537 w 1390931"/>
                  <a:gd name="connsiteY9-4052" fmla="*/ 334591 h 353057"/>
                  <a:gd name="connsiteX10-4053" fmla="*/ 503402 w 1390931"/>
                  <a:gd name="connsiteY10-4054" fmla="*/ 58359 h 353057"/>
                  <a:gd name="connsiteX11-4055" fmla="*/ 566303 w 1390931"/>
                  <a:gd name="connsiteY11-4056" fmla="*/ 334144 h 353057"/>
                  <a:gd name="connsiteX12-4057" fmla="*/ 601162 w 1390931"/>
                  <a:gd name="connsiteY12-4058" fmla="*/ 36173 h 353057"/>
                  <a:gd name="connsiteX13-4059" fmla="*/ 644175 w 1390931"/>
                  <a:gd name="connsiteY13-4060" fmla="*/ 315948 h 353057"/>
                  <a:gd name="connsiteX14-4061" fmla="*/ 684251 w 1390931"/>
                  <a:gd name="connsiteY14-4062" fmla="*/ 7709 h 353057"/>
                  <a:gd name="connsiteX15-4063" fmla="*/ 714480 w 1390931"/>
                  <a:gd name="connsiteY15-4064" fmla="*/ 302335 h 353057"/>
                  <a:gd name="connsiteX16-4065" fmla="*/ 740015 w 1390931"/>
                  <a:gd name="connsiteY16-4066" fmla="*/ 5279 h 353057"/>
                  <a:gd name="connsiteX17-4067" fmla="*/ 795140 w 1390931"/>
                  <a:gd name="connsiteY17-4068" fmla="*/ 271663 h 353057"/>
                  <a:gd name="connsiteX18-4069" fmla="*/ 843447 w 1390931"/>
                  <a:gd name="connsiteY18-4070" fmla="*/ 271 h 353057"/>
                  <a:gd name="connsiteX19-4071" fmla="*/ 875092 w 1390931"/>
                  <a:gd name="connsiteY19-4072" fmla="*/ 332910 h 353057"/>
                  <a:gd name="connsiteX20-4073" fmla="*/ 924508 w 1390931"/>
                  <a:gd name="connsiteY20-4074" fmla="*/ 8131 h 353057"/>
                  <a:gd name="connsiteX21-4075" fmla="*/ 959365 w 1390931"/>
                  <a:gd name="connsiteY21-4076" fmla="*/ 311476 h 353057"/>
                  <a:gd name="connsiteX22-4077" fmla="*/ 997735 w 1390931"/>
                  <a:gd name="connsiteY22-4078" fmla="*/ 16904 h 353057"/>
                  <a:gd name="connsiteX23-4079" fmla="*/ 1032360 w 1390931"/>
                  <a:gd name="connsiteY23-4080" fmla="*/ 306393 h 353057"/>
                  <a:gd name="connsiteX24-4081" fmla="*/ 1066291 w 1390931"/>
                  <a:gd name="connsiteY24-4082" fmla="*/ 103477 h 353057"/>
                  <a:gd name="connsiteX25-4083" fmla="*/ 1112139 w 1390931"/>
                  <a:gd name="connsiteY25-4084" fmla="*/ 353056 h 353057"/>
                  <a:gd name="connsiteX26-4085" fmla="*/ 1154148 w 1390931"/>
                  <a:gd name="connsiteY26-4086" fmla="*/ 99958 h 353057"/>
                  <a:gd name="connsiteX27-4087" fmla="*/ 1194156 w 1390931"/>
                  <a:gd name="connsiteY27-4088" fmla="*/ 350890 h 353057"/>
                  <a:gd name="connsiteX28-4089" fmla="*/ 1236984 w 1390931"/>
                  <a:gd name="connsiteY28-4090" fmla="*/ 99568 h 353057"/>
                  <a:gd name="connsiteX29-4091" fmla="*/ 1291253 w 1390931"/>
                  <a:gd name="connsiteY29-4092" fmla="*/ 320148 h 353057"/>
                  <a:gd name="connsiteX30-4093" fmla="*/ 1334479 w 1390931"/>
                  <a:gd name="connsiteY30-4094" fmla="*/ 79093 h 353057"/>
                  <a:gd name="connsiteX31-4095" fmla="*/ 1390931 w 1390931"/>
                  <a:gd name="connsiteY31-4096" fmla="*/ 348890 h 353057"/>
                  <a:gd name="connsiteX0-4097" fmla="*/ 0 w 1390931"/>
                  <a:gd name="connsiteY0-4098" fmla="*/ 94114 h 368794"/>
                  <a:gd name="connsiteX1-4099" fmla="*/ 55442 w 1390931"/>
                  <a:gd name="connsiteY1-4100" fmla="*/ 365065 h 368794"/>
                  <a:gd name="connsiteX2-4101" fmla="*/ 91660 w 1390931"/>
                  <a:gd name="connsiteY2-4102" fmla="*/ 108390 h 368794"/>
                  <a:gd name="connsiteX3-4103" fmla="*/ 148932 w 1390931"/>
                  <a:gd name="connsiteY3-4104" fmla="*/ 354630 h 368794"/>
                  <a:gd name="connsiteX4-4105" fmla="*/ 192770 w 1390931"/>
                  <a:gd name="connsiteY4-4106" fmla="*/ 109428 h 368794"/>
                  <a:gd name="connsiteX5-4107" fmla="*/ 263110 w 1390931"/>
                  <a:gd name="connsiteY5-4108" fmla="*/ 351659 h 368794"/>
                  <a:gd name="connsiteX6-4109" fmla="*/ 311030 w 1390931"/>
                  <a:gd name="connsiteY6-4110" fmla="*/ 80365 h 368794"/>
                  <a:gd name="connsiteX7-4111" fmla="*/ 360544 w 1390931"/>
                  <a:gd name="connsiteY7-4112" fmla="*/ 349172 h 368794"/>
                  <a:gd name="connsiteX8-4113" fmla="*/ 413092 w 1390931"/>
                  <a:gd name="connsiteY8-4114" fmla="*/ 89029 h 368794"/>
                  <a:gd name="connsiteX9-4115" fmla="*/ 460537 w 1390931"/>
                  <a:gd name="connsiteY9-4116" fmla="*/ 349369 h 368794"/>
                  <a:gd name="connsiteX10-4117" fmla="*/ 503402 w 1390931"/>
                  <a:gd name="connsiteY10-4118" fmla="*/ 73137 h 368794"/>
                  <a:gd name="connsiteX11-4119" fmla="*/ 566303 w 1390931"/>
                  <a:gd name="connsiteY11-4120" fmla="*/ 348922 h 368794"/>
                  <a:gd name="connsiteX12-4121" fmla="*/ 601162 w 1390931"/>
                  <a:gd name="connsiteY12-4122" fmla="*/ 50951 h 368794"/>
                  <a:gd name="connsiteX13-4123" fmla="*/ 644175 w 1390931"/>
                  <a:gd name="connsiteY13-4124" fmla="*/ 330726 h 368794"/>
                  <a:gd name="connsiteX14-4125" fmla="*/ 684251 w 1390931"/>
                  <a:gd name="connsiteY14-4126" fmla="*/ 22487 h 368794"/>
                  <a:gd name="connsiteX15-4127" fmla="*/ 714480 w 1390931"/>
                  <a:gd name="connsiteY15-4128" fmla="*/ 317113 h 368794"/>
                  <a:gd name="connsiteX16-4129" fmla="*/ 740015 w 1390931"/>
                  <a:gd name="connsiteY16-4130" fmla="*/ 20057 h 368794"/>
                  <a:gd name="connsiteX17-4131" fmla="*/ 795140 w 1390931"/>
                  <a:gd name="connsiteY17-4132" fmla="*/ 286441 h 368794"/>
                  <a:gd name="connsiteX18-4133" fmla="*/ 843447 w 1390931"/>
                  <a:gd name="connsiteY18-4134" fmla="*/ 15049 h 368794"/>
                  <a:gd name="connsiteX19-4135" fmla="*/ 875092 w 1390931"/>
                  <a:gd name="connsiteY19-4136" fmla="*/ 347688 h 368794"/>
                  <a:gd name="connsiteX20-4137" fmla="*/ 924508 w 1390931"/>
                  <a:gd name="connsiteY20-4138" fmla="*/ 22909 h 368794"/>
                  <a:gd name="connsiteX21-4139" fmla="*/ 959365 w 1390931"/>
                  <a:gd name="connsiteY21-4140" fmla="*/ 326254 h 368794"/>
                  <a:gd name="connsiteX22-4141" fmla="*/ 997735 w 1390931"/>
                  <a:gd name="connsiteY22-4142" fmla="*/ 31682 h 368794"/>
                  <a:gd name="connsiteX23-4143" fmla="*/ 1032360 w 1390931"/>
                  <a:gd name="connsiteY23-4144" fmla="*/ 321171 h 368794"/>
                  <a:gd name="connsiteX24-4145" fmla="*/ 1078614 w 1390931"/>
                  <a:gd name="connsiteY24-4146" fmla="*/ 137 h 368794"/>
                  <a:gd name="connsiteX25-4147" fmla="*/ 1112139 w 1390931"/>
                  <a:gd name="connsiteY25-4148" fmla="*/ 367834 h 368794"/>
                  <a:gd name="connsiteX26-4149" fmla="*/ 1154148 w 1390931"/>
                  <a:gd name="connsiteY26-4150" fmla="*/ 114736 h 368794"/>
                  <a:gd name="connsiteX27-4151" fmla="*/ 1194156 w 1390931"/>
                  <a:gd name="connsiteY27-4152" fmla="*/ 365668 h 368794"/>
                  <a:gd name="connsiteX28-4153" fmla="*/ 1236984 w 1390931"/>
                  <a:gd name="connsiteY28-4154" fmla="*/ 114346 h 368794"/>
                  <a:gd name="connsiteX29-4155" fmla="*/ 1291253 w 1390931"/>
                  <a:gd name="connsiteY29-4156" fmla="*/ 334926 h 368794"/>
                  <a:gd name="connsiteX30-4157" fmla="*/ 1334479 w 1390931"/>
                  <a:gd name="connsiteY30-4158" fmla="*/ 93871 h 368794"/>
                  <a:gd name="connsiteX31-4159" fmla="*/ 1390931 w 1390931"/>
                  <a:gd name="connsiteY31-4160" fmla="*/ 363668 h 368794"/>
                  <a:gd name="connsiteX0-4161" fmla="*/ 0 w 1390931"/>
                  <a:gd name="connsiteY0-4162" fmla="*/ 93993 h 365546"/>
                  <a:gd name="connsiteX1-4163" fmla="*/ 55442 w 1390931"/>
                  <a:gd name="connsiteY1-4164" fmla="*/ 364944 h 365546"/>
                  <a:gd name="connsiteX2-4165" fmla="*/ 91660 w 1390931"/>
                  <a:gd name="connsiteY2-4166" fmla="*/ 108269 h 365546"/>
                  <a:gd name="connsiteX3-4167" fmla="*/ 148932 w 1390931"/>
                  <a:gd name="connsiteY3-4168" fmla="*/ 354509 h 365546"/>
                  <a:gd name="connsiteX4-4169" fmla="*/ 192770 w 1390931"/>
                  <a:gd name="connsiteY4-4170" fmla="*/ 109307 h 365546"/>
                  <a:gd name="connsiteX5-4171" fmla="*/ 263110 w 1390931"/>
                  <a:gd name="connsiteY5-4172" fmla="*/ 351538 h 365546"/>
                  <a:gd name="connsiteX6-4173" fmla="*/ 311030 w 1390931"/>
                  <a:gd name="connsiteY6-4174" fmla="*/ 80244 h 365546"/>
                  <a:gd name="connsiteX7-4175" fmla="*/ 360544 w 1390931"/>
                  <a:gd name="connsiteY7-4176" fmla="*/ 349051 h 365546"/>
                  <a:gd name="connsiteX8-4177" fmla="*/ 413092 w 1390931"/>
                  <a:gd name="connsiteY8-4178" fmla="*/ 88908 h 365546"/>
                  <a:gd name="connsiteX9-4179" fmla="*/ 460537 w 1390931"/>
                  <a:gd name="connsiteY9-4180" fmla="*/ 349248 h 365546"/>
                  <a:gd name="connsiteX10-4181" fmla="*/ 503402 w 1390931"/>
                  <a:gd name="connsiteY10-4182" fmla="*/ 73016 h 365546"/>
                  <a:gd name="connsiteX11-4183" fmla="*/ 566303 w 1390931"/>
                  <a:gd name="connsiteY11-4184" fmla="*/ 348801 h 365546"/>
                  <a:gd name="connsiteX12-4185" fmla="*/ 601162 w 1390931"/>
                  <a:gd name="connsiteY12-4186" fmla="*/ 50830 h 365546"/>
                  <a:gd name="connsiteX13-4187" fmla="*/ 644175 w 1390931"/>
                  <a:gd name="connsiteY13-4188" fmla="*/ 330605 h 365546"/>
                  <a:gd name="connsiteX14-4189" fmla="*/ 684251 w 1390931"/>
                  <a:gd name="connsiteY14-4190" fmla="*/ 22366 h 365546"/>
                  <a:gd name="connsiteX15-4191" fmla="*/ 714480 w 1390931"/>
                  <a:gd name="connsiteY15-4192" fmla="*/ 316992 h 365546"/>
                  <a:gd name="connsiteX16-4193" fmla="*/ 740015 w 1390931"/>
                  <a:gd name="connsiteY16-4194" fmla="*/ 19936 h 365546"/>
                  <a:gd name="connsiteX17-4195" fmla="*/ 795140 w 1390931"/>
                  <a:gd name="connsiteY17-4196" fmla="*/ 286320 h 365546"/>
                  <a:gd name="connsiteX18-4197" fmla="*/ 843447 w 1390931"/>
                  <a:gd name="connsiteY18-4198" fmla="*/ 14928 h 365546"/>
                  <a:gd name="connsiteX19-4199" fmla="*/ 875092 w 1390931"/>
                  <a:gd name="connsiteY19-4200" fmla="*/ 347567 h 365546"/>
                  <a:gd name="connsiteX20-4201" fmla="*/ 924508 w 1390931"/>
                  <a:gd name="connsiteY20-4202" fmla="*/ 22788 h 365546"/>
                  <a:gd name="connsiteX21-4203" fmla="*/ 959365 w 1390931"/>
                  <a:gd name="connsiteY21-4204" fmla="*/ 326133 h 365546"/>
                  <a:gd name="connsiteX22-4205" fmla="*/ 997735 w 1390931"/>
                  <a:gd name="connsiteY22-4206" fmla="*/ 31561 h 365546"/>
                  <a:gd name="connsiteX23-4207" fmla="*/ 1032360 w 1390931"/>
                  <a:gd name="connsiteY23-4208" fmla="*/ 321050 h 365546"/>
                  <a:gd name="connsiteX24-4209" fmla="*/ 1078614 w 1390931"/>
                  <a:gd name="connsiteY24-4210" fmla="*/ 16 h 365546"/>
                  <a:gd name="connsiteX25-4211" fmla="*/ 1109770 w 1390931"/>
                  <a:gd name="connsiteY25-4212" fmla="*/ 306089 h 365546"/>
                  <a:gd name="connsiteX26-4213" fmla="*/ 1154148 w 1390931"/>
                  <a:gd name="connsiteY26-4214" fmla="*/ 114615 h 365546"/>
                  <a:gd name="connsiteX27-4215" fmla="*/ 1194156 w 1390931"/>
                  <a:gd name="connsiteY27-4216" fmla="*/ 365547 h 365546"/>
                  <a:gd name="connsiteX28-4217" fmla="*/ 1236984 w 1390931"/>
                  <a:gd name="connsiteY28-4218" fmla="*/ 114225 h 365546"/>
                  <a:gd name="connsiteX29-4219" fmla="*/ 1291253 w 1390931"/>
                  <a:gd name="connsiteY29-4220" fmla="*/ 334805 h 365546"/>
                  <a:gd name="connsiteX30-4221" fmla="*/ 1334479 w 1390931"/>
                  <a:gd name="connsiteY30-4222" fmla="*/ 93750 h 365546"/>
                  <a:gd name="connsiteX31-4223" fmla="*/ 1390931 w 1390931"/>
                  <a:gd name="connsiteY31-4224" fmla="*/ 363547 h 365546"/>
                  <a:gd name="connsiteX0-4225" fmla="*/ 0 w 1390931"/>
                  <a:gd name="connsiteY0-4226" fmla="*/ 93993 h 366237"/>
                  <a:gd name="connsiteX1-4227" fmla="*/ 55442 w 1390931"/>
                  <a:gd name="connsiteY1-4228" fmla="*/ 364944 h 366237"/>
                  <a:gd name="connsiteX2-4229" fmla="*/ 91660 w 1390931"/>
                  <a:gd name="connsiteY2-4230" fmla="*/ 108269 h 366237"/>
                  <a:gd name="connsiteX3-4231" fmla="*/ 148932 w 1390931"/>
                  <a:gd name="connsiteY3-4232" fmla="*/ 354509 h 366237"/>
                  <a:gd name="connsiteX4-4233" fmla="*/ 192770 w 1390931"/>
                  <a:gd name="connsiteY4-4234" fmla="*/ 109307 h 366237"/>
                  <a:gd name="connsiteX5-4235" fmla="*/ 263110 w 1390931"/>
                  <a:gd name="connsiteY5-4236" fmla="*/ 351538 h 366237"/>
                  <a:gd name="connsiteX6-4237" fmla="*/ 311030 w 1390931"/>
                  <a:gd name="connsiteY6-4238" fmla="*/ 80244 h 366237"/>
                  <a:gd name="connsiteX7-4239" fmla="*/ 360544 w 1390931"/>
                  <a:gd name="connsiteY7-4240" fmla="*/ 349051 h 366237"/>
                  <a:gd name="connsiteX8-4241" fmla="*/ 413092 w 1390931"/>
                  <a:gd name="connsiteY8-4242" fmla="*/ 88908 h 366237"/>
                  <a:gd name="connsiteX9-4243" fmla="*/ 460537 w 1390931"/>
                  <a:gd name="connsiteY9-4244" fmla="*/ 349248 h 366237"/>
                  <a:gd name="connsiteX10-4245" fmla="*/ 503402 w 1390931"/>
                  <a:gd name="connsiteY10-4246" fmla="*/ 73016 h 366237"/>
                  <a:gd name="connsiteX11-4247" fmla="*/ 566303 w 1390931"/>
                  <a:gd name="connsiteY11-4248" fmla="*/ 348801 h 366237"/>
                  <a:gd name="connsiteX12-4249" fmla="*/ 601162 w 1390931"/>
                  <a:gd name="connsiteY12-4250" fmla="*/ 50830 h 366237"/>
                  <a:gd name="connsiteX13-4251" fmla="*/ 644175 w 1390931"/>
                  <a:gd name="connsiteY13-4252" fmla="*/ 330605 h 366237"/>
                  <a:gd name="connsiteX14-4253" fmla="*/ 684251 w 1390931"/>
                  <a:gd name="connsiteY14-4254" fmla="*/ 22366 h 366237"/>
                  <a:gd name="connsiteX15-4255" fmla="*/ 714480 w 1390931"/>
                  <a:gd name="connsiteY15-4256" fmla="*/ 316992 h 366237"/>
                  <a:gd name="connsiteX16-4257" fmla="*/ 740015 w 1390931"/>
                  <a:gd name="connsiteY16-4258" fmla="*/ 19936 h 366237"/>
                  <a:gd name="connsiteX17-4259" fmla="*/ 795140 w 1390931"/>
                  <a:gd name="connsiteY17-4260" fmla="*/ 286320 h 366237"/>
                  <a:gd name="connsiteX18-4261" fmla="*/ 843447 w 1390931"/>
                  <a:gd name="connsiteY18-4262" fmla="*/ 14928 h 366237"/>
                  <a:gd name="connsiteX19-4263" fmla="*/ 875092 w 1390931"/>
                  <a:gd name="connsiteY19-4264" fmla="*/ 347567 h 366237"/>
                  <a:gd name="connsiteX20-4265" fmla="*/ 924508 w 1390931"/>
                  <a:gd name="connsiteY20-4266" fmla="*/ 22788 h 366237"/>
                  <a:gd name="connsiteX21-4267" fmla="*/ 959365 w 1390931"/>
                  <a:gd name="connsiteY21-4268" fmla="*/ 326133 h 366237"/>
                  <a:gd name="connsiteX22-4269" fmla="*/ 997735 w 1390931"/>
                  <a:gd name="connsiteY22-4270" fmla="*/ 31561 h 366237"/>
                  <a:gd name="connsiteX23-4271" fmla="*/ 1032360 w 1390931"/>
                  <a:gd name="connsiteY23-4272" fmla="*/ 321050 h 366237"/>
                  <a:gd name="connsiteX24-4273" fmla="*/ 1078614 w 1390931"/>
                  <a:gd name="connsiteY24-4274" fmla="*/ 16 h 366237"/>
                  <a:gd name="connsiteX25-4275" fmla="*/ 1109770 w 1390931"/>
                  <a:gd name="connsiteY25-4276" fmla="*/ 306089 h 366237"/>
                  <a:gd name="connsiteX26-4277" fmla="*/ 1146263 w 1390931"/>
                  <a:gd name="connsiteY26-4278" fmla="*/ 19184 h 366237"/>
                  <a:gd name="connsiteX27-4279" fmla="*/ 1194156 w 1390931"/>
                  <a:gd name="connsiteY27-4280" fmla="*/ 365547 h 366237"/>
                  <a:gd name="connsiteX28-4281" fmla="*/ 1236984 w 1390931"/>
                  <a:gd name="connsiteY28-4282" fmla="*/ 114225 h 366237"/>
                  <a:gd name="connsiteX29-4283" fmla="*/ 1291253 w 1390931"/>
                  <a:gd name="connsiteY29-4284" fmla="*/ 334805 h 366237"/>
                  <a:gd name="connsiteX30-4285" fmla="*/ 1334479 w 1390931"/>
                  <a:gd name="connsiteY30-4286" fmla="*/ 93750 h 366237"/>
                  <a:gd name="connsiteX31-4287" fmla="*/ 1390931 w 1390931"/>
                  <a:gd name="connsiteY31-4288" fmla="*/ 363547 h 366237"/>
                  <a:gd name="connsiteX0-4289" fmla="*/ 0 w 1390931"/>
                  <a:gd name="connsiteY0-4290" fmla="*/ 93993 h 364960"/>
                  <a:gd name="connsiteX1-4291" fmla="*/ 55442 w 1390931"/>
                  <a:gd name="connsiteY1-4292" fmla="*/ 364944 h 364960"/>
                  <a:gd name="connsiteX2-4293" fmla="*/ 91660 w 1390931"/>
                  <a:gd name="connsiteY2-4294" fmla="*/ 108269 h 364960"/>
                  <a:gd name="connsiteX3-4295" fmla="*/ 148932 w 1390931"/>
                  <a:gd name="connsiteY3-4296" fmla="*/ 354509 h 364960"/>
                  <a:gd name="connsiteX4-4297" fmla="*/ 192770 w 1390931"/>
                  <a:gd name="connsiteY4-4298" fmla="*/ 109307 h 364960"/>
                  <a:gd name="connsiteX5-4299" fmla="*/ 263110 w 1390931"/>
                  <a:gd name="connsiteY5-4300" fmla="*/ 351538 h 364960"/>
                  <a:gd name="connsiteX6-4301" fmla="*/ 311030 w 1390931"/>
                  <a:gd name="connsiteY6-4302" fmla="*/ 80244 h 364960"/>
                  <a:gd name="connsiteX7-4303" fmla="*/ 360544 w 1390931"/>
                  <a:gd name="connsiteY7-4304" fmla="*/ 349051 h 364960"/>
                  <a:gd name="connsiteX8-4305" fmla="*/ 413092 w 1390931"/>
                  <a:gd name="connsiteY8-4306" fmla="*/ 88908 h 364960"/>
                  <a:gd name="connsiteX9-4307" fmla="*/ 460537 w 1390931"/>
                  <a:gd name="connsiteY9-4308" fmla="*/ 349248 h 364960"/>
                  <a:gd name="connsiteX10-4309" fmla="*/ 503402 w 1390931"/>
                  <a:gd name="connsiteY10-4310" fmla="*/ 73016 h 364960"/>
                  <a:gd name="connsiteX11-4311" fmla="*/ 566303 w 1390931"/>
                  <a:gd name="connsiteY11-4312" fmla="*/ 348801 h 364960"/>
                  <a:gd name="connsiteX12-4313" fmla="*/ 601162 w 1390931"/>
                  <a:gd name="connsiteY12-4314" fmla="*/ 50830 h 364960"/>
                  <a:gd name="connsiteX13-4315" fmla="*/ 644175 w 1390931"/>
                  <a:gd name="connsiteY13-4316" fmla="*/ 330605 h 364960"/>
                  <a:gd name="connsiteX14-4317" fmla="*/ 684251 w 1390931"/>
                  <a:gd name="connsiteY14-4318" fmla="*/ 22366 h 364960"/>
                  <a:gd name="connsiteX15-4319" fmla="*/ 714480 w 1390931"/>
                  <a:gd name="connsiteY15-4320" fmla="*/ 316992 h 364960"/>
                  <a:gd name="connsiteX16-4321" fmla="*/ 740015 w 1390931"/>
                  <a:gd name="connsiteY16-4322" fmla="*/ 19936 h 364960"/>
                  <a:gd name="connsiteX17-4323" fmla="*/ 795140 w 1390931"/>
                  <a:gd name="connsiteY17-4324" fmla="*/ 286320 h 364960"/>
                  <a:gd name="connsiteX18-4325" fmla="*/ 843447 w 1390931"/>
                  <a:gd name="connsiteY18-4326" fmla="*/ 14928 h 364960"/>
                  <a:gd name="connsiteX19-4327" fmla="*/ 875092 w 1390931"/>
                  <a:gd name="connsiteY19-4328" fmla="*/ 347567 h 364960"/>
                  <a:gd name="connsiteX20-4329" fmla="*/ 924508 w 1390931"/>
                  <a:gd name="connsiteY20-4330" fmla="*/ 22788 h 364960"/>
                  <a:gd name="connsiteX21-4331" fmla="*/ 959365 w 1390931"/>
                  <a:gd name="connsiteY21-4332" fmla="*/ 326133 h 364960"/>
                  <a:gd name="connsiteX22-4333" fmla="*/ 997735 w 1390931"/>
                  <a:gd name="connsiteY22-4334" fmla="*/ 31561 h 364960"/>
                  <a:gd name="connsiteX23-4335" fmla="*/ 1032360 w 1390931"/>
                  <a:gd name="connsiteY23-4336" fmla="*/ 321050 h 364960"/>
                  <a:gd name="connsiteX24-4337" fmla="*/ 1078614 w 1390931"/>
                  <a:gd name="connsiteY24-4338" fmla="*/ 16 h 364960"/>
                  <a:gd name="connsiteX25-4339" fmla="*/ 1109770 w 1390931"/>
                  <a:gd name="connsiteY25-4340" fmla="*/ 306089 h 364960"/>
                  <a:gd name="connsiteX26-4341" fmla="*/ 1146263 w 1390931"/>
                  <a:gd name="connsiteY26-4342" fmla="*/ 19184 h 364960"/>
                  <a:gd name="connsiteX27-4343" fmla="*/ 1187851 w 1390931"/>
                  <a:gd name="connsiteY27-4344" fmla="*/ 311199 h 364960"/>
                  <a:gd name="connsiteX28-4345" fmla="*/ 1236984 w 1390931"/>
                  <a:gd name="connsiteY28-4346" fmla="*/ 114225 h 364960"/>
                  <a:gd name="connsiteX29-4347" fmla="*/ 1291253 w 1390931"/>
                  <a:gd name="connsiteY29-4348" fmla="*/ 334805 h 364960"/>
                  <a:gd name="connsiteX30-4349" fmla="*/ 1334479 w 1390931"/>
                  <a:gd name="connsiteY30-4350" fmla="*/ 93750 h 364960"/>
                  <a:gd name="connsiteX31-4351" fmla="*/ 1390931 w 1390931"/>
                  <a:gd name="connsiteY31-4352" fmla="*/ 363547 h 364960"/>
                  <a:gd name="connsiteX0-4353" fmla="*/ 0 w 1390931"/>
                  <a:gd name="connsiteY0-4354" fmla="*/ 95346 h 366313"/>
                  <a:gd name="connsiteX1-4355" fmla="*/ 55442 w 1390931"/>
                  <a:gd name="connsiteY1-4356" fmla="*/ 366297 h 366313"/>
                  <a:gd name="connsiteX2-4357" fmla="*/ 91660 w 1390931"/>
                  <a:gd name="connsiteY2-4358" fmla="*/ 109622 h 366313"/>
                  <a:gd name="connsiteX3-4359" fmla="*/ 148932 w 1390931"/>
                  <a:gd name="connsiteY3-4360" fmla="*/ 355862 h 366313"/>
                  <a:gd name="connsiteX4-4361" fmla="*/ 192770 w 1390931"/>
                  <a:gd name="connsiteY4-4362" fmla="*/ 110660 h 366313"/>
                  <a:gd name="connsiteX5-4363" fmla="*/ 263110 w 1390931"/>
                  <a:gd name="connsiteY5-4364" fmla="*/ 352891 h 366313"/>
                  <a:gd name="connsiteX6-4365" fmla="*/ 311030 w 1390931"/>
                  <a:gd name="connsiteY6-4366" fmla="*/ 81597 h 366313"/>
                  <a:gd name="connsiteX7-4367" fmla="*/ 360544 w 1390931"/>
                  <a:gd name="connsiteY7-4368" fmla="*/ 350404 h 366313"/>
                  <a:gd name="connsiteX8-4369" fmla="*/ 413092 w 1390931"/>
                  <a:gd name="connsiteY8-4370" fmla="*/ 90261 h 366313"/>
                  <a:gd name="connsiteX9-4371" fmla="*/ 460537 w 1390931"/>
                  <a:gd name="connsiteY9-4372" fmla="*/ 350601 h 366313"/>
                  <a:gd name="connsiteX10-4373" fmla="*/ 503402 w 1390931"/>
                  <a:gd name="connsiteY10-4374" fmla="*/ 74369 h 366313"/>
                  <a:gd name="connsiteX11-4375" fmla="*/ 566303 w 1390931"/>
                  <a:gd name="connsiteY11-4376" fmla="*/ 350154 h 366313"/>
                  <a:gd name="connsiteX12-4377" fmla="*/ 601162 w 1390931"/>
                  <a:gd name="connsiteY12-4378" fmla="*/ 52183 h 366313"/>
                  <a:gd name="connsiteX13-4379" fmla="*/ 644175 w 1390931"/>
                  <a:gd name="connsiteY13-4380" fmla="*/ 331958 h 366313"/>
                  <a:gd name="connsiteX14-4381" fmla="*/ 684251 w 1390931"/>
                  <a:gd name="connsiteY14-4382" fmla="*/ 23719 h 366313"/>
                  <a:gd name="connsiteX15-4383" fmla="*/ 714480 w 1390931"/>
                  <a:gd name="connsiteY15-4384" fmla="*/ 318345 h 366313"/>
                  <a:gd name="connsiteX16-4385" fmla="*/ 740015 w 1390931"/>
                  <a:gd name="connsiteY16-4386" fmla="*/ 21289 h 366313"/>
                  <a:gd name="connsiteX17-4387" fmla="*/ 795140 w 1390931"/>
                  <a:gd name="connsiteY17-4388" fmla="*/ 287673 h 366313"/>
                  <a:gd name="connsiteX18-4389" fmla="*/ 843447 w 1390931"/>
                  <a:gd name="connsiteY18-4390" fmla="*/ 16281 h 366313"/>
                  <a:gd name="connsiteX19-4391" fmla="*/ 875092 w 1390931"/>
                  <a:gd name="connsiteY19-4392" fmla="*/ 348920 h 366313"/>
                  <a:gd name="connsiteX20-4393" fmla="*/ 924508 w 1390931"/>
                  <a:gd name="connsiteY20-4394" fmla="*/ 24141 h 366313"/>
                  <a:gd name="connsiteX21-4395" fmla="*/ 959365 w 1390931"/>
                  <a:gd name="connsiteY21-4396" fmla="*/ 327486 h 366313"/>
                  <a:gd name="connsiteX22-4397" fmla="*/ 997735 w 1390931"/>
                  <a:gd name="connsiteY22-4398" fmla="*/ 32914 h 366313"/>
                  <a:gd name="connsiteX23-4399" fmla="*/ 1032360 w 1390931"/>
                  <a:gd name="connsiteY23-4400" fmla="*/ 322403 h 366313"/>
                  <a:gd name="connsiteX24-4401" fmla="*/ 1078614 w 1390931"/>
                  <a:gd name="connsiteY24-4402" fmla="*/ 1369 h 366313"/>
                  <a:gd name="connsiteX25-4403" fmla="*/ 1109770 w 1390931"/>
                  <a:gd name="connsiteY25-4404" fmla="*/ 307442 h 366313"/>
                  <a:gd name="connsiteX26-4405" fmla="*/ 1146263 w 1390931"/>
                  <a:gd name="connsiteY26-4406" fmla="*/ 20537 h 366313"/>
                  <a:gd name="connsiteX27-4407" fmla="*/ 1187851 w 1390931"/>
                  <a:gd name="connsiteY27-4408" fmla="*/ 312552 h 366313"/>
                  <a:gd name="connsiteX28-4409" fmla="*/ 1224108 w 1390931"/>
                  <a:gd name="connsiteY28-4410" fmla="*/ 37 h 366313"/>
                  <a:gd name="connsiteX29-4411" fmla="*/ 1291253 w 1390931"/>
                  <a:gd name="connsiteY29-4412" fmla="*/ 336158 h 366313"/>
                  <a:gd name="connsiteX30-4413" fmla="*/ 1334479 w 1390931"/>
                  <a:gd name="connsiteY30-4414" fmla="*/ 95103 h 366313"/>
                  <a:gd name="connsiteX31-4415" fmla="*/ 1390931 w 1390931"/>
                  <a:gd name="connsiteY31-4416" fmla="*/ 364900 h 366313"/>
                  <a:gd name="connsiteX0-4417" fmla="*/ 0 w 1390931"/>
                  <a:gd name="connsiteY0-4418" fmla="*/ 95331 h 366298"/>
                  <a:gd name="connsiteX1-4419" fmla="*/ 55442 w 1390931"/>
                  <a:gd name="connsiteY1-4420" fmla="*/ 366282 h 366298"/>
                  <a:gd name="connsiteX2-4421" fmla="*/ 91660 w 1390931"/>
                  <a:gd name="connsiteY2-4422" fmla="*/ 109607 h 366298"/>
                  <a:gd name="connsiteX3-4423" fmla="*/ 148932 w 1390931"/>
                  <a:gd name="connsiteY3-4424" fmla="*/ 355847 h 366298"/>
                  <a:gd name="connsiteX4-4425" fmla="*/ 192770 w 1390931"/>
                  <a:gd name="connsiteY4-4426" fmla="*/ 110645 h 366298"/>
                  <a:gd name="connsiteX5-4427" fmla="*/ 263110 w 1390931"/>
                  <a:gd name="connsiteY5-4428" fmla="*/ 352876 h 366298"/>
                  <a:gd name="connsiteX6-4429" fmla="*/ 311030 w 1390931"/>
                  <a:gd name="connsiteY6-4430" fmla="*/ 81582 h 366298"/>
                  <a:gd name="connsiteX7-4431" fmla="*/ 360544 w 1390931"/>
                  <a:gd name="connsiteY7-4432" fmla="*/ 350389 h 366298"/>
                  <a:gd name="connsiteX8-4433" fmla="*/ 413092 w 1390931"/>
                  <a:gd name="connsiteY8-4434" fmla="*/ 90246 h 366298"/>
                  <a:gd name="connsiteX9-4435" fmla="*/ 460537 w 1390931"/>
                  <a:gd name="connsiteY9-4436" fmla="*/ 350586 h 366298"/>
                  <a:gd name="connsiteX10-4437" fmla="*/ 503402 w 1390931"/>
                  <a:gd name="connsiteY10-4438" fmla="*/ 74354 h 366298"/>
                  <a:gd name="connsiteX11-4439" fmla="*/ 566303 w 1390931"/>
                  <a:gd name="connsiteY11-4440" fmla="*/ 350139 h 366298"/>
                  <a:gd name="connsiteX12-4441" fmla="*/ 601162 w 1390931"/>
                  <a:gd name="connsiteY12-4442" fmla="*/ 52168 h 366298"/>
                  <a:gd name="connsiteX13-4443" fmla="*/ 644175 w 1390931"/>
                  <a:gd name="connsiteY13-4444" fmla="*/ 331943 h 366298"/>
                  <a:gd name="connsiteX14-4445" fmla="*/ 684251 w 1390931"/>
                  <a:gd name="connsiteY14-4446" fmla="*/ 23704 h 366298"/>
                  <a:gd name="connsiteX15-4447" fmla="*/ 714480 w 1390931"/>
                  <a:gd name="connsiteY15-4448" fmla="*/ 318330 h 366298"/>
                  <a:gd name="connsiteX16-4449" fmla="*/ 740015 w 1390931"/>
                  <a:gd name="connsiteY16-4450" fmla="*/ 21274 h 366298"/>
                  <a:gd name="connsiteX17-4451" fmla="*/ 795140 w 1390931"/>
                  <a:gd name="connsiteY17-4452" fmla="*/ 287658 h 366298"/>
                  <a:gd name="connsiteX18-4453" fmla="*/ 843447 w 1390931"/>
                  <a:gd name="connsiteY18-4454" fmla="*/ 16266 h 366298"/>
                  <a:gd name="connsiteX19-4455" fmla="*/ 875092 w 1390931"/>
                  <a:gd name="connsiteY19-4456" fmla="*/ 348905 h 366298"/>
                  <a:gd name="connsiteX20-4457" fmla="*/ 924508 w 1390931"/>
                  <a:gd name="connsiteY20-4458" fmla="*/ 24126 h 366298"/>
                  <a:gd name="connsiteX21-4459" fmla="*/ 959365 w 1390931"/>
                  <a:gd name="connsiteY21-4460" fmla="*/ 327471 h 366298"/>
                  <a:gd name="connsiteX22-4461" fmla="*/ 997735 w 1390931"/>
                  <a:gd name="connsiteY22-4462" fmla="*/ 32899 h 366298"/>
                  <a:gd name="connsiteX23-4463" fmla="*/ 1032360 w 1390931"/>
                  <a:gd name="connsiteY23-4464" fmla="*/ 322388 h 366298"/>
                  <a:gd name="connsiteX24-4465" fmla="*/ 1078614 w 1390931"/>
                  <a:gd name="connsiteY24-4466" fmla="*/ 1354 h 366298"/>
                  <a:gd name="connsiteX25-4467" fmla="*/ 1109770 w 1390931"/>
                  <a:gd name="connsiteY25-4468" fmla="*/ 307427 h 366298"/>
                  <a:gd name="connsiteX26-4469" fmla="*/ 1146263 w 1390931"/>
                  <a:gd name="connsiteY26-4470" fmla="*/ 20522 h 366298"/>
                  <a:gd name="connsiteX27-4471" fmla="*/ 1187851 w 1390931"/>
                  <a:gd name="connsiteY27-4472" fmla="*/ 312537 h 366298"/>
                  <a:gd name="connsiteX28-4473" fmla="*/ 1224108 w 1390931"/>
                  <a:gd name="connsiteY28-4474" fmla="*/ 22 h 366298"/>
                  <a:gd name="connsiteX29-4475" fmla="*/ 1281275 w 1390931"/>
                  <a:gd name="connsiteY29-4476" fmla="*/ 295917 h 366298"/>
                  <a:gd name="connsiteX30-4477" fmla="*/ 1334479 w 1390931"/>
                  <a:gd name="connsiteY30-4478" fmla="*/ 95088 h 366298"/>
                  <a:gd name="connsiteX31-4479" fmla="*/ 1390931 w 1390931"/>
                  <a:gd name="connsiteY31-4480" fmla="*/ 364885 h 366298"/>
                  <a:gd name="connsiteX0-4481" fmla="*/ 0 w 1390931"/>
                  <a:gd name="connsiteY0-4482" fmla="*/ 95329 h 366296"/>
                  <a:gd name="connsiteX1-4483" fmla="*/ 55442 w 1390931"/>
                  <a:gd name="connsiteY1-4484" fmla="*/ 366280 h 366296"/>
                  <a:gd name="connsiteX2-4485" fmla="*/ 91660 w 1390931"/>
                  <a:gd name="connsiteY2-4486" fmla="*/ 109605 h 366296"/>
                  <a:gd name="connsiteX3-4487" fmla="*/ 148932 w 1390931"/>
                  <a:gd name="connsiteY3-4488" fmla="*/ 355845 h 366296"/>
                  <a:gd name="connsiteX4-4489" fmla="*/ 192770 w 1390931"/>
                  <a:gd name="connsiteY4-4490" fmla="*/ 110643 h 366296"/>
                  <a:gd name="connsiteX5-4491" fmla="*/ 263110 w 1390931"/>
                  <a:gd name="connsiteY5-4492" fmla="*/ 352874 h 366296"/>
                  <a:gd name="connsiteX6-4493" fmla="*/ 311030 w 1390931"/>
                  <a:gd name="connsiteY6-4494" fmla="*/ 81580 h 366296"/>
                  <a:gd name="connsiteX7-4495" fmla="*/ 360544 w 1390931"/>
                  <a:gd name="connsiteY7-4496" fmla="*/ 350387 h 366296"/>
                  <a:gd name="connsiteX8-4497" fmla="*/ 413092 w 1390931"/>
                  <a:gd name="connsiteY8-4498" fmla="*/ 90244 h 366296"/>
                  <a:gd name="connsiteX9-4499" fmla="*/ 460537 w 1390931"/>
                  <a:gd name="connsiteY9-4500" fmla="*/ 350584 h 366296"/>
                  <a:gd name="connsiteX10-4501" fmla="*/ 503402 w 1390931"/>
                  <a:gd name="connsiteY10-4502" fmla="*/ 74352 h 366296"/>
                  <a:gd name="connsiteX11-4503" fmla="*/ 566303 w 1390931"/>
                  <a:gd name="connsiteY11-4504" fmla="*/ 350137 h 366296"/>
                  <a:gd name="connsiteX12-4505" fmla="*/ 601162 w 1390931"/>
                  <a:gd name="connsiteY12-4506" fmla="*/ 52166 h 366296"/>
                  <a:gd name="connsiteX13-4507" fmla="*/ 644175 w 1390931"/>
                  <a:gd name="connsiteY13-4508" fmla="*/ 331941 h 366296"/>
                  <a:gd name="connsiteX14-4509" fmla="*/ 684251 w 1390931"/>
                  <a:gd name="connsiteY14-4510" fmla="*/ 23702 h 366296"/>
                  <a:gd name="connsiteX15-4511" fmla="*/ 714480 w 1390931"/>
                  <a:gd name="connsiteY15-4512" fmla="*/ 318328 h 366296"/>
                  <a:gd name="connsiteX16-4513" fmla="*/ 740015 w 1390931"/>
                  <a:gd name="connsiteY16-4514" fmla="*/ 21272 h 366296"/>
                  <a:gd name="connsiteX17-4515" fmla="*/ 795140 w 1390931"/>
                  <a:gd name="connsiteY17-4516" fmla="*/ 287656 h 366296"/>
                  <a:gd name="connsiteX18-4517" fmla="*/ 843447 w 1390931"/>
                  <a:gd name="connsiteY18-4518" fmla="*/ 16264 h 366296"/>
                  <a:gd name="connsiteX19-4519" fmla="*/ 875092 w 1390931"/>
                  <a:gd name="connsiteY19-4520" fmla="*/ 348903 h 366296"/>
                  <a:gd name="connsiteX20-4521" fmla="*/ 924508 w 1390931"/>
                  <a:gd name="connsiteY20-4522" fmla="*/ 24124 h 366296"/>
                  <a:gd name="connsiteX21-4523" fmla="*/ 959365 w 1390931"/>
                  <a:gd name="connsiteY21-4524" fmla="*/ 327469 h 366296"/>
                  <a:gd name="connsiteX22-4525" fmla="*/ 997735 w 1390931"/>
                  <a:gd name="connsiteY22-4526" fmla="*/ 32897 h 366296"/>
                  <a:gd name="connsiteX23-4527" fmla="*/ 1032360 w 1390931"/>
                  <a:gd name="connsiteY23-4528" fmla="*/ 322386 h 366296"/>
                  <a:gd name="connsiteX24-4529" fmla="*/ 1078614 w 1390931"/>
                  <a:gd name="connsiteY24-4530" fmla="*/ 1352 h 366296"/>
                  <a:gd name="connsiteX25-4531" fmla="*/ 1109770 w 1390931"/>
                  <a:gd name="connsiteY25-4532" fmla="*/ 307425 h 366296"/>
                  <a:gd name="connsiteX26-4533" fmla="*/ 1146263 w 1390931"/>
                  <a:gd name="connsiteY26-4534" fmla="*/ 20520 h 366296"/>
                  <a:gd name="connsiteX27-4535" fmla="*/ 1187851 w 1390931"/>
                  <a:gd name="connsiteY27-4536" fmla="*/ 312535 h 366296"/>
                  <a:gd name="connsiteX28-4537" fmla="*/ 1224108 w 1390931"/>
                  <a:gd name="connsiteY28-4538" fmla="*/ 20 h 366296"/>
                  <a:gd name="connsiteX29-4539" fmla="*/ 1281275 w 1390931"/>
                  <a:gd name="connsiteY29-4540" fmla="*/ 295915 h 366296"/>
                  <a:gd name="connsiteX30-4541" fmla="*/ 1319247 w 1390931"/>
                  <a:gd name="connsiteY30-4542" fmla="*/ 27905 h 366296"/>
                  <a:gd name="connsiteX31-4543" fmla="*/ 1390931 w 1390931"/>
                  <a:gd name="connsiteY31-4544" fmla="*/ 364883 h 366296"/>
                  <a:gd name="connsiteX0-4545" fmla="*/ 0 w 1382256"/>
                  <a:gd name="connsiteY0-4546" fmla="*/ 95329 h 366296"/>
                  <a:gd name="connsiteX1-4547" fmla="*/ 55442 w 1382256"/>
                  <a:gd name="connsiteY1-4548" fmla="*/ 366280 h 366296"/>
                  <a:gd name="connsiteX2-4549" fmla="*/ 91660 w 1382256"/>
                  <a:gd name="connsiteY2-4550" fmla="*/ 109605 h 366296"/>
                  <a:gd name="connsiteX3-4551" fmla="*/ 148932 w 1382256"/>
                  <a:gd name="connsiteY3-4552" fmla="*/ 355845 h 366296"/>
                  <a:gd name="connsiteX4-4553" fmla="*/ 192770 w 1382256"/>
                  <a:gd name="connsiteY4-4554" fmla="*/ 110643 h 366296"/>
                  <a:gd name="connsiteX5-4555" fmla="*/ 263110 w 1382256"/>
                  <a:gd name="connsiteY5-4556" fmla="*/ 352874 h 366296"/>
                  <a:gd name="connsiteX6-4557" fmla="*/ 311030 w 1382256"/>
                  <a:gd name="connsiteY6-4558" fmla="*/ 81580 h 366296"/>
                  <a:gd name="connsiteX7-4559" fmla="*/ 360544 w 1382256"/>
                  <a:gd name="connsiteY7-4560" fmla="*/ 350387 h 366296"/>
                  <a:gd name="connsiteX8-4561" fmla="*/ 413092 w 1382256"/>
                  <a:gd name="connsiteY8-4562" fmla="*/ 90244 h 366296"/>
                  <a:gd name="connsiteX9-4563" fmla="*/ 460537 w 1382256"/>
                  <a:gd name="connsiteY9-4564" fmla="*/ 350584 h 366296"/>
                  <a:gd name="connsiteX10-4565" fmla="*/ 503402 w 1382256"/>
                  <a:gd name="connsiteY10-4566" fmla="*/ 74352 h 366296"/>
                  <a:gd name="connsiteX11-4567" fmla="*/ 566303 w 1382256"/>
                  <a:gd name="connsiteY11-4568" fmla="*/ 350137 h 366296"/>
                  <a:gd name="connsiteX12-4569" fmla="*/ 601162 w 1382256"/>
                  <a:gd name="connsiteY12-4570" fmla="*/ 52166 h 366296"/>
                  <a:gd name="connsiteX13-4571" fmla="*/ 644175 w 1382256"/>
                  <a:gd name="connsiteY13-4572" fmla="*/ 331941 h 366296"/>
                  <a:gd name="connsiteX14-4573" fmla="*/ 684251 w 1382256"/>
                  <a:gd name="connsiteY14-4574" fmla="*/ 23702 h 366296"/>
                  <a:gd name="connsiteX15-4575" fmla="*/ 714480 w 1382256"/>
                  <a:gd name="connsiteY15-4576" fmla="*/ 318328 h 366296"/>
                  <a:gd name="connsiteX16-4577" fmla="*/ 740015 w 1382256"/>
                  <a:gd name="connsiteY16-4578" fmla="*/ 21272 h 366296"/>
                  <a:gd name="connsiteX17-4579" fmla="*/ 795140 w 1382256"/>
                  <a:gd name="connsiteY17-4580" fmla="*/ 287656 h 366296"/>
                  <a:gd name="connsiteX18-4581" fmla="*/ 843447 w 1382256"/>
                  <a:gd name="connsiteY18-4582" fmla="*/ 16264 h 366296"/>
                  <a:gd name="connsiteX19-4583" fmla="*/ 875092 w 1382256"/>
                  <a:gd name="connsiteY19-4584" fmla="*/ 348903 h 366296"/>
                  <a:gd name="connsiteX20-4585" fmla="*/ 924508 w 1382256"/>
                  <a:gd name="connsiteY20-4586" fmla="*/ 24124 h 366296"/>
                  <a:gd name="connsiteX21-4587" fmla="*/ 959365 w 1382256"/>
                  <a:gd name="connsiteY21-4588" fmla="*/ 327469 h 366296"/>
                  <a:gd name="connsiteX22-4589" fmla="*/ 997735 w 1382256"/>
                  <a:gd name="connsiteY22-4590" fmla="*/ 32897 h 366296"/>
                  <a:gd name="connsiteX23-4591" fmla="*/ 1032360 w 1382256"/>
                  <a:gd name="connsiteY23-4592" fmla="*/ 322386 h 366296"/>
                  <a:gd name="connsiteX24-4593" fmla="*/ 1078614 w 1382256"/>
                  <a:gd name="connsiteY24-4594" fmla="*/ 1352 h 366296"/>
                  <a:gd name="connsiteX25-4595" fmla="*/ 1109770 w 1382256"/>
                  <a:gd name="connsiteY25-4596" fmla="*/ 307425 h 366296"/>
                  <a:gd name="connsiteX26-4597" fmla="*/ 1146263 w 1382256"/>
                  <a:gd name="connsiteY26-4598" fmla="*/ 20520 h 366296"/>
                  <a:gd name="connsiteX27-4599" fmla="*/ 1187851 w 1382256"/>
                  <a:gd name="connsiteY27-4600" fmla="*/ 312535 h 366296"/>
                  <a:gd name="connsiteX28-4601" fmla="*/ 1224108 w 1382256"/>
                  <a:gd name="connsiteY28-4602" fmla="*/ 20 h 366296"/>
                  <a:gd name="connsiteX29-4603" fmla="*/ 1281275 w 1382256"/>
                  <a:gd name="connsiteY29-4604" fmla="*/ 295915 h 366296"/>
                  <a:gd name="connsiteX30-4605" fmla="*/ 1319247 w 1382256"/>
                  <a:gd name="connsiteY30-4606" fmla="*/ 27905 h 366296"/>
                  <a:gd name="connsiteX31-4607" fmla="*/ 1382256 w 1382256"/>
                  <a:gd name="connsiteY31-4608" fmla="*/ 248910 h 366296"/>
                  <a:gd name="connsiteX0-4609" fmla="*/ 0 w 1382256"/>
                  <a:gd name="connsiteY0-4610" fmla="*/ 95329 h 366296"/>
                  <a:gd name="connsiteX1-4611" fmla="*/ 55442 w 1382256"/>
                  <a:gd name="connsiteY1-4612" fmla="*/ 366280 h 366296"/>
                  <a:gd name="connsiteX2-4613" fmla="*/ 91660 w 1382256"/>
                  <a:gd name="connsiteY2-4614" fmla="*/ 109605 h 366296"/>
                  <a:gd name="connsiteX3-4615" fmla="*/ 148932 w 1382256"/>
                  <a:gd name="connsiteY3-4616" fmla="*/ 355845 h 366296"/>
                  <a:gd name="connsiteX4-4617" fmla="*/ 192770 w 1382256"/>
                  <a:gd name="connsiteY4-4618" fmla="*/ 110643 h 366296"/>
                  <a:gd name="connsiteX5-4619" fmla="*/ 263110 w 1382256"/>
                  <a:gd name="connsiteY5-4620" fmla="*/ 352874 h 366296"/>
                  <a:gd name="connsiteX6-4621" fmla="*/ 311030 w 1382256"/>
                  <a:gd name="connsiteY6-4622" fmla="*/ 81580 h 366296"/>
                  <a:gd name="connsiteX7-4623" fmla="*/ 360544 w 1382256"/>
                  <a:gd name="connsiteY7-4624" fmla="*/ 350387 h 366296"/>
                  <a:gd name="connsiteX8-4625" fmla="*/ 413092 w 1382256"/>
                  <a:gd name="connsiteY8-4626" fmla="*/ 90244 h 366296"/>
                  <a:gd name="connsiteX9-4627" fmla="*/ 460537 w 1382256"/>
                  <a:gd name="connsiteY9-4628" fmla="*/ 350584 h 366296"/>
                  <a:gd name="connsiteX10-4629" fmla="*/ 503402 w 1382256"/>
                  <a:gd name="connsiteY10-4630" fmla="*/ 74352 h 366296"/>
                  <a:gd name="connsiteX11-4631" fmla="*/ 549963 w 1382256"/>
                  <a:gd name="connsiteY11-4632" fmla="*/ 336344 h 366296"/>
                  <a:gd name="connsiteX12-4633" fmla="*/ 601162 w 1382256"/>
                  <a:gd name="connsiteY12-4634" fmla="*/ 52166 h 366296"/>
                  <a:gd name="connsiteX13-4635" fmla="*/ 644175 w 1382256"/>
                  <a:gd name="connsiteY13-4636" fmla="*/ 331941 h 366296"/>
                  <a:gd name="connsiteX14-4637" fmla="*/ 684251 w 1382256"/>
                  <a:gd name="connsiteY14-4638" fmla="*/ 23702 h 366296"/>
                  <a:gd name="connsiteX15-4639" fmla="*/ 714480 w 1382256"/>
                  <a:gd name="connsiteY15-4640" fmla="*/ 318328 h 366296"/>
                  <a:gd name="connsiteX16-4641" fmla="*/ 740015 w 1382256"/>
                  <a:gd name="connsiteY16-4642" fmla="*/ 21272 h 366296"/>
                  <a:gd name="connsiteX17-4643" fmla="*/ 795140 w 1382256"/>
                  <a:gd name="connsiteY17-4644" fmla="*/ 287656 h 366296"/>
                  <a:gd name="connsiteX18-4645" fmla="*/ 843447 w 1382256"/>
                  <a:gd name="connsiteY18-4646" fmla="*/ 16264 h 366296"/>
                  <a:gd name="connsiteX19-4647" fmla="*/ 875092 w 1382256"/>
                  <a:gd name="connsiteY19-4648" fmla="*/ 348903 h 366296"/>
                  <a:gd name="connsiteX20-4649" fmla="*/ 924508 w 1382256"/>
                  <a:gd name="connsiteY20-4650" fmla="*/ 24124 h 366296"/>
                  <a:gd name="connsiteX21-4651" fmla="*/ 959365 w 1382256"/>
                  <a:gd name="connsiteY21-4652" fmla="*/ 327469 h 366296"/>
                  <a:gd name="connsiteX22-4653" fmla="*/ 997735 w 1382256"/>
                  <a:gd name="connsiteY22-4654" fmla="*/ 32897 h 366296"/>
                  <a:gd name="connsiteX23-4655" fmla="*/ 1032360 w 1382256"/>
                  <a:gd name="connsiteY23-4656" fmla="*/ 322386 h 366296"/>
                  <a:gd name="connsiteX24-4657" fmla="*/ 1078614 w 1382256"/>
                  <a:gd name="connsiteY24-4658" fmla="*/ 1352 h 366296"/>
                  <a:gd name="connsiteX25-4659" fmla="*/ 1109770 w 1382256"/>
                  <a:gd name="connsiteY25-4660" fmla="*/ 307425 h 366296"/>
                  <a:gd name="connsiteX26-4661" fmla="*/ 1146263 w 1382256"/>
                  <a:gd name="connsiteY26-4662" fmla="*/ 20520 h 366296"/>
                  <a:gd name="connsiteX27-4663" fmla="*/ 1187851 w 1382256"/>
                  <a:gd name="connsiteY27-4664" fmla="*/ 312535 h 366296"/>
                  <a:gd name="connsiteX28-4665" fmla="*/ 1224108 w 1382256"/>
                  <a:gd name="connsiteY28-4666" fmla="*/ 20 h 366296"/>
                  <a:gd name="connsiteX29-4667" fmla="*/ 1281275 w 1382256"/>
                  <a:gd name="connsiteY29-4668" fmla="*/ 295915 h 366296"/>
                  <a:gd name="connsiteX30-4669" fmla="*/ 1319247 w 1382256"/>
                  <a:gd name="connsiteY30-4670" fmla="*/ 27905 h 366296"/>
                  <a:gd name="connsiteX31-4671" fmla="*/ 1382256 w 1382256"/>
                  <a:gd name="connsiteY31-4672" fmla="*/ 248910 h 366296"/>
                  <a:gd name="connsiteX0-4673" fmla="*/ 0 w 1382256"/>
                  <a:gd name="connsiteY0-4674" fmla="*/ 95329 h 366296"/>
                  <a:gd name="connsiteX1-4675" fmla="*/ 55442 w 1382256"/>
                  <a:gd name="connsiteY1-4676" fmla="*/ 366280 h 366296"/>
                  <a:gd name="connsiteX2-4677" fmla="*/ 91660 w 1382256"/>
                  <a:gd name="connsiteY2-4678" fmla="*/ 109605 h 366296"/>
                  <a:gd name="connsiteX3-4679" fmla="*/ 148932 w 1382256"/>
                  <a:gd name="connsiteY3-4680" fmla="*/ 355845 h 366296"/>
                  <a:gd name="connsiteX4-4681" fmla="*/ 192770 w 1382256"/>
                  <a:gd name="connsiteY4-4682" fmla="*/ 110643 h 366296"/>
                  <a:gd name="connsiteX5-4683" fmla="*/ 263110 w 1382256"/>
                  <a:gd name="connsiteY5-4684" fmla="*/ 352874 h 366296"/>
                  <a:gd name="connsiteX6-4685" fmla="*/ 311030 w 1382256"/>
                  <a:gd name="connsiteY6-4686" fmla="*/ 81580 h 366296"/>
                  <a:gd name="connsiteX7-4687" fmla="*/ 360544 w 1382256"/>
                  <a:gd name="connsiteY7-4688" fmla="*/ 350387 h 366296"/>
                  <a:gd name="connsiteX8-4689" fmla="*/ 413092 w 1382256"/>
                  <a:gd name="connsiteY8-4690" fmla="*/ 90244 h 366296"/>
                  <a:gd name="connsiteX9-4691" fmla="*/ 460537 w 1382256"/>
                  <a:gd name="connsiteY9-4692" fmla="*/ 350584 h 366296"/>
                  <a:gd name="connsiteX10-4693" fmla="*/ 503402 w 1382256"/>
                  <a:gd name="connsiteY10-4694" fmla="*/ 74352 h 366296"/>
                  <a:gd name="connsiteX11-4695" fmla="*/ 572011 w 1382256"/>
                  <a:gd name="connsiteY11-4696" fmla="*/ 334092 h 366296"/>
                  <a:gd name="connsiteX12-4697" fmla="*/ 601162 w 1382256"/>
                  <a:gd name="connsiteY12-4698" fmla="*/ 52166 h 366296"/>
                  <a:gd name="connsiteX13-4699" fmla="*/ 644175 w 1382256"/>
                  <a:gd name="connsiteY13-4700" fmla="*/ 331941 h 366296"/>
                  <a:gd name="connsiteX14-4701" fmla="*/ 684251 w 1382256"/>
                  <a:gd name="connsiteY14-4702" fmla="*/ 23702 h 366296"/>
                  <a:gd name="connsiteX15-4703" fmla="*/ 714480 w 1382256"/>
                  <a:gd name="connsiteY15-4704" fmla="*/ 318328 h 366296"/>
                  <a:gd name="connsiteX16-4705" fmla="*/ 740015 w 1382256"/>
                  <a:gd name="connsiteY16-4706" fmla="*/ 21272 h 366296"/>
                  <a:gd name="connsiteX17-4707" fmla="*/ 795140 w 1382256"/>
                  <a:gd name="connsiteY17-4708" fmla="*/ 287656 h 366296"/>
                  <a:gd name="connsiteX18-4709" fmla="*/ 843447 w 1382256"/>
                  <a:gd name="connsiteY18-4710" fmla="*/ 16264 h 366296"/>
                  <a:gd name="connsiteX19-4711" fmla="*/ 875092 w 1382256"/>
                  <a:gd name="connsiteY19-4712" fmla="*/ 348903 h 366296"/>
                  <a:gd name="connsiteX20-4713" fmla="*/ 924508 w 1382256"/>
                  <a:gd name="connsiteY20-4714" fmla="*/ 24124 h 366296"/>
                  <a:gd name="connsiteX21-4715" fmla="*/ 959365 w 1382256"/>
                  <a:gd name="connsiteY21-4716" fmla="*/ 327469 h 366296"/>
                  <a:gd name="connsiteX22-4717" fmla="*/ 997735 w 1382256"/>
                  <a:gd name="connsiteY22-4718" fmla="*/ 32897 h 366296"/>
                  <a:gd name="connsiteX23-4719" fmla="*/ 1032360 w 1382256"/>
                  <a:gd name="connsiteY23-4720" fmla="*/ 322386 h 366296"/>
                  <a:gd name="connsiteX24-4721" fmla="*/ 1078614 w 1382256"/>
                  <a:gd name="connsiteY24-4722" fmla="*/ 1352 h 366296"/>
                  <a:gd name="connsiteX25-4723" fmla="*/ 1109770 w 1382256"/>
                  <a:gd name="connsiteY25-4724" fmla="*/ 307425 h 366296"/>
                  <a:gd name="connsiteX26-4725" fmla="*/ 1146263 w 1382256"/>
                  <a:gd name="connsiteY26-4726" fmla="*/ 20520 h 366296"/>
                  <a:gd name="connsiteX27-4727" fmla="*/ 1187851 w 1382256"/>
                  <a:gd name="connsiteY27-4728" fmla="*/ 312535 h 366296"/>
                  <a:gd name="connsiteX28-4729" fmla="*/ 1224108 w 1382256"/>
                  <a:gd name="connsiteY28-4730" fmla="*/ 20 h 366296"/>
                  <a:gd name="connsiteX29-4731" fmla="*/ 1281275 w 1382256"/>
                  <a:gd name="connsiteY29-4732" fmla="*/ 295915 h 366296"/>
                  <a:gd name="connsiteX30-4733" fmla="*/ 1319247 w 1382256"/>
                  <a:gd name="connsiteY30-4734" fmla="*/ 27905 h 366296"/>
                  <a:gd name="connsiteX31-4735" fmla="*/ 1382256 w 1382256"/>
                  <a:gd name="connsiteY31-4736" fmla="*/ 248910 h 366296"/>
                  <a:gd name="connsiteX0-4737" fmla="*/ 0 w 1382256"/>
                  <a:gd name="connsiteY0-4738" fmla="*/ 95329 h 366296"/>
                  <a:gd name="connsiteX1-4739" fmla="*/ 55442 w 1382256"/>
                  <a:gd name="connsiteY1-4740" fmla="*/ 366280 h 366296"/>
                  <a:gd name="connsiteX2-4741" fmla="*/ 91660 w 1382256"/>
                  <a:gd name="connsiteY2-4742" fmla="*/ 109605 h 366296"/>
                  <a:gd name="connsiteX3-4743" fmla="*/ 148932 w 1382256"/>
                  <a:gd name="connsiteY3-4744" fmla="*/ 355845 h 366296"/>
                  <a:gd name="connsiteX4-4745" fmla="*/ 192770 w 1382256"/>
                  <a:gd name="connsiteY4-4746" fmla="*/ 110643 h 366296"/>
                  <a:gd name="connsiteX5-4747" fmla="*/ 263110 w 1382256"/>
                  <a:gd name="connsiteY5-4748" fmla="*/ 352874 h 366296"/>
                  <a:gd name="connsiteX6-4749" fmla="*/ 311030 w 1382256"/>
                  <a:gd name="connsiteY6-4750" fmla="*/ 81580 h 366296"/>
                  <a:gd name="connsiteX7-4751" fmla="*/ 360544 w 1382256"/>
                  <a:gd name="connsiteY7-4752" fmla="*/ 350387 h 366296"/>
                  <a:gd name="connsiteX8-4753" fmla="*/ 413092 w 1382256"/>
                  <a:gd name="connsiteY8-4754" fmla="*/ 90244 h 366296"/>
                  <a:gd name="connsiteX9-4755" fmla="*/ 460537 w 1382256"/>
                  <a:gd name="connsiteY9-4756" fmla="*/ 350584 h 366296"/>
                  <a:gd name="connsiteX10-4757" fmla="*/ 503402 w 1382256"/>
                  <a:gd name="connsiteY10-4758" fmla="*/ 74352 h 366296"/>
                  <a:gd name="connsiteX11-4759" fmla="*/ 572011 w 1382256"/>
                  <a:gd name="connsiteY11-4760" fmla="*/ 334092 h 366296"/>
                  <a:gd name="connsiteX12-4761" fmla="*/ 601162 w 1382256"/>
                  <a:gd name="connsiteY12-4762" fmla="*/ 52166 h 366296"/>
                  <a:gd name="connsiteX13-4763" fmla="*/ 649685 w 1382256"/>
                  <a:gd name="connsiteY13-4764" fmla="*/ 310753 h 366296"/>
                  <a:gd name="connsiteX14-4765" fmla="*/ 684251 w 1382256"/>
                  <a:gd name="connsiteY14-4766" fmla="*/ 23702 h 366296"/>
                  <a:gd name="connsiteX15-4767" fmla="*/ 714480 w 1382256"/>
                  <a:gd name="connsiteY15-4768" fmla="*/ 318328 h 366296"/>
                  <a:gd name="connsiteX16-4769" fmla="*/ 740015 w 1382256"/>
                  <a:gd name="connsiteY16-4770" fmla="*/ 21272 h 366296"/>
                  <a:gd name="connsiteX17-4771" fmla="*/ 795140 w 1382256"/>
                  <a:gd name="connsiteY17-4772" fmla="*/ 287656 h 366296"/>
                  <a:gd name="connsiteX18-4773" fmla="*/ 843447 w 1382256"/>
                  <a:gd name="connsiteY18-4774" fmla="*/ 16264 h 366296"/>
                  <a:gd name="connsiteX19-4775" fmla="*/ 875092 w 1382256"/>
                  <a:gd name="connsiteY19-4776" fmla="*/ 348903 h 366296"/>
                  <a:gd name="connsiteX20-4777" fmla="*/ 924508 w 1382256"/>
                  <a:gd name="connsiteY20-4778" fmla="*/ 24124 h 366296"/>
                  <a:gd name="connsiteX21-4779" fmla="*/ 959365 w 1382256"/>
                  <a:gd name="connsiteY21-4780" fmla="*/ 327469 h 366296"/>
                  <a:gd name="connsiteX22-4781" fmla="*/ 997735 w 1382256"/>
                  <a:gd name="connsiteY22-4782" fmla="*/ 32897 h 366296"/>
                  <a:gd name="connsiteX23-4783" fmla="*/ 1032360 w 1382256"/>
                  <a:gd name="connsiteY23-4784" fmla="*/ 322386 h 366296"/>
                  <a:gd name="connsiteX24-4785" fmla="*/ 1078614 w 1382256"/>
                  <a:gd name="connsiteY24-4786" fmla="*/ 1352 h 366296"/>
                  <a:gd name="connsiteX25-4787" fmla="*/ 1109770 w 1382256"/>
                  <a:gd name="connsiteY25-4788" fmla="*/ 307425 h 366296"/>
                  <a:gd name="connsiteX26-4789" fmla="*/ 1146263 w 1382256"/>
                  <a:gd name="connsiteY26-4790" fmla="*/ 20520 h 366296"/>
                  <a:gd name="connsiteX27-4791" fmla="*/ 1187851 w 1382256"/>
                  <a:gd name="connsiteY27-4792" fmla="*/ 312535 h 366296"/>
                  <a:gd name="connsiteX28-4793" fmla="*/ 1224108 w 1382256"/>
                  <a:gd name="connsiteY28-4794" fmla="*/ 20 h 366296"/>
                  <a:gd name="connsiteX29-4795" fmla="*/ 1281275 w 1382256"/>
                  <a:gd name="connsiteY29-4796" fmla="*/ 295915 h 366296"/>
                  <a:gd name="connsiteX30-4797" fmla="*/ 1319247 w 1382256"/>
                  <a:gd name="connsiteY30-4798" fmla="*/ 27905 h 366296"/>
                  <a:gd name="connsiteX31-4799" fmla="*/ 1382256 w 1382256"/>
                  <a:gd name="connsiteY31-4800" fmla="*/ 248910 h 366296"/>
                  <a:gd name="connsiteX0-4801" fmla="*/ 0 w 1382256"/>
                  <a:gd name="connsiteY0-4802" fmla="*/ 95329 h 366296"/>
                  <a:gd name="connsiteX1-4803" fmla="*/ 55442 w 1382256"/>
                  <a:gd name="connsiteY1-4804" fmla="*/ 366280 h 366296"/>
                  <a:gd name="connsiteX2-4805" fmla="*/ 91660 w 1382256"/>
                  <a:gd name="connsiteY2-4806" fmla="*/ 109605 h 366296"/>
                  <a:gd name="connsiteX3-4807" fmla="*/ 148932 w 1382256"/>
                  <a:gd name="connsiteY3-4808" fmla="*/ 355845 h 366296"/>
                  <a:gd name="connsiteX4-4809" fmla="*/ 192770 w 1382256"/>
                  <a:gd name="connsiteY4-4810" fmla="*/ 110643 h 366296"/>
                  <a:gd name="connsiteX5-4811" fmla="*/ 263110 w 1382256"/>
                  <a:gd name="connsiteY5-4812" fmla="*/ 352874 h 366296"/>
                  <a:gd name="connsiteX6-4813" fmla="*/ 311030 w 1382256"/>
                  <a:gd name="connsiteY6-4814" fmla="*/ 81580 h 366296"/>
                  <a:gd name="connsiteX7-4815" fmla="*/ 360544 w 1382256"/>
                  <a:gd name="connsiteY7-4816" fmla="*/ 350387 h 366296"/>
                  <a:gd name="connsiteX8-4817" fmla="*/ 413092 w 1382256"/>
                  <a:gd name="connsiteY8-4818" fmla="*/ 90244 h 366296"/>
                  <a:gd name="connsiteX9-4819" fmla="*/ 460537 w 1382256"/>
                  <a:gd name="connsiteY9-4820" fmla="*/ 350584 h 366296"/>
                  <a:gd name="connsiteX10-4821" fmla="*/ 503402 w 1382256"/>
                  <a:gd name="connsiteY10-4822" fmla="*/ 74352 h 366296"/>
                  <a:gd name="connsiteX11-4823" fmla="*/ 572011 w 1382256"/>
                  <a:gd name="connsiteY11-4824" fmla="*/ 334092 h 366296"/>
                  <a:gd name="connsiteX12-4825" fmla="*/ 601162 w 1382256"/>
                  <a:gd name="connsiteY12-4826" fmla="*/ 52166 h 366296"/>
                  <a:gd name="connsiteX13-4827" fmla="*/ 649685 w 1382256"/>
                  <a:gd name="connsiteY13-4828" fmla="*/ 310753 h 366296"/>
                  <a:gd name="connsiteX14-4829" fmla="*/ 684251 w 1382256"/>
                  <a:gd name="connsiteY14-4830" fmla="*/ 23702 h 366296"/>
                  <a:gd name="connsiteX15-4831" fmla="*/ 723533 w 1382256"/>
                  <a:gd name="connsiteY15-4832" fmla="*/ 307090 h 366296"/>
                  <a:gd name="connsiteX16-4833" fmla="*/ 740015 w 1382256"/>
                  <a:gd name="connsiteY16-4834" fmla="*/ 21272 h 366296"/>
                  <a:gd name="connsiteX17-4835" fmla="*/ 795140 w 1382256"/>
                  <a:gd name="connsiteY17-4836" fmla="*/ 287656 h 366296"/>
                  <a:gd name="connsiteX18-4837" fmla="*/ 843447 w 1382256"/>
                  <a:gd name="connsiteY18-4838" fmla="*/ 16264 h 366296"/>
                  <a:gd name="connsiteX19-4839" fmla="*/ 875092 w 1382256"/>
                  <a:gd name="connsiteY19-4840" fmla="*/ 348903 h 366296"/>
                  <a:gd name="connsiteX20-4841" fmla="*/ 924508 w 1382256"/>
                  <a:gd name="connsiteY20-4842" fmla="*/ 24124 h 366296"/>
                  <a:gd name="connsiteX21-4843" fmla="*/ 959365 w 1382256"/>
                  <a:gd name="connsiteY21-4844" fmla="*/ 327469 h 366296"/>
                  <a:gd name="connsiteX22-4845" fmla="*/ 997735 w 1382256"/>
                  <a:gd name="connsiteY22-4846" fmla="*/ 32897 h 366296"/>
                  <a:gd name="connsiteX23-4847" fmla="*/ 1032360 w 1382256"/>
                  <a:gd name="connsiteY23-4848" fmla="*/ 322386 h 366296"/>
                  <a:gd name="connsiteX24-4849" fmla="*/ 1078614 w 1382256"/>
                  <a:gd name="connsiteY24-4850" fmla="*/ 1352 h 366296"/>
                  <a:gd name="connsiteX25-4851" fmla="*/ 1109770 w 1382256"/>
                  <a:gd name="connsiteY25-4852" fmla="*/ 307425 h 366296"/>
                  <a:gd name="connsiteX26-4853" fmla="*/ 1146263 w 1382256"/>
                  <a:gd name="connsiteY26-4854" fmla="*/ 20520 h 366296"/>
                  <a:gd name="connsiteX27-4855" fmla="*/ 1187851 w 1382256"/>
                  <a:gd name="connsiteY27-4856" fmla="*/ 312535 h 366296"/>
                  <a:gd name="connsiteX28-4857" fmla="*/ 1224108 w 1382256"/>
                  <a:gd name="connsiteY28-4858" fmla="*/ 20 h 366296"/>
                  <a:gd name="connsiteX29-4859" fmla="*/ 1281275 w 1382256"/>
                  <a:gd name="connsiteY29-4860" fmla="*/ 295915 h 366296"/>
                  <a:gd name="connsiteX30-4861" fmla="*/ 1319247 w 1382256"/>
                  <a:gd name="connsiteY30-4862" fmla="*/ 27905 h 366296"/>
                  <a:gd name="connsiteX31-4863" fmla="*/ 1382256 w 1382256"/>
                  <a:gd name="connsiteY31-4864" fmla="*/ 248910 h 366296"/>
                  <a:gd name="connsiteX0-4865" fmla="*/ 0 w 1382256"/>
                  <a:gd name="connsiteY0-4866" fmla="*/ 95329 h 366296"/>
                  <a:gd name="connsiteX1-4867" fmla="*/ 55442 w 1382256"/>
                  <a:gd name="connsiteY1-4868" fmla="*/ 366280 h 366296"/>
                  <a:gd name="connsiteX2-4869" fmla="*/ 91660 w 1382256"/>
                  <a:gd name="connsiteY2-4870" fmla="*/ 109605 h 366296"/>
                  <a:gd name="connsiteX3-4871" fmla="*/ 148932 w 1382256"/>
                  <a:gd name="connsiteY3-4872" fmla="*/ 355845 h 366296"/>
                  <a:gd name="connsiteX4-4873" fmla="*/ 192770 w 1382256"/>
                  <a:gd name="connsiteY4-4874" fmla="*/ 110643 h 366296"/>
                  <a:gd name="connsiteX5-4875" fmla="*/ 263110 w 1382256"/>
                  <a:gd name="connsiteY5-4876" fmla="*/ 352874 h 366296"/>
                  <a:gd name="connsiteX6-4877" fmla="*/ 311030 w 1382256"/>
                  <a:gd name="connsiteY6-4878" fmla="*/ 81580 h 366296"/>
                  <a:gd name="connsiteX7-4879" fmla="*/ 360544 w 1382256"/>
                  <a:gd name="connsiteY7-4880" fmla="*/ 350387 h 366296"/>
                  <a:gd name="connsiteX8-4881" fmla="*/ 413092 w 1382256"/>
                  <a:gd name="connsiteY8-4882" fmla="*/ 90244 h 366296"/>
                  <a:gd name="connsiteX9-4883" fmla="*/ 460537 w 1382256"/>
                  <a:gd name="connsiteY9-4884" fmla="*/ 350584 h 366296"/>
                  <a:gd name="connsiteX10-4885" fmla="*/ 503402 w 1382256"/>
                  <a:gd name="connsiteY10-4886" fmla="*/ 74352 h 366296"/>
                  <a:gd name="connsiteX11-4887" fmla="*/ 572011 w 1382256"/>
                  <a:gd name="connsiteY11-4888" fmla="*/ 334092 h 366296"/>
                  <a:gd name="connsiteX12-4889" fmla="*/ 601162 w 1382256"/>
                  <a:gd name="connsiteY12-4890" fmla="*/ 52166 h 366296"/>
                  <a:gd name="connsiteX13-4891" fmla="*/ 649685 w 1382256"/>
                  <a:gd name="connsiteY13-4892" fmla="*/ 310753 h 366296"/>
                  <a:gd name="connsiteX14-4893" fmla="*/ 684251 w 1382256"/>
                  <a:gd name="connsiteY14-4894" fmla="*/ 23702 h 366296"/>
                  <a:gd name="connsiteX15-4895" fmla="*/ 723533 w 1382256"/>
                  <a:gd name="connsiteY15-4896" fmla="*/ 307090 h 366296"/>
                  <a:gd name="connsiteX16-4897" fmla="*/ 771907 w 1382256"/>
                  <a:gd name="connsiteY16-4898" fmla="*/ 28323 h 366296"/>
                  <a:gd name="connsiteX17-4899" fmla="*/ 795140 w 1382256"/>
                  <a:gd name="connsiteY17-4900" fmla="*/ 287656 h 366296"/>
                  <a:gd name="connsiteX18-4901" fmla="*/ 843447 w 1382256"/>
                  <a:gd name="connsiteY18-4902" fmla="*/ 16264 h 366296"/>
                  <a:gd name="connsiteX19-4903" fmla="*/ 875092 w 1382256"/>
                  <a:gd name="connsiteY19-4904" fmla="*/ 348903 h 366296"/>
                  <a:gd name="connsiteX20-4905" fmla="*/ 924508 w 1382256"/>
                  <a:gd name="connsiteY20-4906" fmla="*/ 24124 h 366296"/>
                  <a:gd name="connsiteX21-4907" fmla="*/ 959365 w 1382256"/>
                  <a:gd name="connsiteY21-4908" fmla="*/ 327469 h 366296"/>
                  <a:gd name="connsiteX22-4909" fmla="*/ 997735 w 1382256"/>
                  <a:gd name="connsiteY22-4910" fmla="*/ 32897 h 366296"/>
                  <a:gd name="connsiteX23-4911" fmla="*/ 1032360 w 1382256"/>
                  <a:gd name="connsiteY23-4912" fmla="*/ 322386 h 366296"/>
                  <a:gd name="connsiteX24-4913" fmla="*/ 1078614 w 1382256"/>
                  <a:gd name="connsiteY24-4914" fmla="*/ 1352 h 366296"/>
                  <a:gd name="connsiteX25-4915" fmla="*/ 1109770 w 1382256"/>
                  <a:gd name="connsiteY25-4916" fmla="*/ 307425 h 366296"/>
                  <a:gd name="connsiteX26-4917" fmla="*/ 1146263 w 1382256"/>
                  <a:gd name="connsiteY26-4918" fmla="*/ 20520 h 366296"/>
                  <a:gd name="connsiteX27-4919" fmla="*/ 1187851 w 1382256"/>
                  <a:gd name="connsiteY27-4920" fmla="*/ 312535 h 366296"/>
                  <a:gd name="connsiteX28-4921" fmla="*/ 1224108 w 1382256"/>
                  <a:gd name="connsiteY28-4922" fmla="*/ 20 h 366296"/>
                  <a:gd name="connsiteX29-4923" fmla="*/ 1281275 w 1382256"/>
                  <a:gd name="connsiteY29-4924" fmla="*/ 295915 h 366296"/>
                  <a:gd name="connsiteX30-4925" fmla="*/ 1319247 w 1382256"/>
                  <a:gd name="connsiteY30-4926" fmla="*/ 27905 h 366296"/>
                  <a:gd name="connsiteX31-4927" fmla="*/ 1382256 w 1382256"/>
                  <a:gd name="connsiteY31-4928" fmla="*/ 248910 h 366296"/>
                  <a:gd name="connsiteX0-4929" fmla="*/ 0 w 1382256"/>
                  <a:gd name="connsiteY0-4930" fmla="*/ 95329 h 366296"/>
                  <a:gd name="connsiteX1-4931" fmla="*/ 55442 w 1382256"/>
                  <a:gd name="connsiteY1-4932" fmla="*/ 366280 h 366296"/>
                  <a:gd name="connsiteX2-4933" fmla="*/ 91660 w 1382256"/>
                  <a:gd name="connsiteY2-4934" fmla="*/ 109605 h 366296"/>
                  <a:gd name="connsiteX3-4935" fmla="*/ 148932 w 1382256"/>
                  <a:gd name="connsiteY3-4936" fmla="*/ 355845 h 366296"/>
                  <a:gd name="connsiteX4-4937" fmla="*/ 192770 w 1382256"/>
                  <a:gd name="connsiteY4-4938" fmla="*/ 110643 h 366296"/>
                  <a:gd name="connsiteX5-4939" fmla="*/ 263110 w 1382256"/>
                  <a:gd name="connsiteY5-4940" fmla="*/ 352874 h 366296"/>
                  <a:gd name="connsiteX6-4941" fmla="*/ 311030 w 1382256"/>
                  <a:gd name="connsiteY6-4942" fmla="*/ 81580 h 366296"/>
                  <a:gd name="connsiteX7-4943" fmla="*/ 360544 w 1382256"/>
                  <a:gd name="connsiteY7-4944" fmla="*/ 350387 h 366296"/>
                  <a:gd name="connsiteX8-4945" fmla="*/ 413092 w 1382256"/>
                  <a:gd name="connsiteY8-4946" fmla="*/ 90244 h 366296"/>
                  <a:gd name="connsiteX9-4947" fmla="*/ 460537 w 1382256"/>
                  <a:gd name="connsiteY9-4948" fmla="*/ 350584 h 366296"/>
                  <a:gd name="connsiteX10-4949" fmla="*/ 503402 w 1382256"/>
                  <a:gd name="connsiteY10-4950" fmla="*/ 74352 h 366296"/>
                  <a:gd name="connsiteX11-4951" fmla="*/ 572011 w 1382256"/>
                  <a:gd name="connsiteY11-4952" fmla="*/ 334092 h 366296"/>
                  <a:gd name="connsiteX12-4953" fmla="*/ 601162 w 1382256"/>
                  <a:gd name="connsiteY12-4954" fmla="*/ 52166 h 366296"/>
                  <a:gd name="connsiteX13-4955" fmla="*/ 649685 w 1382256"/>
                  <a:gd name="connsiteY13-4956" fmla="*/ 310753 h 366296"/>
                  <a:gd name="connsiteX14-4957" fmla="*/ 684251 w 1382256"/>
                  <a:gd name="connsiteY14-4958" fmla="*/ 23702 h 366296"/>
                  <a:gd name="connsiteX15-4959" fmla="*/ 723533 w 1382256"/>
                  <a:gd name="connsiteY15-4960" fmla="*/ 307090 h 366296"/>
                  <a:gd name="connsiteX16-4961" fmla="*/ 771907 w 1382256"/>
                  <a:gd name="connsiteY16-4962" fmla="*/ 28323 h 366296"/>
                  <a:gd name="connsiteX17-4963" fmla="*/ 811678 w 1382256"/>
                  <a:gd name="connsiteY17-4964" fmla="*/ 306586 h 366296"/>
                  <a:gd name="connsiteX18-4965" fmla="*/ 843447 w 1382256"/>
                  <a:gd name="connsiteY18-4966" fmla="*/ 16264 h 366296"/>
                  <a:gd name="connsiteX19-4967" fmla="*/ 875092 w 1382256"/>
                  <a:gd name="connsiteY19-4968" fmla="*/ 348903 h 366296"/>
                  <a:gd name="connsiteX20-4969" fmla="*/ 924508 w 1382256"/>
                  <a:gd name="connsiteY20-4970" fmla="*/ 24124 h 366296"/>
                  <a:gd name="connsiteX21-4971" fmla="*/ 959365 w 1382256"/>
                  <a:gd name="connsiteY21-4972" fmla="*/ 327469 h 366296"/>
                  <a:gd name="connsiteX22-4973" fmla="*/ 997735 w 1382256"/>
                  <a:gd name="connsiteY22-4974" fmla="*/ 32897 h 366296"/>
                  <a:gd name="connsiteX23-4975" fmla="*/ 1032360 w 1382256"/>
                  <a:gd name="connsiteY23-4976" fmla="*/ 322386 h 366296"/>
                  <a:gd name="connsiteX24-4977" fmla="*/ 1078614 w 1382256"/>
                  <a:gd name="connsiteY24-4978" fmla="*/ 1352 h 366296"/>
                  <a:gd name="connsiteX25-4979" fmla="*/ 1109770 w 1382256"/>
                  <a:gd name="connsiteY25-4980" fmla="*/ 307425 h 366296"/>
                  <a:gd name="connsiteX26-4981" fmla="*/ 1146263 w 1382256"/>
                  <a:gd name="connsiteY26-4982" fmla="*/ 20520 h 366296"/>
                  <a:gd name="connsiteX27-4983" fmla="*/ 1187851 w 1382256"/>
                  <a:gd name="connsiteY27-4984" fmla="*/ 312535 h 366296"/>
                  <a:gd name="connsiteX28-4985" fmla="*/ 1224108 w 1382256"/>
                  <a:gd name="connsiteY28-4986" fmla="*/ 20 h 366296"/>
                  <a:gd name="connsiteX29-4987" fmla="*/ 1281275 w 1382256"/>
                  <a:gd name="connsiteY29-4988" fmla="*/ 295915 h 366296"/>
                  <a:gd name="connsiteX30-4989" fmla="*/ 1319247 w 1382256"/>
                  <a:gd name="connsiteY30-4990" fmla="*/ 27905 h 366296"/>
                  <a:gd name="connsiteX31-4991" fmla="*/ 1382256 w 1382256"/>
                  <a:gd name="connsiteY31-4992" fmla="*/ 248910 h 366296"/>
                  <a:gd name="connsiteX0-4993" fmla="*/ 0 w 1382256"/>
                  <a:gd name="connsiteY0-4994" fmla="*/ 95329 h 366296"/>
                  <a:gd name="connsiteX1-4995" fmla="*/ 55442 w 1382256"/>
                  <a:gd name="connsiteY1-4996" fmla="*/ 366280 h 366296"/>
                  <a:gd name="connsiteX2-4997" fmla="*/ 91660 w 1382256"/>
                  <a:gd name="connsiteY2-4998" fmla="*/ 109605 h 366296"/>
                  <a:gd name="connsiteX3-4999" fmla="*/ 148932 w 1382256"/>
                  <a:gd name="connsiteY3-5000" fmla="*/ 355845 h 366296"/>
                  <a:gd name="connsiteX4-5001" fmla="*/ 192770 w 1382256"/>
                  <a:gd name="connsiteY4-5002" fmla="*/ 110643 h 366296"/>
                  <a:gd name="connsiteX5-5003" fmla="*/ 263110 w 1382256"/>
                  <a:gd name="connsiteY5-5004" fmla="*/ 352874 h 366296"/>
                  <a:gd name="connsiteX6-5005" fmla="*/ 311030 w 1382256"/>
                  <a:gd name="connsiteY6-5006" fmla="*/ 81580 h 366296"/>
                  <a:gd name="connsiteX7-5007" fmla="*/ 360544 w 1382256"/>
                  <a:gd name="connsiteY7-5008" fmla="*/ 350387 h 366296"/>
                  <a:gd name="connsiteX8-5009" fmla="*/ 413092 w 1382256"/>
                  <a:gd name="connsiteY8-5010" fmla="*/ 90244 h 366296"/>
                  <a:gd name="connsiteX9-5011" fmla="*/ 460537 w 1382256"/>
                  <a:gd name="connsiteY9-5012" fmla="*/ 350584 h 366296"/>
                  <a:gd name="connsiteX10-5013" fmla="*/ 503402 w 1382256"/>
                  <a:gd name="connsiteY10-5014" fmla="*/ 74352 h 366296"/>
                  <a:gd name="connsiteX11-5015" fmla="*/ 572011 w 1382256"/>
                  <a:gd name="connsiteY11-5016" fmla="*/ 334092 h 366296"/>
                  <a:gd name="connsiteX12-5017" fmla="*/ 601162 w 1382256"/>
                  <a:gd name="connsiteY12-5018" fmla="*/ 52166 h 366296"/>
                  <a:gd name="connsiteX13-5019" fmla="*/ 649685 w 1382256"/>
                  <a:gd name="connsiteY13-5020" fmla="*/ 310753 h 366296"/>
                  <a:gd name="connsiteX14-5021" fmla="*/ 684251 w 1382256"/>
                  <a:gd name="connsiteY14-5022" fmla="*/ 23702 h 366296"/>
                  <a:gd name="connsiteX15-5023" fmla="*/ 723533 w 1382256"/>
                  <a:gd name="connsiteY15-5024" fmla="*/ 307090 h 366296"/>
                  <a:gd name="connsiteX16-5025" fmla="*/ 771907 w 1382256"/>
                  <a:gd name="connsiteY16-5026" fmla="*/ 28323 h 366296"/>
                  <a:gd name="connsiteX17-5027" fmla="*/ 811678 w 1382256"/>
                  <a:gd name="connsiteY17-5028" fmla="*/ 306586 h 366296"/>
                  <a:gd name="connsiteX18-5029" fmla="*/ 843447 w 1382256"/>
                  <a:gd name="connsiteY18-5030" fmla="*/ 16264 h 366296"/>
                  <a:gd name="connsiteX19-5031" fmla="*/ 901662 w 1382256"/>
                  <a:gd name="connsiteY19-5032" fmla="*/ 299788 h 366296"/>
                  <a:gd name="connsiteX20-5033" fmla="*/ 924508 w 1382256"/>
                  <a:gd name="connsiteY20-5034" fmla="*/ 24124 h 366296"/>
                  <a:gd name="connsiteX21-5035" fmla="*/ 959365 w 1382256"/>
                  <a:gd name="connsiteY21-5036" fmla="*/ 327469 h 366296"/>
                  <a:gd name="connsiteX22-5037" fmla="*/ 997735 w 1382256"/>
                  <a:gd name="connsiteY22-5038" fmla="*/ 32897 h 366296"/>
                  <a:gd name="connsiteX23-5039" fmla="*/ 1032360 w 1382256"/>
                  <a:gd name="connsiteY23-5040" fmla="*/ 322386 h 366296"/>
                  <a:gd name="connsiteX24-5041" fmla="*/ 1078614 w 1382256"/>
                  <a:gd name="connsiteY24-5042" fmla="*/ 1352 h 366296"/>
                  <a:gd name="connsiteX25-5043" fmla="*/ 1109770 w 1382256"/>
                  <a:gd name="connsiteY25-5044" fmla="*/ 307425 h 366296"/>
                  <a:gd name="connsiteX26-5045" fmla="*/ 1146263 w 1382256"/>
                  <a:gd name="connsiteY26-5046" fmla="*/ 20520 h 366296"/>
                  <a:gd name="connsiteX27-5047" fmla="*/ 1187851 w 1382256"/>
                  <a:gd name="connsiteY27-5048" fmla="*/ 312535 h 366296"/>
                  <a:gd name="connsiteX28-5049" fmla="*/ 1224108 w 1382256"/>
                  <a:gd name="connsiteY28-5050" fmla="*/ 20 h 366296"/>
                  <a:gd name="connsiteX29-5051" fmla="*/ 1281275 w 1382256"/>
                  <a:gd name="connsiteY29-5052" fmla="*/ 295915 h 366296"/>
                  <a:gd name="connsiteX30-5053" fmla="*/ 1319247 w 1382256"/>
                  <a:gd name="connsiteY30-5054" fmla="*/ 27905 h 366296"/>
                  <a:gd name="connsiteX31-5055" fmla="*/ 1382256 w 1382256"/>
                  <a:gd name="connsiteY31-5056" fmla="*/ 248910 h 366296"/>
                  <a:gd name="connsiteX0-5057" fmla="*/ 0 w 1382256"/>
                  <a:gd name="connsiteY0-5058" fmla="*/ 95329 h 366296"/>
                  <a:gd name="connsiteX1-5059" fmla="*/ 55442 w 1382256"/>
                  <a:gd name="connsiteY1-5060" fmla="*/ 366280 h 366296"/>
                  <a:gd name="connsiteX2-5061" fmla="*/ 91660 w 1382256"/>
                  <a:gd name="connsiteY2-5062" fmla="*/ 109605 h 366296"/>
                  <a:gd name="connsiteX3-5063" fmla="*/ 148932 w 1382256"/>
                  <a:gd name="connsiteY3-5064" fmla="*/ 355845 h 366296"/>
                  <a:gd name="connsiteX4-5065" fmla="*/ 192770 w 1382256"/>
                  <a:gd name="connsiteY4-5066" fmla="*/ 110643 h 366296"/>
                  <a:gd name="connsiteX5-5067" fmla="*/ 263110 w 1382256"/>
                  <a:gd name="connsiteY5-5068" fmla="*/ 352874 h 366296"/>
                  <a:gd name="connsiteX6-5069" fmla="*/ 311030 w 1382256"/>
                  <a:gd name="connsiteY6-5070" fmla="*/ 81580 h 366296"/>
                  <a:gd name="connsiteX7-5071" fmla="*/ 360544 w 1382256"/>
                  <a:gd name="connsiteY7-5072" fmla="*/ 350387 h 366296"/>
                  <a:gd name="connsiteX8-5073" fmla="*/ 413092 w 1382256"/>
                  <a:gd name="connsiteY8-5074" fmla="*/ 90244 h 366296"/>
                  <a:gd name="connsiteX9-5075" fmla="*/ 460537 w 1382256"/>
                  <a:gd name="connsiteY9-5076" fmla="*/ 350584 h 366296"/>
                  <a:gd name="connsiteX10-5077" fmla="*/ 503402 w 1382256"/>
                  <a:gd name="connsiteY10-5078" fmla="*/ 74352 h 366296"/>
                  <a:gd name="connsiteX11-5079" fmla="*/ 572011 w 1382256"/>
                  <a:gd name="connsiteY11-5080" fmla="*/ 334092 h 366296"/>
                  <a:gd name="connsiteX12-5081" fmla="*/ 601162 w 1382256"/>
                  <a:gd name="connsiteY12-5082" fmla="*/ 52166 h 366296"/>
                  <a:gd name="connsiteX13-5083" fmla="*/ 649685 w 1382256"/>
                  <a:gd name="connsiteY13-5084" fmla="*/ 310753 h 366296"/>
                  <a:gd name="connsiteX14-5085" fmla="*/ 684251 w 1382256"/>
                  <a:gd name="connsiteY14-5086" fmla="*/ 23702 h 366296"/>
                  <a:gd name="connsiteX15-5087" fmla="*/ 723533 w 1382256"/>
                  <a:gd name="connsiteY15-5088" fmla="*/ 307090 h 366296"/>
                  <a:gd name="connsiteX16-5089" fmla="*/ 771907 w 1382256"/>
                  <a:gd name="connsiteY16-5090" fmla="*/ 28323 h 366296"/>
                  <a:gd name="connsiteX17-5091" fmla="*/ 811678 w 1382256"/>
                  <a:gd name="connsiteY17-5092" fmla="*/ 306586 h 366296"/>
                  <a:gd name="connsiteX18-5093" fmla="*/ 843447 w 1382256"/>
                  <a:gd name="connsiteY18-5094" fmla="*/ 16264 h 366296"/>
                  <a:gd name="connsiteX19-5095" fmla="*/ 901662 w 1382256"/>
                  <a:gd name="connsiteY19-5096" fmla="*/ 299788 h 366296"/>
                  <a:gd name="connsiteX20-5097" fmla="*/ 924508 w 1382256"/>
                  <a:gd name="connsiteY20-5098" fmla="*/ 24124 h 366296"/>
                  <a:gd name="connsiteX21-5099" fmla="*/ 970976 w 1382256"/>
                  <a:gd name="connsiteY21-5100" fmla="*/ 300503 h 366296"/>
                  <a:gd name="connsiteX22-5101" fmla="*/ 997735 w 1382256"/>
                  <a:gd name="connsiteY22-5102" fmla="*/ 32897 h 366296"/>
                  <a:gd name="connsiteX23-5103" fmla="*/ 1032360 w 1382256"/>
                  <a:gd name="connsiteY23-5104" fmla="*/ 322386 h 366296"/>
                  <a:gd name="connsiteX24-5105" fmla="*/ 1078614 w 1382256"/>
                  <a:gd name="connsiteY24-5106" fmla="*/ 1352 h 366296"/>
                  <a:gd name="connsiteX25-5107" fmla="*/ 1109770 w 1382256"/>
                  <a:gd name="connsiteY25-5108" fmla="*/ 307425 h 366296"/>
                  <a:gd name="connsiteX26-5109" fmla="*/ 1146263 w 1382256"/>
                  <a:gd name="connsiteY26-5110" fmla="*/ 20520 h 366296"/>
                  <a:gd name="connsiteX27-5111" fmla="*/ 1187851 w 1382256"/>
                  <a:gd name="connsiteY27-5112" fmla="*/ 312535 h 366296"/>
                  <a:gd name="connsiteX28-5113" fmla="*/ 1224108 w 1382256"/>
                  <a:gd name="connsiteY28-5114" fmla="*/ 20 h 366296"/>
                  <a:gd name="connsiteX29-5115" fmla="*/ 1281275 w 1382256"/>
                  <a:gd name="connsiteY29-5116" fmla="*/ 295915 h 366296"/>
                  <a:gd name="connsiteX30-5117" fmla="*/ 1319247 w 1382256"/>
                  <a:gd name="connsiteY30-5118" fmla="*/ 27905 h 366296"/>
                  <a:gd name="connsiteX31-5119" fmla="*/ 1382256 w 1382256"/>
                  <a:gd name="connsiteY31-5120" fmla="*/ 248910 h 366296"/>
                  <a:gd name="connsiteX0-5121" fmla="*/ 0 w 1382256"/>
                  <a:gd name="connsiteY0-5122" fmla="*/ 95329 h 366296"/>
                  <a:gd name="connsiteX1-5123" fmla="*/ 55442 w 1382256"/>
                  <a:gd name="connsiteY1-5124" fmla="*/ 366280 h 366296"/>
                  <a:gd name="connsiteX2-5125" fmla="*/ 91660 w 1382256"/>
                  <a:gd name="connsiteY2-5126" fmla="*/ 109605 h 366296"/>
                  <a:gd name="connsiteX3-5127" fmla="*/ 148932 w 1382256"/>
                  <a:gd name="connsiteY3-5128" fmla="*/ 355845 h 366296"/>
                  <a:gd name="connsiteX4-5129" fmla="*/ 192770 w 1382256"/>
                  <a:gd name="connsiteY4-5130" fmla="*/ 110643 h 366296"/>
                  <a:gd name="connsiteX5-5131" fmla="*/ 263110 w 1382256"/>
                  <a:gd name="connsiteY5-5132" fmla="*/ 352874 h 366296"/>
                  <a:gd name="connsiteX6-5133" fmla="*/ 311030 w 1382256"/>
                  <a:gd name="connsiteY6-5134" fmla="*/ 81580 h 366296"/>
                  <a:gd name="connsiteX7-5135" fmla="*/ 360544 w 1382256"/>
                  <a:gd name="connsiteY7-5136" fmla="*/ 350387 h 366296"/>
                  <a:gd name="connsiteX8-5137" fmla="*/ 413092 w 1382256"/>
                  <a:gd name="connsiteY8-5138" fmla="*/ 90244 h 366296"/>
                  <a:gd name="connsiteX9-5139" fmla="*/ 460537 w 1382256"/>
                  <a:gd name="connsiteY9-5140" fmla="*/ 350584 h 366296"/>
                  <a:gd name="connsiteX10-5141" fmla="*/ 503402 w 1382256"/>
                  <a:gd name="connsiteY10-5142" fmla="*/ 74352 h 366296"/>
                  <a:gd name="connsiteX11-5143" fmla="*/ 572011 w 1382256"/>
                  <a:gd name="connsiteY11-5144" fmla="*/ 334092 h 366296"/>
                  <a:gd name="connsiteX12-5145" fmla="*/ 601162 w 1382256"/>
                  <a:gd name="connsiteY12-5146" fmla="*/ 52166 h 366296"/>
                  <a:gd name="connsiteX13-5147" fmla="*/ 649685 w 1382256"/>
                  <a:gd name="connsiteY13-5148" fmla="*/ 310753 h 366296"/>
                  <a:gd name="connsiteX14-5149" fmla="*/ 684251 w 1382256"/>
                  <a:gd name="connsiteY14-5150" fmla="*/ 23702 h 366296"/>
                  <a:gd name="connsiteX15-5151" fmla="*/ 723533 w 1382256"/>
                  <a:gd name="connsiteY15-5152" fmla="*/ 307090 h 366296"/>
                  <a:gd name="connsiteX16-5153" fmla="*/ 771907 w 1382256"/>
                  <a:gd name="connsiteY16-5154" fmla="*/ 28323 h 366296"/>
                  <a:gd name="connsiteX17-5155" fmla="*/ 811678 w 1382256"/>
                  <a:gd name="connsiteY17-5156" fmla="*/ 306586 h 366296"/>
                  <a:gd name="connsiteX18-5157" fmla="*/ 843447 w 1382256"/>
                  <a:gd name="connsiteY18-5158" fmla="*/ 16264 h 366296"/>
                  <a:gd name="connsiteX19-5159" fmla="*/ 901662 w 1382256"/>
                  <a:gd name="connsiteY19-5160" fmla="*/ 299788 h 366296"/>
                  <a:gd name="connsiteX20-5161" fmla="*/ 924508 w 1382256"/>
                  <a:gd name="connsiteY20-5162" fmla="*/ 24124 h 366296"/>
                  <a:gd name="connsiteX21-5163" fmla="*/ 970976 w 1382256"/>
                  <a:gd name="connsiteY21-5164" fmla="*/ 300503 h 366296"/>
                  <a:gd name="connsiteX22-5165" fmla="*/ 997735 w 1382256"/>
                  <a:gd name="connsiteY22-5166" fmla="*/ 32897 h 366296"/>
                  <a:gd name="connsiteX23-5167" fmla="*/ 1050468 w 1382256"/>
                  <a:gd name="connsiteY23-5168" fmla="*/ 299913 h 366296"/>
                  <a:gd name="connsiteX24-5169" fmla="*/ 1078614 w 1382256"/>
                  <a:gd name="connsiteY24-5170" fmla="*/ 1352 h 366296"/>
                  <a:gd name="connsiteX25-5171" fmla="*/ 1109770 w 1382256"/>
                  <a:gd name="connsiteY25-5172" fmla="*/ 307425 h 366296"/>
                  <a:gd name="connsiteX26-5173" fmla="*/ 1146263 w 1382256"/>
                  <a:gd name="connsiteY26-5174" fmla="*/ 20520 h 366296"/>
                  <a:gd name="connsiteX27-5175" fmla="*/ 1187851 w 1382256"/>
                  <a:gd name="connsiteY27-5176" fmla="*/ 312535 h 366296"/>
                  <a:gd name="connsiteX28-5177" fmla="*/ 1224108 w 1382256"/>
                  <a:gd name="connsiteY28-5178" fmla="*/ 20 h 366296"/>
                  <a:gd name="connsiteX29-5179" fmla="*/ 1281275 w 1382256"/>
                  <a:gd name="connsiteY29-5180" fmla="*/ 295915 h 366296"/>
                  <a:gd name="connsiteX30-5181" fmla="*/ 1319247 w 1382256"/>
                  <a:gd name="connsiteY30-5182" fmla="*/ 27905 h 366296"/>
                  <a:gd name="connsiteX31-5183" fmla="*/ 1382256 w 1382256"/>
                  <a:gd name="connsiteY31-5184" fmla="*/ 248910 h 366296"/>
                  <a:gd name="connsiteX0-5185" fmla="*/ 0 w 1382256"/>
                  <a:gd name="connsiteY0-5186" fmla="*/ 95329 h 366296"/>
                  <a:gd name="connsiteX1-5187" fmla="*/ 55442 w 1382256"/>
                  <a:gd name="connsiteY1-5188" fmla="*/ 366280 h 366296"/>
                  <a:gd name="connsiteX2-5189" fmla="*/ 91660 w 1382256"/>
                  <a:gd name="connsiteY2-5190" fmla="*/ 109605 h 366296"/>
                  <a:gd name="connsiteX3-5191" fmla="*/ 148932 w 1382256"/>
                  <a:gd name="connsiteY3-5192" fmla="*/ 355845 h 366296"/>
                  <a:gd name="connsiteX4-5193" fmla="*/ 192770 w 1382256"/>
                  <a:gd name="connsiteY4-5194" fmla="*/ 110643 h 366296"/>
                  <a:gd name="connsiteX5-5195" fmla="*/ 263110 w 1382256"/>
                  <a:gd name="connsiteY5-5196" fmla="*/ 352874 h 366296"/>
                  <a:gd name="connsiteX6-5197" fmla="*/ 311030 w 1382256"/>
                  <a:gd name="connsiteY6-5198" fmla="*/ 81580 h 366296"/>
                  <a:gd name="connsiteX7-5199" fmla="*/ 360544 w 1382256"/>
                  <a:gd name="connsiteY7-5200" fmla="*/ 350387 h 366296"/>
                  <a:gd name="connsiteX8-5201" fmla="*/ 413092 w 1382256"/>
                  <a:gd name="connsiteY8-5202" fmla="*/ 90244 h 366296"/>
                  <a:gd name="connsiteX9-5203" fmla="*/ 460537 w 1382256"/>
                  <a:gd name="connsiteY9-5204" fmla="*/ 350584 h 366296"/>
                  <a:gd name="connsiteX10-5205" fmla="*/ 503402 w 1382256"/>
                  <a:gd name="connsiteY10-5206" fmla="*/ 74352 h 366296"/>
                  <a:gd name="connsiteX11-5207" fmla="*/ 572011 w 1382256"/>
                  <a:gd name="connsiteY11-5208" fmla="*/ 334092 h 366296"/>
                  <a:gd name="connsiteX12-5209" fmla="*/ 601162 w 1382256"/>
                  <a:gd name="connsiteY12-5210" fmla="*/ 52166 h 366296"/>
                  <a:gd name="connsiteX13-5211" fmla="*/ 649685 w 1382256"/>
                  <a:gd name="connsiteY13-5212" fmla="*/ 310753 h 366296"/>
                  <a:gd name="connsiteX14-5213" fmla="*/ 684251 w 1382256"/>
                  <a:gd name="connsiteY14-5214" fmla="*/ 23702 h 366296"/>
                  <a:gd name="connsiteX15-5215" fmla="*/ 723533 w 1382256"/>
                  <a:gd name="connsiteY15-5216" fmla="*/ 307090 h 366296"/>
                  <a:gd name="connsiteX16-5217" fmla="*/ 771907 w 1382256"/>
                  <a:gd name="connsiteY16-5218" fmla="*/ 28323 h 366296"/>
                  <a:gd name="connsiteX17-5219" fmla="*/ 811678 w 1382256"/>
                  <a:gd name="connsiteY17-5220" fmla="*/ 306586 h 366296"/>
                  <a:gd name="connsiteX18-5221" fmla="*/ 843447 w 1382256"/>
                  <a:gd name="connsiteY18-5222" fmla="*/ 16264 h 366296"/>
                  <a:gd name="connsiteX19-5223" fmla="*/ 901662 w 1382256"/>
                  <a:gd name="connsiteY19-5224" fmla="*/ 299788 h 366296"/>
                  <a:gd name="connsiteX20-5225" fmla="*/ 924508 w 1382256"/>
                  <a:gd name="connsiteY20-5226" fmla="*/ 24124 h 366296"/>
                  <a:gd name="connsiteX21-5227" fmla="*/ 970976 w 1382256"/>
                  <a:gd name="connsiteY21-5228" fmla="*/ 300503 h 366296"/>
                  <a:gd name="connsiteX22-5229" fmla="*/ 997735 w 1382256"/>
                  <a:gd name="connsiteY22-5230" fmla="*/ 32897 h 366296"/>
                  <a:gd name="connsiteX23-5231" fmla="*/ 1050468 w 1382256"/>
                  <a:gd name="connsiteY23-5232" fmla="*/ 299913 h 366296"/>
                  <a:gd name="connsiteX24-5233" fmla="*/ 1078614 w 1382256"/>
                  <a:gd name="connsiteY24-5234" fmla="*/ 1352 h 366296"/>
                  <a:gd name="connsiteX25-5235" fmla="*/ 1133980 w 1382256"/>
                  <a:gd name="connsiteY25-5236" fmla="*/ 279171 h 366296"/>
                  <a:gd name="connsiteX26-5237" fmla="*/ 1146263 w 1382256"/>
                  <a:gd name="connsiteY26-5238" fmla="*/ 20520 h 366296"/>
                  <a:gd name="connsiteX27-5239" fmla="*/ 1187851 w 1382256"/>
                  <a:gd name="connsiteY27-5240" fmla="*/ 312535 h 366296"/>
                  <a:gd name="connsiteX28-5241" fmla="*/ 1224108 w 1382256"/>
                  <a:gd name="connsiteY28-5242" fmla="*/ 20 h 366296"/>
                  <a:gd name="connsiteX29-5243" fmla="*/ 1281275 w 1382256"/>
                  <a:gd name="connsiteY29-5244" fmla="*/ 295915 h 366296"/>
                  <a:gd name="connsiteX30-5245" fmla="*/ 1319247 w 1382256"/>
                  <a:gd name="connsiteY30-5246" fmla="*/ 27905 h 366296"/>
                  <a:gd name="connsiteX31-5247" fmla="*/ 1382256 w 1382256"/>
                  <a:gd name="connsiteY31-5248" fmla="*/ 248910 h 366296"/>
                  <a:gd name="connsiteX0-5249" fmla="*/ 0 w 1382256"/>
                  <a:gd name="connsiteY0-5250" fmla="*/ 95364 h 366331"/>
                  <a:gd name="connsiteX1-5251" fmla="*/ 55442 w 1382256"/>
                  <a:gd name="connsiteY1-5252" fmla="*/ 366315 h 366331"/>
                  <a:gd name="connsiteX2-5253" fmla="*/ 91660 w 1382256"/>
                  <a:gd name="connsiteY2-5254" fmla="*/ 109640 h 366331"/>
                  <a:gd name="connsiteX3-5255" fmla="*/ 148932 w 1382256"/>
                  <a:gd name="connsiteY3-5256" fmla="*/ 355880 h 366331"/>
                  <a:gd name="connsiteX4-5257" fmla="*/ 192770 w 1382256"/>
                  <a:gd name="connsiteY4-5258" fmla="*/ 110678 h 366331"/>
                  <a:gd name="connsiteX5-5259" fmla="*/ 263110 w 1382256"/>
                  <a:gd name="connsiteY5-5260" fmla="*/ 352909 h 366331"/>
                  <a:gd name="connsiteX6-5261" fmla="*/ 311030 w 1382256"/>
                  <a:gd name="connsiteY6-5262" fmla="*/ 81615 h 366331"/>
                  <a:gd name="connsiteX7-5263" fmla="*/ 360544 w 1382256"/>
                  <a:gd name="connsiteY7-5264" fmla="*/ 350422 h 366331"/>
                  <a:gd name="connsiteX8-5265" fmla="*/ 413092 w 1382256"/>
                  <a:gd name="connsiteY8-5266" fmla="*/ 90279 h 366331"/>
                  <a:gd name="connsiteX9-5267" fmla="*/ 460537 w 1382256"/>
                  <a:gd name="connsiteY9-5268" fmla="*/ 350619 h 366331"/>
                  <a:gd name="connsiteX10-5269" fmla="*/ 503402 w 1382256"/>
                  <a:gd name="connsiteY10-5270" fmla="*/ 74387 h 366331"/>
                  <a:gd name="connsiteX11-5271" fmla="*/ 572011 w 1382256"/>
                  <a:gd name="connsiteY11-5272" fmla="*/ 334127 h 366331"/>
                  <a:gd name="connsiteX12-5273" fmla="*/ 601162 w 1382256"/>
                  <a:gd name="connsiteY12-5274" fmla="*/ 52201 h 366331"/>
                  <a:gd name="connsiteX13-5275" fmla="*/ 649685 w 1382256"/>
                  <a:gd name="connsiteY13-5276" fmla="*/ 310788 h 366331"/>
                  <a:gd name="connsiteX14-5277" fmla="*/ 684251 w 1382256"/>
                  <a:gd name="connsiteY14-5278" fmla="*/ 23737 h 366331"/>
                  <a:gd name="connsiteX15-5279" fmla="*/ 723533 w 1382256"/>
                  <a:gd name="connsiteY15-5280" fmla="*/ 307125 h 366331"/>
                  <a:gd name="connsiteX16-5281" fmla="*/ 771907 w 1382256"/>
                  <a:gd name="connsiteY16-5282" fmla="*/ 28358 h 366331"/>
                  <a:gd name="connsiteX17-5283" fmla="*/ 811678 w 1382256"/>
                  <a:gd name="connsiteY17-5284" fmla="*/ 306621 h 366331"/>
                  <a:gd name="connsiteX18-5285" fmla="*/ 843447 w 1382256"/>
                  <a:gd name="connsiteY18-5286" fmla="*/ 16299 h 366331"/>
                  <a:gd name="connsiteX19-5287" fmla="*/ 901662 w 1382256"/>
                  <a:gd name="connsiteY19-5288" fmla="*/ 299823 h 366331"/>
                  <a:gd name="connsiteX20-5289" fmla="*/ 924508 w 1382256"/>
                  <a:gd name="connsiteY20-5290" fmla="*/ 24159 h 366331"/>
                  <a:gd name="connsiteX21-5291" fmla="*/ 970976 w 1382256"/>
                  <a:gd name="connsiteY21-5292" fmla="*/ 300538 h 366331"/>
                  <a:gd name="connsiteX22-5293" fmla="*/ 997735 w 1382256"/>
                  <a:gd name="connsiteY22-5294" fmla="*/ 32932 h 366331"/>
                  <a:gd name="connsiteX23-5295" fmla="*/ 1050468 w 1382256"/>
                  <a:gd name="connsiteY23-5296" fmla="*/ 299948 h 366331"/>
                  <a:gd name="connsiteX24-5297" fmla="*/ 1078614 w 1382256"/>
                  <a:gd name="connsiteY24-5298" fmla="*/ 1387 h 366331"/>
                  <a:gd name="connsiteX25-5299" fmla="*/ 1133980 w 1382256"/>
                  <a:gd name="connsiteY25-5300" fmla="*/ 279206 h 366331"/>
                  <a:gd name="connsiteX26-5301" fmla="*/ 1146263 w 1382256"/>
                  <a:gd name="connsiteY26-5302" fmla="*/ 20555 h 366331"/>
                  <a:gd name="connsiteX27-5303" fmla="*/ 1211469 w 1382256"/>
                  <a:gd name="connsiteY27-5304" fmla="*/ 268909 h 366331"/>
                  <a:gd name="connsiteX28-5305" fmla="*/ 1224108 w 1382256"/>
                  <a:gd name="connsiteY28-5306" fmla="*/ 55 h 366331"/>
                  <a:gd name="connsiteX29-5307" fmla="*/ 1281275 w 1382256"/>
                  <a:gd name="connsiteY29-5308" fmla="*/ 295950 h 366331"/>
                  <a:gd name="connsiteX30-5309" fmla="*/ 1319247 w 1382256"/>
                  <a:gd name="connsiteY30-5310" fmla="*/ 27940 h 366331"/>
                  <a:gd name="connsiteX31-5311" fmla="*/ 1382256 w 1382256"/>
                  <a:gd name="connsiteY31-5312" fmla="*/ 248945 h 366331"/>
                  <a:gd name="connsiteX0-5313" fmla="*/ 0 w 1382256"/>
                  <a:gd name="connsiteY0-5314" fmla="*/ 95364 h 366331"/>
                  <a:gd name="connsiteX1-5315" fmla="*/ 55442 w 1382256"/>
                  <a:gd name="connsiteY1-5316" fmla="*/ 366315 h 366331"/>
                  <a:gd name="connsiteX2-5317" fmla="*/ 91660 w 1382256"/>
                  <a:gd name="connsiteY2-5318" fmla="*/ 109640 h 366331"/>
                  <a:gd name="connsiteX3-5319" fmla="*/ 148932 w 1382256"/>
                  <a:gd name="connsiteY3-5320" fmla="*/ 355880 h 366331"/>
                  <a:gd name="connsiteX4-5321" fmla="*/ 192770 w 1382256"/>
                  <a:gd name="connsiteY4-5322" fmla="*/ 110678 h 366331"/>
                  <a:gd name="connsiteX5-5323" fmla="*/ 263110 w 1382256"/>
                  <a:gd name="connsiteY5-5324" fmla="*/ 352909 h 366331"/>
                  <a:gd name="connsiteX6-5325" fmla="*/ 311030 w 1382256"/>
                  <a:gd name="connsiteY6-5326" fmla="*/ 81615 h 366331"/>
                  <a:gd name="connsiteX7-5327" fmla="*/ 360544 w 1382256"/>
                  <a:gd name="connsiteY7-5328" fmla="*/ 350422 h 366331"/>
                  <a:gd name="connsiteX8-5329" fmla="*/ 413092 w 1382256"/>
                  <a:gd name="connsiteY8-5330" fmla="*/ 90279 h 366331"/>
                  <a:gd name="connsiteX9-5331" fmla="*/ 460537 w 1382256"/>
                  <a:gd name="connsiteY9-5332" fmla="*/ 350619 h 366331"/>
                  <a:gd name="connsiteX10-5333" fmla="*/ 503402 w 1382256"/>
                  <a:gd name="connsiteY10-5334" fmla="*/ 74387 h 366331"/>
                  <a:gd name="connsiteX11-5335" fmla="*/ 572011 w 1382256"/>
                  <a:gd name="connsiteY11-5336" fmla="*/ 334127 h 366331"/>
                  <a:gd name="connsiteX12-5337" fmla="*/ 601162 w 1382256"/>
                  <a:gd name="connsiteY12-5338" fmla="*/ 52201 h 366331"/>
                  <a:gd name="connsiteX13-5339" fmla="*/ 649685 w 1382256"/>
                  <a:gd name="connsiteY13-5340" fmla="*/ 310788 h 366331"/>
                  <a:gd name="connsiteX14-5341" fmla="*/ 684251 w 1382256"/>
                  <a:gd name="connsiteY14-5342" fmla="*/ 23737 h 366331"/>
                  <a:gd name="connsiteX15-5343" fmla="*/ 723533 w 1382256"/>
                  <a:gd name="connsiteY15-5344" fmla="*/ 307125 h 366331"/>
                  <a:gd name="connsiteX16-5345" fmla="*/ 771907 w 1382256"/>
                  <a:gd name="connsiteY16-5346" fmla="*/ 28358 h 366331"/>
                  <a:gd name="connsiteX17-5347" fmla="*/ 811678 w 1382256"/>
                  <a:gd name="connsiteY17-5348" fmla="*/ 306621 h 366331"/>
                  <a:gd name="connsiteX18-5349" fmla="*/ 843447 w 1382256"/>
                  <a:gd name="connsiteY18-5350" fmla="*/ 16299 h 366331"/>
                  <a:gd name="connsiteX19-5351" fmla="*/ 901662 w 1382256"/>
                  <a:gd name="connsiteY19-5352" fmla="*/ 299823 h 366331"/>
                  <a:gd name="connsiteX20-5353" fmla="*/ 924508 w 1382256"/>
                  <a:gd name="connsiteY20-5354" fmla="*/ 24159 h 366331"/>
                  <a:gd name="connsiteX21-5355" fmla="*/ 970976 w 1382256"/>
                  <a:gd name="connsiteY21-5356" fmla="*/ 300538 h 366331"/>
                  <a:gd name="connsiteX22-5357" fmla="*/ 997735 w 1382256"/>
                  <a:gd name="connsiteY22-5358" fmla="*/ 32932 h 366331"/>
                  <a:gd name="connsiteX23-5359" fmla="*/ 1050468 w 1382256"/>
                  <a:gd name="connsiteY23-5360" fmla="*/ 299948 h 366331"/>
                  <a:gd name="connsiteX24-5361" fmla="*/ 1078614 w 1382256"/>
                  <a:gd name="connsiteY24-5362" fmla="*/ 1387 h 366331"/>
                  <a:gd name="connsiteX25-5363" fmla="*/ 1124532 w 1382256"/>
                  <a:gd name="connsiteY25-5364" fmla="*/ 280172 h 366331"/>
                  <a:gd name="connsiteX26-5365" fmla="*/ 1146263 w 1382256"/>
                  <a:gd name="connsiteY26-5366" fmla="*/ 20555 h 366331"/>
                  <a:gd name="connsiteX27-5367" fmla="*/ 1211469 w 1382256"/>
                  <a:gd name="connsiteY27-5368" fmla="*/ 268909 h 366331"/>
                  <a:gd name="connsiteX28-5369" fmla="*/ 1224108 w 1382256"/>
                  <a:gd name="connsiteY28-5370" fmla="*/ 55 h 366331"/>
                  <a:gd name="connsiteX29-5371" fmla="*/ 1281275 w 1382256"/>
                  <a:gd name="connsiteY29-5372" fmla="*/ 295950 h 366331"/>
                  <a:gd name="connsiteX30-5373" fmla="*/ 1319247 w 1382256"/>
                  <a:gd name="connsiteY30-5374" fmla="*/ 27940 h 366331"/>
                  <a:gd name="connsiteX31-5375" fmla="*/ 1382256 w 1382256"/>
                  <a:gd name="connsiteY31-5376" fmla="*/ 248945 h 366331"/>
                  <a:gd name="connsiteX0-5377" fmla="*/ 0 w 1382256"/>
                  <a:gd name="connsiteY0-5378" fmla="*/ 95360 h 366327"/>
                  <a:gd name="connsiteX1-5379" fmla="*/ 55442 w 1382256"/>
                  <a:gd name="connsiteY1-5380" fmla="*/ 366311 h 366327"/>
                  <a:gd name="connsiteX2-5381" fmla="*/ 91660 w 1382256"/>
                  <a:gd name="connsiteY2-5382" fmla="*/ 109636 h 366327"/>
                  <a:gd name="connsiteX3-5383" fmla="*/ 148932 w 1382256"/>
                  <a:gd name="connsiteY3-5384" fmla="*/ 355876 h 366327"/>
                  <a:gd name="connsiteX4-5385" fmla="*/ 192770 w 1382256"/>
                  <a:gd name="connsiteY4-5386" fmla="*/ 110674 h 366327"/>
                  <a:gd name="connsiteX5-5387" fmla="*/ 263110 w 1382256"/>
                  <a:gd name="connsiteY5-5388" fmla="*/ 352905 h 366327"/>
                  <a:gd name="connsiteX6-5389" fmla="*/ 311030 w 1382256"/>
                  <a:gd name="connsiteY6-5390" fmla="*/ 81611 h 366327"/>
                  <a:gd name="connsiteX7-5391" fmla="*/ 360544 w 1382256"/>
                  <a:gd name="connsiteY7-5392" fmla="*/ 350418 h 366327"/>
                  <a:gd name="connsiteX8-5393" fmla="*/ 413092 w 1382256"/>
                  <a:gd name="connsiteY8-5394" fmla="*/ 90275 h 366327"/>
                  <a:gd name="connsiteX9-5395" fmla="*/ 460537 w 1382256"/>
                  <a:gd name="connsiteY9-5396" fmla="*/ 350615 h 366327"/>
                  <a:gd name="connsiteX10-5397" fmla="*/ 503402 w 1382256"/>
                  <a:gd name="connsiteY10-5398" fmla="*/ 74383 h 366327"/>
                  <a:gd name="connsiteX11-5399" fmla="*/ 572011 w 1382256"/>
                  <a:gd name="connsiteY11-5400" fmla="*/ 334123 h 366327"/>
                  <a:gd name="connsiteX12-5401" fmla="*/ 601162 w 1382256"/>
                  <a:gd name="connsiteY12-5402" fmla="*/ 52197 h 366327"/>
                  <a:gd name="connsiteX13-5403" fmla="*/ 649685 w 1382256"/>
                  <a:gd name="connsiteY13-5404" fmla="*/ 310784 h 366327"/>
                  <a:gd name="connsiteX14-5405" fmla="*/ 684251 w 1382256"/>
                  <a:gd name="connsiteY14-5406" fmla="*/ 23733 h 366327"/>
                  <a:gd name="connsiteX15-5407" fmla="*/ 723533 w 1382256"/>
                  <a:gd name="connsiteY15-5408" fmla="*/ 307121 h 366327"/>
                  <a:gd name="connsiteX16-5409" fmla="*/ 771907 w 1382256"/>
                  <a:gd name="connsiteY16-5410" fmla="*/ 28354 h 366327"/>
                  <a:gd name="connsiteX17-5411" fmla="*/ 811678 w 1382256"/>
                  <a:gd name="connsiteY17-5412" fmla="*/ 306617 h 366327"/>
                  <a:gd name="connsiteX18-5413" fmla="*/ 843447 w 1382256"/>
                  <a:gd name="connsiteY18-5414" fmla="*/ 16295 h 366327"/>
                  <a:gd name="connsiteX19-5415" fmla="*/ 901662 w 1382256"/>
                  <a:gd name="connsiteY19-5416" fmla="*/ 299819 h 366327"/>
                  <a:gd name="connsiteX20-5417" fmla="*/ 924508 w 1382256"/>
                  <a:gd name="connsiteY20-5418" fmla="*/ 24155 h 366327"/>
                  <a:gd name="connsiteX21-5419" fmla="*/ 970976 w 1382256"/>
                  <a:gd name="connsiteY21-5420" fmla="*/ 300534 h 366327"/>
                  <a:gd name="connsiteX22-5421" fmla="*/ 997735 w 1382256"/>
                  <a:gd name="connsiteY22-5422" fmla="*/ 32928 h 366327"/>
                  <a:gd name="connsiteX23-5423" fmla="*/ 1050468 w 1382256"/>
                  <a:gd name="connsiteY23-5424" fmla="*/ 299944 h 366327"/>
                  <a:gd name="connsiteX24-5425" fmla="*/ 1078614 w 1382256"/>
                  <a:gd name="connsiteY24-5426" fmla="*/ 1383 h 366327"/>
                  <a:gd name="connsiteX25-5427" fmla="*/ 1124532 w 1382256"/>
                  <a:gd name="connsiteY25-5428" fmla="*/ 280168 h 366327"/>
                  <a:gd name="connsiteX26-5429" fmla="*/ 1146263 w 1382256"/>
                  <a:gd name="connsiteY26-5430" fmla="*/ 20551 h 366327"/>
                  <a:gd name="connsiteX27-5431" fmla="*/ 1195719 w 1382256"/>
                  <a:gd name="connsiteY27-5432" fmla="*/ 270513 h 366327"/>
                  <a:gd name="connsiteX28-5433" fmla="*/ 1224108 w 1382256"/>
                  <a:gd name="connsiteY28-5434" fmla="*/ 51 h 366327"/>
                  <a:gd name="connsiteX29-5435" fmla="*/ 1281275 w 1382256"/>
                  <a:gd name="connsiteY29-5436" fmla="*/ 295946 h 366327"/>
                  <a:gd name="connsiteX30-5437" fmla="*/ 1319247 w 1382256"/>
                  <a:gd name="connsiteY30-5438" fmla="*/ 27936 h 366327"/>
                  <a:gd name="connsiteX31-5439" fmla="*/ 1382256 w 1382256"/>
                  <a:gd name="connsiteY31-5440" fmla="*/ 248941 h 366327"/>
                  <a:gd name="connsiteX0-5441" fmla="*/ 0 w 1382256"/>
                  <a:gd name="connsiteY0-5442" fmla="*/ 95310 h 366277"/>
                  <a:gd name="connsiteX1-5443" fmla="*/ 55442 w 1382256"/>
                  <a:gd name="connsiteY1-5444" fmla="*/ 366261 h 366277"/>
                  <a:gd name="connsiteX2-5445" fmla="*/ 91660 w 1382256"/>
                  <a:gd name="connsiteY2-5446" fmla="*/ 109586 h 366277"/>
                  <a:gd name="connsiteX3-5447" fmla="*/ 148932 w 1382256"/>
                  <a:gd name="connsiteY3-5448" fmla="*/ 355826 h 366277"/>
                  <a:gd name="connsiteX4-5449" fmla="*/ 192770 w 1382256"/>
                  <a:gd name="connsiteY4-5450" fmla="*/ 110624 h 366277"/>
                  <a:gd name="connsiteX5-5451" fmla="*/ 263110 w 1382256"/>
                  <a:gd name="connsiteY5-5452" fmla="*/ 352855 h 366277"/>
                  <a:gd name="connsiteX6-5453" fmla="*/ 311030 w 1382256"/>
                  <a:gd name="connsiteY6-5454" fmla="*/ 81561 h 366277"/>
                  <a:gd name="connsiteX7-5455" fmla="*/ 360544 w 1382256"/>
                  <a:gd name="connsiteY7-5456" fmla="*/ 350368 h 366277"/>
                  <a:gd name="connsiteX8-5457" fmla="*/ 413092 w 1382256"/>
                  <a:gd name="connsiteY8-5458" fmla="*/ 90225 h 366277"/>
                  <a:gd name="connsiteX9-5459" fmla="*/ 460537 w 1382256"/>
                  <a:gd name="connsiteY9-5460" fmla="*/ 350565 h 366277"/>
                  <a:gd name="connsiteX10-5461" fmla="*/ 503402 w 1382256"/>
                  <a:gd name="connsiteY10-5462" fmla="*/ 74333 h 366277"/>
                  <a:gd name="connsiteX11-5463" fmla="*/ 572011 w 1382256"/>
                  <a:gd name="connsiteY11-5464" fmla="*/ 334073 h 366277"/>
                  <a:gd name="connsiteX12-5465" fmla="*/ 601162 w 1382256"/>
                  <a:gd name="connsiteY12-5466" fmla="*/ 52147 h 366277"/>
                  <a:gd name="connsiteX13-5467" fmla="*/ 649685 w 1382256"/>
                  <a:gd name="connsiteY13-5468" fmla="*/ 310734 h 366277"/>
                  <a:gd name="connsiteX14-5469" fmla="*/ 684251 w 1382256"/>
                  <a:gd name="connsiteY14-5470" fmla="*/ 23683 h 366277"/>
                  <a:gd name="connsiteX15-5471" fmla="*/ 723533 w 1382256"/>
                  <a:gd name="connsiteY15-5472" fmla="*/ 307071 h 366277"/>
                  <a:gd name="connsiteX16-5473" fmla="*/ 771907 w 1382256"/>
                  <a:gd name="connsiteY16-5474" fmla="*/ 28304 h 366277"/>
                  <a:gd name="connsiteX17-5475" fmla="*/ 811678 w 1382256"/>
                  <a:gd name="connsiteY17-5476" fmla="*/ 306567 h 366277"/>
                  <a:gd name="connsiteX18-5477" fmla="*/ 843447 w 1382256"/>
                  <a:gd name="connsiteY18-5478" fmla="*/ 16245 h 366277"/>
                  <a:gd name="connsiteX19-5479" fmla="*/ 901662 w 1382256"/>
                  <a:gd name="connsiteY19-5480" fmla="*/ 299769 h 366277"/>
                  <a:gd name="connsiteX20-5481" fmla="*/ 924508 w 1382256"/>
                  <a:gd name="connsiteY20-5482" fmla="*/ 24105 h 366277"/>
                  <a:gd name="connsiteX21-5483" fmla="*/ 970976 w 1382256"/>
                  <a:gd name="connsiteY21-5484" fmla="*/ 300484 h 366277"/>
                  <a:gd name="connsiteX22-5485" fmla="*/ 997735 w 1382256"/>
                  <a:gd name="connsiteY22-5486" fmla="*/ 32878 h 366277"/>
                  <a:gd name="connsiteX23-5487" fmla="*/ 1050468 w 1382256"/>
                  <a:gd name="connsiteY23-5488" fmla="*/ 299894 h 366277"/>
                  <a:gd name="connsiteX24-5489" fmla="*/ 1078614 w 1382256"/>
                  <a:gd name="connsiteY24-5490" fmla="*/ 1333 h 366277"/>
                  <a:gd name="connsiteX25-5491" fmla="*/ 1124532 w 1382256"/>
                  <a:gd name="connsiteY25-5492" fmla="*/ 280118 h 366277"/>
                  <a:gd name="connsiteX26-5493" fmla="*/ 1146263 w 1382256"/>
                  <a:gd name="connsiteY26-5494" fmla="*/ 20501 h 366277"/>
                  <a:gd name="connsiteX27-5495" fmla="*/ 1195719 w 1382256"/>
                  <a:gd name="connsiteY27-5496" fmla="*/ 270463 h 366277"/>
                  <a:gd name="connsiteX28-5497" fmla="*/ 1224108 w 1382256"/>
                  <a:gd name="connsiteY28-5498" fmla="*/ 1 h 366277"/>
                  <a:gd name="connsiteX29-5499" fmla="*/ 1280485 w 1382256"/>
                  <a:gd name="connsiteY29-5500" fmla="*/ 275355 h 366277"/>
                  <a:gd name="connsiteX30-5501" fmla="*/ 1319247 w 1382256"/>
                  <a:gd name="connsiteY30-5502" fmla="*/ 27886 h 366277"/>
                  <a:gd name="connsiteX31-5503" fmla="*/ 1382256 w 1382256"/>
                  <a:gd name="connsiteY31-5504" fmla="*/ 248891 h 366277"/>
                  <a:gd name="connsiteX0-5505" fmla="*/ 0 w 1382256"/>
                  <a:gd name="connsiteY0-5506" fmla="*/ 95310 h 355825"/>
                  <a:gd name="connsiteX1-5507" fmla="*/ 54653 w 1382256"/>
                  <a:gd name="connsiteY1-5508" fmla="*/ 345722 h 355825"/>
                  <a:gd name="connsiteX2-5509" fmla="*/ 91660 w 1382256"/>
                  <a:gd name="connsiteY2-5510" fmla="*/ 109586 h 355825"/>
                  <a:gd name="connsiteX3-5511" fmla="*/ 148932 w 1382256"/>
                  <a:gd name="connsiteY3-5512" fmla="*/ 355826 h 355825"/>
                  <a:gd name="connsiteX4-5513" fmla="*/ 192770 w 1382256"/>
                  <a:gd name="connsiteY4-5514" fmla="*/ 110624 h 355825"/>
                  <a:gd name="connsiteX5-5515" fmla="*/ 263110 w 1382256"/>
                  <a:gd name="connsiteY5-5516" fmla="*/ 352855 h 355825"/>
                  <a:gd name="connsiteX6-5517" fmla="*/ 311030 w 1382256"/>
                  <a:gd name="connsiteY6-5518" fmla="*/ 81561 h 355825"/>
                  <a:gd name="connsiteX7-5519" fmla="*/ 360544 w 1382256"/>
                  <a:gd name="connsiteY7-5520" fmla="*/ 350368 h 355825"/>
                  <a:gd name="connsiteX8-5521" fmla="*/ 413092 w 1382256"/>
                  <a:gd name="connsiteY8-5522" fmla="*/ 90225 h 355825"/>
                  <a:gd name="connsiteX9-5523" fmla="*/ 460537 w 1382256"/>
                  <a:gd name="connsiteY9-5524" fmla="*/ 350565 h 355825"/>
                  <a:gd name="connsiteX10-5525" fmla="*/ 503402 w 1382256"/>
                  <a:gd name="connsiteY10-5526" fmla="*/ 74333 h 355825"/>
                  <a:gd name="connsiteX11-5527" fmla="*/ 572011 w 1382256"/>
                  <a:gd name="connsiteY11-5528" fmla="*/ 334073 h 355825"/>
                  <a:gd name="connsiteX12-5529" fmla="*/ 601162 w 1382256"/>
                  <a:gd name="connsiteY12-5530" fmla="*/ 52147 h 355825"/>
                  <a:gd name="connsiteX13-5531" fmla="*/ 649685 w 1382256"/>
                  <a:gd name="connsiteY13-5532" fmla="*/ 310734 h 355825"/>
                  <a:gd name="connsiteX14-5533" fmla="*/ 684251 w 1382256"/>
                  <a:gd name="connsiteY14-5534" fmla="*/ 23683 h 355825"/>
                  <a:gd name="connsiteX15-5535" fmla="*/ 723533 w 1382256"/>
                  <a:gd name="connsiteY15-5536" fmla="*/ 307071 h 355825"/>
                  <a:gd name="connsiteX16-5537" fmla="*/ 771907 w 1382256"/>
                  <a:gd name="connsiteY16-5538" fmla="*/ 28304 h 355825"/>
                  <a:gd name="connsiteX17-5539" fmla="*/ 811678 w 1382256"/>
                  <a:gd name="connsiteY17-5540" fmla="*/ 306567 h 355825"/>
                  <a:gd name="connsiteX18-5541" fmla="*/ 843447 w 1382256"/>
                  <a:gd name="connsiteY18-5542" fmla="*/ 16245 h 355825"/>
                  <a:gd name="connsiteX19-5543" fmla="*/ 901662 w 1382256"/>
                  <a:gd name="connsiteY19-5544" fmla="*/ 299769 h 355825"/>
                  <a:gd name="connsiteX20-5545" fmla="*/ 924508 w 1382256"/>
                  <a:gd name="connsiteY20-5546" fmla="*/ 24105 h 355825"/>
                  <a:gd name="connsiteX21-5547" fmla="*/ 970976 w 1382256"/>
                  <a:gd name="connsiteY21-5548" fmla="*/ 300484 h 355825"/>
                  <a:gd name="connsiteX22-5549" fmla="*/ 997735 w 1382256"/>
                  <a:gd name="connsiteY22-5550" fmla="*/ 32878 h 355825"/>
                  <a:gd name="connsiteX23-5551" fmla="*/ 1050468 w 1382256"/>
                  <a:gd name="connsiteY23-5552" fmla="*/ 299894 h 355825"/>
                  <a:gd name="connsiteX24-5553" fmla="*/ 1078614 w 1382256"/>
                  <a:gd name="connsiteY24-5554" fmla="*/ 1333 h 355825"/>
                  <a:gd name="connsiteX25-5555" fmla="*/ 1124532 w 1382256"/>
                  <a:gd name="connsiteY25-5556" fmla="*/ 280118 h 355825"/>
                  <a:gd name="connsiteX26-5557" fmla="*/ 1146263 w 1382256"/>
                  <a:gd name="connsiteY26-5558" fmla="*/ 20501 h 355825"/>
                  <a:gd name="connsiteX27-5559" fmla="*/ 1195719 w 1382256"/>
                  <a:gd name="connsiteY27-5560" fmla="*/ 270463 h 355825"/>
                  <a:gd name="connsiteX28-5561" fmla="*/ 1224108 w 1382256"/>
                  <a:gd name="connsiteY28-5562" fmla="*/ 1 h 355825"/>
                  <a:gd name="connsiteX29-5563" fmla="*/ 1280485 w 1382256"/>
                  <a:gd name="connsiteY29-5564" fmla="*/ 275355 h 355825"/>
                  <a:gd name="connsiteX30-5565" fmla="*/ 1319247 w 1382256"/>
                  <a:gd name="connsiteY30-5566" fmla="*/ 27886 h 355825"/>
                  <a:gd name="connsiteX31-5567" fmla="*/ 1382256 w 1382256"/>
                  <a:gd name="connsiteY31-5568" fmla="*/ 248891 h 355825"/>
                  <a:gd name="connsiteX0-5569" fmla="*/ 0 w 1382256"/>
                  <a:gd name="connsiteY0-5570" fmla="*/ 95310 h 355849"/>
                  <a:gd name="connsiteX1-5571" fmla="*/ 54653 w 1382256"/>
                  <a:gd name="connsiteY1-5572" fmla="*/ 345722 h 355849"/>
                  <a:gd name="connsiteX2-5573" fmla="*/ 91660 w 1382256"/>
                  <a:gd name="connsiteY2-5574" fmla="*/ 109586 h 355849"/>
                  <a:gd name="connsiteX3-5575" fmla="*/ 100424 w 1382256"/>
                  <a:gd name="connsiteY3-5576" fmla="*/ 94079 h 355849"/>
                  <a:gd name="connsiteX4-5577" fmla="*/ 148932 w 1382256"/>
                  <a:gd name="connsiteY4-5578" fmla="*/ 355826 h 355849"/>
                  <a:gd name="connsiteX5-5579" fmla="*/ 192770 w 1382256"/>
                  <a:gd name="connsiteY5-5580" fmla="*/ 110624 h 355849"/>
                  <a:gd name="connsiteX6-5581" fmla="*/ 263110 w 1382256"/>
                  <a:gd name="connsiteY6-5582" fmla="*/ 352855 h 355849"/>
                  <a:gd name="connsiteX7-5583" fmla="*/ 311030 w 1382256"/>
                  <a:gd name="connsiteY7-5584" fmla="*/ 81561 h 355849"/>
                  <a:gd name="connsiteX8-5585" fmla="*/ 360544 w 1382256"/>
                  <a:gd name="connsiteY8-5586" fmla="*/ 350368 h 355849"/>
                  <a:gd name="connsiteX9-5587" fmla="*/ 413092 w 1382256"/>
                  <a:gd name="connsiteY9-5588" fmla="*/ 90225 h 355849"/>
                  <a:gd name="connsiteX10-5589" fmla="*/ 460537 w 1382256"/>
                  <a:gd name="connsiteY10-5590" fmla="*/ 350565 h 355849"/>
                  <a:gd name="connsiteX11-5591" fmla="*/ 503402 w 1382256"/>
                  <a:gd name="connsiteY11-5592" fmla="*/ 74333 h 355849"/>
                  <a:gd name="connsiteX12-5593" fmla="*/ 572011 w 1382256"/>
                  <a:gd name="connsiteY12-5594" fmla="*/ 334073 h 355849"/>
                  <a:gd name="connsiteX13-5595" fmla="*/ 601162 w 1382256"/>
                  <a:gd name="connsiteY13-5596" fmla="*/ 52147 h 355849"/>
                  <a:gd name="connsiteX14-5597" fmla="*/ 649685 w 1382256"/>
                  <a:gd name="connsiteY14-5598" fmla="*/ 310734 h 355849"/>
                  <a:gd name="connsiteX15-5599" fmla="*/ 684251 w 1382256"/>
                  <a:gd name="connsiteY15-5600" fmla="*/ 23683 h 355849"/>
                  <a:gd name="connsiteX16-5601" fmla="*/ 723533 w 1382256"/>
                  <a:gd name="connsiteY16-5602" fmla="*/ 307071 h 355849"/>
                  <a:gd name="connsiteX17-5603" fmla="*/ 771907 w 1382256"/>
                  <a:gd name="connsiteY17-5604" fmla="*/ 28304 h 355849"/>
                  <a:gd name="connsiteX18-5605" fmla="*/ 811678 w 1382256"/>
                  <a:gd name="connsiteY18-5606" fmla="*/ 306567 h 355849"/>
                  <a:gd name="connsiteX19-5607" fmla="*/ 843447 w 1382256"/>
                  <a:gd name="connsiteY19-5608" fmla="*/ 16245 h 355849"/>
                  <a:gd name="connsiteX20-5609" fmla="*/ 901662 w 1382256"/>
                  <a:gd name="connsiteY20-5610" fmla="*/ 299769 h 355849"/>
                  <a:gd name="connsiteX21-5611" fmla="*/ 924508 w 1382256"/>
                  <a:gd name="connsiteY21-5612" fmla="*/ 24105 h 355849"/>
                  <a:gd name="connsiteX22-5613" fmla="*/ 970976 w 1382256"/>
                  <a:gd name="connsiteY22-5614" fmla="*/ 300484 h 355849"/>
                  <a:gd name="connsiteX23-5615" fmla="*/ 997735 w 1382256"/>
                  <a:gd name="connsiteY23-5616" fmla="*/ 32878 h 355849"/>
                  <a:gd name="connsiteX24-5617" fmla="*/ 1050468 w 1382256"/>
                  <a:gd name="connsiteY24-5618" fmla="*/ 299894 h 355849"/>
                  <a:gd name="connsiteX25-5619" fmla="*/ 1078614 w 1382256"/>
                  <a:gd name="connsiteY25-5620" fmla="*/ 1333 h 355849"/>
                  <a:gd name="connsiteX26-5621" fmla="*/ 1124532 w 1382256"/>
                  <a:gd name="connsiteY26-5622" fmla="*/ 280118 h 355849"/>
                  <a:gd name="connsiteX27-5623" fmla="*/ 1146263 w 1382256"/>
                  <a:gd name="connsiteY27-5624" fmla="*/ 20501 h 355849"/>
                  <a:gd name="connsiteX28-5625" fmla="*/ 1195719 w 1382256"/>
                  <a:gd name="connsiteY28-5626" fmla="*/ 270463 h 355849"/>
                  <a:gd name="connsiteX29-5627" fmla="*/ 1224108 w 1382256"/>
                  <a:gd name="connsiteY29-5628" fmla="*/ 1 h 355849"/>
                  <a:gd name="connsiteX30-5629" fmla="*/ 1280485 w 1382256"/>
                  <a:gd name="connsiteY30-5630" fmla="*/ 275355 h 355849"/>
                  <a:gd name="connsiteX31-5631" fmla="*/ 1319247 w 1382256"/>
                  <a:gd name="connsiteY31-5632" fmla="*/ 27886 h 355849"/>
                  <a:gd name="connsiteX32" fmla="*/ 1382256 w 1382256"/>
                  <a:gd name="connsiteY32" fmla="*/ 248891 h 355849"/>
                  <a:gd name="connsiteX0-5633" fmla="*/ 0 w 1382256"/>
                  <a:gd name="connsiteY0-5634" fmla="*/ 95310 h 352925"/>
                  <a:gd name="connsiteX1-5635" fmla="*/ 54653 w 1382256"/>
                  <a:gd name="connsiteY1-5636" fmla="*/ 345722 h 352925"/>
                  <a:gd name="connsiteX2-5637" fmla="*/ 91660 w 1382256"/>
                  <a:gd name="connsiteY2-5638" fmla="*/ 109586 h 352925"/>
                  <a:gd name="connsiteX3-5639" fmla="*/ 100424 w 1382256"/>
                  <a:gd name="connsiteY3-5640" fmla="*/ 94079 h 352925"/>
                  <a:gd name="connsiteX4-5641" fmla="*/ 147748 w 1382256"/>
                  <a:gd name="connsiteY4-5642" fmla="*/ 325015 h 352925"/>
                  <a:gd name="connsiteX5-5643" fmla="*/ 192770 w 1382256"/>
                  <a:gd name="connsiteY5-5644" fmla="*/ 110624 h 352925"/>
                  <a:gd name="connsiteX6-5645" fmla="*/ 263110 w 1382256"/>
                  <a:gd name="connsiteY6-5646" fmla="*/ 352855 h 352925"/>
                  <a:gd name="connsiteX7-5647" fmla="*/ 311030 w 1382256"/>
                  <a:gd name="connsiteY7-5648" fmla="*/ 81561 h 352925"/>
                  <a:gd name="connsiteX8-5649" fmla="*/ 360544 w 1382256"/>
                  <a:gd name="connsiteY8-5650" fmla="*/ 350368 h 352925"/>
                  <a:gd name="connsiteX9-5651" fmla="*/ 413092 w 1382256"/>
                  <a:gd name="connsiteY9-5652" fmla="*/ 90225 h 352925"/>
                  <a:gd name="connsiteX10-5653" fmla="*/ 460537 w 1382256"/>
                  <a:gd name="connsiteY10-5654" fmla="*/ 350565 h 352925"/>
                  <a:gd name="connsiteX11-5655" fmla="*/ 503402 w 1382256"/>
                  <a:gd name="connsiteY11-5656" fmla="*/ 74333 h 352925"/>
                  <a:gd name="connsiteX12-5657" fmla="*/ 572011 w 1382256"/>
                  <a:gd name="connsiteY12-5658" fmla="*/ 334073 h 352925"/>
                  <a:gd name="connsiteX13-5659" fmla="*/ 601162 w 1382256"/>
                  <a:gd name="connsiteY13-5660" fmla="*/ 52147 h 352925"/>
                  <a:gd name="connsiteX14-5661" fmla="*/ 649685 w 1382256"/>
                  <a:gd name="connsiteY14-5662" fmla="*/ 310734 h 352925"/>
                  <a:gd name="connsiteX15-5663" fmla="*/ 684251 w 1382256"/>
                  <a:gd name="connsiteY15-5664" fmla="*/ 23683 h 352925"/>
                  <a:gd name="connsiteX16-5665" fmla="*/ 723533 w 1382256"/>
                  <a:gd name="connsiteY16-5666" fmla="*/ 307071 h 352925"/>
                  <a:gd name="connsiteX17-5667" fmla="*/ 771907 w 1382256"/>
                  <a:gd name="connsiteY17-5668" fmla="*/ 28304 h 352925"/>
                  <a:gd name="connsiteX18-5669" fmla="*/ 811678 w 1382256"/>
                  <a:gd name="connsiteY18-5670" fmla="*/ 306567 h 352925"/>
                  <a:gd name="connsiteX19-5671" fmla="*/ 843447 w 1382256"/>
                  <a:gd name="connsiteY19-5672" fmla="*/ 16245 h 352925"/>
                  <a:gd name="connsiteX20-5673" fmla="*/ 901662 w 1382256"/>
                  <a:gd name="connsiteY20-5674" fmla="*/ 299769 h 352925"/>
                  <a:gd name="connsiteX21-5675" fmla="*/ 924508 w 1382256"/>
                  <a:gd name="connsiteY21-5676" fmla="*/ 24105 h 352925"/>
                  <a:gd name="connsiteX22-5677" fmla="*/ 970976 w 1382256"/>
                  <a:gd name="connsiteY22-5678" fmla="*/ 300484 h 352925"/>
                  <a:gd name="connsiteX23-5679" fmla="*/ 997735 w 1382256"/>
                  <a:gd name="connsiteY23-5680" fmla="*/ 32878 h 352925"/>
                  <a:gd name="connsiteX24-5681" fmla="*/ 1050468 w 1382256"/>
                  <a:gd name="connsiteY24-5682" fmla="*/ 299894 h 352925"/>
                  <a:gd name="connsiteX25-5683" fmla="*/ 1078614 w 1382256"/>
                  <a:gd name="connsiteY25-5684" fmla="*/ 1333 h 352925"/>
                  <a:gd name="connsiteX26-5685" fmla="*/ 1124532 w 1382256"/>
                  <a:gd name="connsiteY26-5686" fmla="*/ 280118 h 352925"/>
                  <a:gd name="connsiteX27-5687" fmla="*/ 1146263 w 1382256"/>
                  <a:gd name="connsiteY27-5688" fmla="*/ 20501 h 352925"/>
                  <a:gd name="connsiteX28-5689" fmla="*/ 1195719 w 1382256"/>
                  <a:gd name="connsiteY28-5690" fmla="*/ 270463 h 352925"/>
                  <a:gd name="connsiteX29-5691" fmla="*/ 1224108 w 1382256"/>
                  <a:gd name="connsiteY29-5692" fmla="*/ 1 h 352925"/>
                  <a:gd name="connsiteX30-5693" fmla="*/ 1280485 w 1382256"/>
                  <a:gd name="connsiteY30-5694" fmla="*/ 275355 h 352925"/>
                  <a:gd name="connsiteX31-5695" fmla="*/ 1319247 w 1382256"/>
                  <a:gd name="connsiteY31-5696" fmla="*/ 27886 h 352925"/>
                  <a:gd name="connsiteX32-5697" fmla="*/ 1382256 w 1382256"/>
                  <a:gd name="connsiteY32-5698" fmla="*/ 248891 h 352925"/>
                  <a:gd name="connsiteX0-5699" fmla="*/ 0 w 1382256"/>
                  <a:gd name="connsiteY0-5700" fmla="*/ 95310 h 352871"/>
                  <a:gd name="connsiteX1-5701" fmla="*/ 54653 w 1382256"/>
                  <a:gd name="connsiteY1-5702" fmla="*/ 345722 h 352871"/>
                  <a:gd name="connsiteX2-5703" fmla="*/ 91660 w 1382256"/>
                  <a:gd name="connsiteY2-5704" fmla="*/ 109586 h 352871"/>
                  <a:gd name="connsiteX3-5705" fmla="*/ 100424 w 1382256"/>
                  <a:gd name="connsiteY3-5706" fmla="*/ 94079 h 352871"/>
                  <a:gd name="connsiteX4-5707" fmla="*/ 147748 w 1382256"/>
                  <a:gd name="connsiteY4-5708" fmla="*/ 325015 h 352871"/>
                  <a:gd name="connsiteX5-5709" fmla="*/ 189028 w 1382256"/>
                  <a:gd name="connsiteY5-5710" fmla="*/ 95538 h 352871"/>
                  <a:gd name="connsiteX6-5711" fmla="*/ 263110 w 1382256"/>
                  <a:gd name="connsiteY6-5712" fmla="*/ 352855 h 352871"/>
                  <a:gd name="connsiteX7-5713" fmla="*/ 311030 w 1382256"/>
                  <a:gd name="connsiteY7-5714" fmla="*/ 81561 h 352871"/>
                  <a:gd name="connsiteX8-5715" fmla="*/ 360544 w 1382256"/>
                  <a:gd name="connsiteY8-5716" fmla="*/ 350368 h 352871"/>
                  <a:gd name="connsiteX9-5717" fmla="*/ 413092 w 1382256"/>
                  <a:gd name="connsiteY9-5718" fmla="*/ 90225 h 352871"/>
                  <a:gd name="connsiteX10-5719" fmla="*/ 460537 w 1382256"/>
                  <a:gd name="connsiteY10-5720" fmla="*/ 350565 h 352871"/>
                  <a:gd name="connsiteX11-5721" fmla="*/ 503402 w 1382256"/>
                  <a:gd name="connsiteY11-5722" fmla="*/ 74333 h 352871"/>
                  <a:gd name="connsiteX12-5723" fmla="*/ 572011 w 1382256"/>
                  <a:gd name="connsiteY12-5724" fmla="*/ 334073 h 352871"/>
                  <a:gd name="connsiteX13-5725" fmla="*/ 601162 w 1382256"/>
                  <a:gd name="connsiteY13-5726" fmla="*/ 52147 h 352871"/>
                  <a:gd name="connsiteX14-5727" fmla="*/ 649685 w 1382256"/>
                  <a:gd name="connsiteY14-5728" fmla="*/ 310734 h 352871"/>
                  <a:gd name="connsiteX15-5729" fmla="*/ 684251 w 1382256"/>
                  <a:gd name="connsiteY15-5730" fmla="*/ 23683 h 352871"/>
                  <a:gd name="connsiteX16-5731" fmla="*/ 723533 w 1382256"/>
                  <a:gd name="connsiteY16-5732" fmla="*/ 307071 h 352871"/>
                  <a:gd name="connsiteX17-5733" fmla="*/ 771907 w 1382256"/>
                  <a:gd name="connsiteY17-5734" fmla="*/ 28304 h 352871"/>
                  <a:gd name="connsiteX18-5735" fmla="*/ 811678 w 1382256"/>
                  <a:gd name="connsiteY18-5736" fmla="*/ 306567 h 352871"/>
                  <a:gd name="connsiteX19-5737" fmla="*/ 843447 w 1382256"/>
                  <a:gd name="connsiteY19-5738" fmla="*/ 16245 h 352871"/>
                  <a:gd name="connsiteX20-5739" fmla="*/ 901662 w 1382256"/>
                  <a:gd name="connsiteY20-5740" fmla="*/ 299769 h 352871"/>
                  <a:gd name="connsiteX21-5741" fmla="*/ 924508 w 1382256"/>
                  <a:gd name="connsiteY21-5742" fmla="*/ 24105 h 352871"/>
                  <a:gd name="connsiteX22-5743" fmla="*/ 970976 w 1382256"/>
                  <a:gd name="connsiteY22-5744" fmla="*/ 300484 h 352871"/>
                  <a:gd name="connsiteX23-5745" fmla="*/ 997735 w 1382256"/>
                  <a:gd name="connsiteY23-5746" fmla="*/ 32878 h 352871"/>
                  <a:gd name="connsiteX24-5747" fmla="*/ 1050468 w 1382256"/>
                  <a:gd name="connsiteY24-5748" fmla="*/ 299894 h 352871"/>
                  <a:gd name="connsiteX25-5749" fmla="*/ 1078614 w 1382256"/>
                  <a:gd name="connsiteY25-5750" fmla="*/ 1333 h 352871"/>
                  <a:gd name="connsiteX26-5751" fmla="*/ 1124532 w 1382256"/>
                  <a:gd name="connsiteY26-5752" fmla="*/ 280118 h 352871"/>
                  <a:gd name="connsiteX27-5753" fmla="*/ 1146263 w 1382256"/>
                  <a:gd name="connsiteY27-5754" fmla="*/ 20501 h 352871"/>
                  <a:gd name="connsiteX28-5755" fmla="*/ 1195719 w 1382256"/>
                  <a:gd name="connsiteY28-5756" fmla="*/ 270463 h 352871"/>
                  <a:gd name="connsiteX29-5757" fmla="*/ 1224108 w 1382256"/>
                  <a:gd name="connsiteY29-5758" fmla="*/ 1 h 352871"/>
                  <a:gd name="connsiteX30-5759" fmla="*/ 1280485 w 1382256"/>
                  <a:gd name="connsiteY30-5760" fmla="*/ 275355 h 352871"/>
                  <a:gd name="connsiteX31-5761" fmla="*/ 1319247 w 1382256"/>
                  <a:gd name="connsiteY31-5762" fmla="*/ 27886 h 352871"/>
                  <a:gd name="connsiteX32-5763" fmla="*/ 1382256 w 1382256"/>
                  <a:gd name="connsiteY32-5764" fmla="*/ 248891 h 352871"/>
                  <a:gd name="connsiteX0-5765" fmla="*/ 0 w 1382256"/>
                  <a:gd name="connsiteY0-5766" fmla="*/ 95310 h 352869"/>
                  <a:gd name="connsiteX1-5767" fmla="*/ 54653 w 1382256"/>
                  <a:gd name="connsiteY1-5768" fmla="*/ 345722 h 352869"/>
                  <a:gd name="connsiteX2-5769" fmla="*/ 91660 w 1382256"/>
                  <a:gd name="connsiteY2-5770" fmla="*/ 109586 h 352869"/>
                  <a:gd name="connsiteX3-5771" fmla="*/ 100424 w 1382256"/>
                  <a:gd name="connsiteY3-5772" fmla="*/ 94079 h 352869"/>
                  <a:gd name="connsiteX4-5773" fmla="*/ 147748 w 1382256"/>
                  <a:gd name="connsiteY4-5774" fmla="*/ 325015 h 352869"/>
                  <a:gd name="connsiteX5-5775" fmla="*/ 201626 w 1382256"/>
                  <a:gd name="connsiteY5-5776" fmla="*/ 94250 h 352869"/>
                  <a:gd name="connsiteX6-5777" fmla="*/ 263110 w 1382256"/>
                  <a:gd name="connsiteY6-5778" fmla="*/ 352855 h 352869"/>
                  <a:gd name="connsiteX7-5779" fmla="*/ 311030 w 1382256"/>
                  <a:gd name="connsiteY7-5780" fmla="*/ 81561 h 352869"/>
                  <a:gd name="connsiteX8-5781" fmla="*/ 360544 w 1382256"/>
                  <a:gd name="connsiteY8-5782" fmla="*/ 350368 h 352869"/>
                  <a:gd name="connsiteX9-5783" fmla="*/ 413092 w 1382256"/>
                  <a:gd name="connsiteY9-5784" fmla="*/ 90225 h 352869"/>
                  <a:gd name="connsiteX10-5785" fmla="*/ 460537 w 1382256"/>
                  <a:gd name="connsiteY10-5786" fmla="*/ 350565 h 352869"/>
                  <a:gd name="connsiteX11-5787" fmla="*/ 503402 w 1382256"/>
                  <a:gd name="connsiteY11-5788" fmla="*/ 74333 h 352869"/>
                  <a:gd name="connsiteX12-5789" fmla="*/ 572011 w 1382256"/>
                  <a:gd name="connsiteY12-5790" fmla="*/ 334073 h 352869"/>
                  <a:gd name="connsiteX13-5791" fmla="*/ 601162 w 1382256"/>
                  <a:gd name="connsiteY13-5792" fmla="*/ 52147 h 352869"/>
                  <a:gd name="connsiteX14-5793" fmla="*/ 649685 w 1382256"/>
                  <a:gd name="connsiteY14-5794" fmla="*/ 310734 h 352869"/>
                  <a:gd name="connsiteX15-5795" fmla="*/ 684251 w 1382256"/>
                  <a:gd name="connsiteY15-5796" fmla="*/ 23683 h 352869"/>
                  <a:gd name="connsiteX16-5797" fmla="*/ 723533 w 1382256"/>
                  <a:gd name="connsiteY16-5798" fmla="*/ 307071 h 352869"/>
                  <a:gd name="connsiteX17-5799" fmla="*/ 771907 w 1382256"/>
                  <a:gd name="connsiteY17-5800" fmla="*/ 28304 h 352869"/>
                  <a:gd name="connsiteX18-5801" fmla="*/ 811678 w 1382256"/>
                  <a:gd name="connsiteY18-5802" fmla="*/ 306567 h 352869"/>
                  <a:gd name="connsiteX19-5803" fmla="*/ 843447 w 1382256"/>
                  <a:gd name="connsiteY19-5804" fmla="*/ 16245 h 352869"/>
                  <a:gd name="connsiteX20-5805" fmla="*/ 901662 w 1382256"/>
                  <a:gd name="connsiteY20-5806" fmla="*/ 299769 h 352869"/>
                  <a:gd name="connsiteX21-5807" fmla="*/ 924508 w 1382256"/>
                  <a:gd name="connsiteY21-5808" fmla="*/ 24105 h 352869"/>
                  <a:gd name="connsiteX22-5809" fmla="*/ 970976 w 1382256"/>
                  <a:gd name="connsiteY22-5810" fmla="*/ 300484 h 352869"/>
                  <a:gd name="connsiteX23-5811" fmla="*/ 997735 w 1382256"/>
                  <a:gd name="connsiteY23-5812" fmla="*/ 32878 h 352869"/>
                  <a:gd name="connsiteX24-5813" fmla="*/ 1050468 w 1382256"/>
                  <a:gd name="connsiteY24-5814" fmla="*/ 299894 h 352869"/>
                  <a:gd name="connsiteX25-5815" fmla="*/ 1078614 w 1382256"/>
                  <a:gd name="connsiteY25-5816" fmla="*/ 1333 h 352869"/>
                  <a:gd name="connsiteX26-5817" fmla="*/ 1124532 w 1382256"/>
                  <a:gd name="connsiteY26-5818" fmla="*/ 280118 h 352869"/>
                  <a:gd name="connsiteX27-5819" fmla="*/ 1146263 w 1382256"/>
                  <a:gd name="connsiteY27-5820" fmla="*/ 20501 h 352869"/>
                  <a:gd name="connsiteX28-5821" fmla="*/ 1195719 w 1382256"/>
                  <a:gd name="connsiteY28-5822" fmla="*/ 270463 h 352869"/>
                  <a:gd name="connsiteX29-5823" fmla="*/ 1224108 w 1382256"/>
                  <a:gd name="connsiteY29-5824" fmla="*/ 1 h 352869"/>
                  <a:gd name="connsiteX30-5825" fmla="*/ 1280485 w 1382256"/>
                  <a:gd name="connsiteY30-5826" fmla="*/ 275355 h 352869"/>
                  <a:gd name="connsiteX31-5827" fmla="*/ 1319247 w 1382256"/>
                  <a:gd name="connsiteY31-5828" fmla="*/ 27886 h 352869"/>
                  <a:gd name="connsiteX32-5829" fmla="*/ 1382256 w 1382256"/>
                  <a:gd name="connsiteY32-5830" fmla="*/ 248891 h 352869"/>
                  <a:gd name="connsiteX0-5831" fmla="*/ 0 w 1382256"/>
                  <a:gd name="connsiteY0-5832" fmla="*/ 95310 h 350585"/>
                  <a:gd name="connsiteX1-5833" fmla="*/ 54653 w 1382256"/>
                  <a:gd name="connsiteY1-5834" fmla="*/ 345722 h 350585"/>
                  <a:gd name="connsiteX2-5835" fmla="*/ 91660 w 1382256"/>
                  <a:gd name="connsiteY2-5836" fmla="*/ 109586 h 350585"/>
                  <a:gd name="connsiteX3-5837" fmla="*/ 100424 w 1382256"/>
                  <a:gd name="connsiteY3-5838" fmla="*/ 94079 h 350585"/>
                  <a:gd name="connsiteX4-5839" fmla="*/ 147748 w 1382256"/>
                  <a:gd name="connsiteY4-5840" fmla="*/ 325015 h 350585"/>
                  <a:gd name="connsiteX5-5841" fmla="*/ 201626 w 1382256"/>
                  <a:gd name="connsiteY5-5842" fmla="*/ 94250 h 350585"/>
                  <a:gd name="connsiteX6-5843" fmla="*/ 261727 w 1382256"/>
                  <a:gd name="connsiteY6-5844" fmla="*/ 316908 h 350585"/>
                  <a:gd name="connsiteX7-5845" fmla="*/ 311030 w 1382256"/>
                  <a:gd name="connsiteY7-5846" fmla="*/ 81561 h 350585"/>
                  <a:gd name="connsiteX8-5847" fmla="*/ 360544 w 1382256"/>
                  <a:gd name="connsiteY8-5848" fmla="*/ 350368 h 350585"/>
                  <a:gd name="connsiteX9-5849" fmla="*/ 413092 w 1382256"/>
                  <a:gd name="connsiteY9-5850" fmla="*/ 90225 h 350585"/>
                  <a:gd name="connsiteX10-5851" fmla="*/ 460537 w 1382256"/>
                  <a:gd name="connsiteY10-5852" fmla="*/ 350565 h 350585"/>
                  <a:gd name="connsiteX11-5853" fmla="*/ 503402 w 1382256"/>
                  <a:gd name="connsiteY11-5854" fmla="*/ 74333 h 350585"/>
                  <a:gd name="connsiteX12-5855" fmla="*/ 572011 w 1382256"/>
                  <a:gd name="connsiteY12-5856" fmla="*/ 334073 h 350585"/>
                  <a:gd name="connsiteX13-5857" fmla="*/ 601162 w 1382256"/>
                  <a:gd name="connsiteY13-5858" fmla="*/ 52147 h 350585"/>
                  <a:gd name="connsiteX14-5859" fmla="*/ 649685 w 1382256"/>
                  <a:gd name="connsiteY14-5860" fmla="*/ 310734 h 350585"/>
                  <a:gd name="connsiteX15-5861" fmla="*/ 684251 w 1382256"/>
                  <a:gd name="connsiteY15-5862" fmla="*/ 23683 h 350585"/>
                  <a:gd name="connsiteX16-5863" fmla="*/ 723533 w 1382256"/>
                  <a:gd name="connsiteY16-5864" fmla="*/ 307071 h 350585"/>
                  <a:gd name="connsiteX17-5865" fmla="*/ 771907 w 1382256"/>
                  <a:gd name="connsiteY17-5866" fmla="*/ 28304 h 350585"/>
                  <a:gd name="connsiteX18-5867" fmla="*/ 811678 w 1382256"/>
                  <a:gd name="connsiteY18-5868" fmla="*/ 306567 h 350585"/>
                  <a:gd name="connsiteX19-5869" fmla="*/ 843447 w 1382256"/>
                  <a:gd name="connsiteY19-5870" fmla="*/ 16245 h 350585"/>
                  <a:gd name="connsiteX20-5871" fmla="*/ 901662 w 1382256"/>
                  <a:gd name="connsiteY20-5872" fmla="*/ 299769 h 350585"/>
                  <a:gd name="connsiteX21-5873" fmla="*/ 924508 w 1382256"/>
                  <a:gd name="connsiteY21-5874" fmla="*/ 24105 h 350585"/>
                  <a:gd name="connsiteX22-5875" fmla="*/ 970976 w 1382256"/>
                  <a:gd name="connsiteY22-5876" fmla="*/ 300484 h 350585"/>
                  <a:gd name="connsiteX23-5877" fmla="*/ 997735 w 1382256"/>
                  <a:gd name="connsiteY23-5878" fmla="*/ 32878 h 350585"/>
                  <a:gd name="connsiteX24-5879" fmla="*/ 1050468 w 1382256"/>
                  <a:gd name="connsiteY24-5880" fmla="*/ 299894 h 350585"/>
                  <a:gd name="connsiteX25-5881" fmla="*/ 1078614 w 1382256"/>
                  <a:gd name="connsiteY25-5882" fmla="*/ 1333 h 350585"/>
                  <a:gd name="connsiteX26-5883" fmla="*/ 1124532 w 1382256"/>
                  <a:gd name="connsiteY26-5884" fmla="*/ 280118 h 350585"/>
                  <a:gd name="connsiteX27-5885" fmla="*/ 1146263 w 1382256"/>
                  <a:gd name="connsiteY27-5886" fmla="*/ 20501 h 350585"/>
                  <a:gd name="connsiteX28-5887" fmla="*/ 1195719 w 1382256"/>
                  <a:gd name="connsiteY28-5888" fmla="*/ 270463 h 350585"/>
                  <a:gd name="connsiteX29-5889" fmla="*/ 1224108 w 1382256"/>
                  <a:gd name="connsiteY29-5890" fmla="*/ 1 h 350585"/>
                  <a:gd name="connsiteX30-5891" fmla="*/ 1280485 w 1382256"/>
                  <a:gd name="connsiteY30-5892" fmla="*/ 275355 h 350585"/>
                  <a:gd name="connsiteX31-5893" fmla="*/ 1319247 w 1382256"/>
                  <a:gd name="connsiteY31-5894" fmla="*/ 27886 h 350585"/>
                  <a:gd name="connsiteX32-5895" fmla="*/ 1382256 w 1382256"/>
                  <a:gd name="connsiteY32-5896" fmla="*/ 248891 h 350585"/>
                  <a:gd name="connsiteX0-5897" fmla="*/ 0 w 1382256"/>
                  <a:gd name="connsiteY0-5898" fmla="*/ 95310 h 350585"/>
                  <a:gd name="connsiteX1-5899" fmla="*/ 54653 w 1382256"/>
                  <a:gd name="connsiteY1-5900" fmla="*/ 345722 h 350585"/>
                  <a:gd name="connsiteX2-5901" fmla="*/ 91660 w 1382256"/>
                  <a:gd name="connsiteY2-5902" fmla="*/ 109586 h 350585"/>
                  <a:gd name="connsiteX3-5903" fmla="*/ 100424 w 1382256"/>
                  <a:gd name="connsiteY3-5904" fmla="*/ 94079 h 350585"/>
                  <a:gd name="connsiteX4-5905" fmla="*/ 147748 w 1382256"/>
                  <a:gd name="connsiteY4-5906" fmla="*/ 325015 h 350585"/>
                  <a:gd name="connsiteX5-5907" fmla="*/ 201626 w 1382256"/>
                  <a:gd name="connsiteY5-5908" fmla="*/ 94250 h 350585"/>
                  <a:gd name="connsiteX6-5909" fmla="*/ 261727 w 1382256"/>
                  <a:gd name="connsiteY6-5910" fmla="*/ 316908 h 350585"/>
                  <a:gd name="connsiteX7-5911" fmla="*/ 311030 w 1382256"/>
                  <a:gd name="connsiteY7-5912" fmla="*/ 81561 h 350585"/>
                  <a:gd name="connsiteX8-5913" fmla="*/ 368809 w 1382256"/>
                  <a:gd name="connsiteY8-5914" fmla="*/ 318592 h 350585"/>
                  <a:gd name="connsiteX9-5915" fmla="*/ 413092 w 1382256"/>
                  <a:gd name="connsiteY9-5916" fmla="*/ 90225 h 350585"/>
                  <a:gd name="connsiteX10-5917" fmla="*/ 460537 w 1382256"/>
                  <a:gd name="connsiteY10-5918" fmla="*/ 350565 h 350585"/>
                  <a:gd name="connsiteX11-5919" fmla="*/ 503402 w 1382256"/>
                  <a:gd name="connsiteY11-5920" fmla="*/ 74333 h 350585"/>
                  <a:gd name="connsiteX12-5921" fmla="*/ 572011 w 1382256"/>
                  <a:gd name="connsiteY12-5922" fmla="*/ 334073 h 350585"/>
                  <a:gd name="connsiteX13-5923" fmla="*/ 601162 w 1382256"/>
                  <a:gd name="connsiteY13-5924" fmla="*/ 52147 h 350585"/>
                  <a:gd name="connsiteX14-5925" fmla="*/ 649685 w 1382256"/>
                  <a:gd name="connsiteY14-5926" fmla="*/ 310734 h 350585"/>
                  <a:gd name="connsiteX15-5927" fmla="*/ 684251 w 1382256"/>
                  <a:gd name="connsiteY15-5928" fmla="*/ 23683 h 350585"/>
                  <a:gd name="connsiteX16-5929" fmla="*/ 723533 w 1382256"/>
                  <a:gd name="connsiteY16-5930" fmla="*/ 307071 h 350585"/>
                  <a:gd name="connsiteX17-5931" fmla="*/ 771907 w 1382256"/>
                  <a:gd name="connsiteY17-5932" fmla="*/ 28304 h 350585"/>
                  <a:gd name="connsiteX18-5933" fmla="*/ 811678 w 1382256"/>
                  <a:gd name="connsiteY18-5934" fmla="*/ 306567 h 350585"/>
                  <a:gd name="connsiteX19-5935" fmla="*/ 843447 w 1382256"/>
                  <a:gd name="connsiteY19-5936" fmla="*/ 16245 h 350585"/>
                  <a:gd name="connsiteX20-5937" fmla="*/ 901662 w 1382256"/>
                  <a:gd name="connsiteY20-5938" fmla="*/ 299769 h 350585"/>
                  <a:gd name="connsiteX21-5939" fmla="*/ 924508 w 1382256"/>
                  <a:gd name="connsiteY21-5940" fmla="*/ 24105 h 350585"/>
                  <a:gd name="connsiteX22-5941" fmla="*/ 970976 w 1382256"/>
                  <a:gd name="connsiteY22-5942" fmla="*/ 300484 h 350585"/>
                  <a:gd name="connsiteX23-5943" fmla="*/ 997735 w 1382256"/>
                  <a:gd name="connsiteY23-5944" fmla="*/ 32878 h 350585"/>
                  <a:gd name="connsiteX24-5945" fmla="*/ 1050468 w 1382256"/>
                  <a:gd name="connsiteY24-5946" fmla="*/ 299894 h 350585"/>
                  <a:gd name="connsiteX25-5947" fmla="*/ 1078614 w 1382256"/>
                  <a:gd name="connsiteY25-5948" fmla="*/ 1333 h 350585"/>
                  <a:gd name="connsiteX26-5949" fmla="*/ 1124532 w 1382256"/>
                  <a:gd name="connsiteY26-5950" fmla="*/ 280118 h 350585"/>
                  <a:gd name="connsiteX27-5951" fmla="*/ 1146263 w 1382256"/>
                  <a:gd name="connsiteY27-5952" fmla="*/ 20501 h 350585"/>
                  <a:gd name="connsiteX28-5953" fmla="*/ 1195719 w 1382256"/>
                  <a:gd name="connsiteY28-5954" fmla="*/ 270463 h 350585"/>
                  <a:gd name="connsiteX29-5955" fmla="*/ 1224108 w 1382256"/>
                  <a:gd name="connsiteY29-5956" fmla="*/ 1 h 350585"/>
                  <a:gd name="connsiteX30-5957" fmla="*/ 1280485 w 1382256"/>
                  <a:gd name="connsiteY30-5958" fmla="*/ 275355 h 350585"/>
                  <a:gd name="connsiteX31-5959" fmla="*/ 1319247 w 1382256"/>
                  <a:gd name="connsiteY31-5960" fmla="*/ 27886 h 350585"/>
                  <a:gd name="connsiteX32-5961" fmla="*/ 1382256 w 1382256"/>
                  <a:gd name="connsiteY32-5962" fmla="*/ 248891 h 350585"/>
                  <a:gd name="connsiteX0-5963" fmla="*/ 0 w 1382256"/>
                  <a:gd name="connsiteY0-5964" fmla="*/ 95310 h 345743"/>
                  <a:gd name="connsiteX1-5965" fmla="*/ 54653 w 1382256"/>
                  <a:gd name="connsiteY1-5966" fmla="*/ 345722 h 345743"/>
                  <a:gd name="connsiteX2-5967" fmla="*/ 91660 w 1382256"/>
                  <a:gd name="connsiteY2-5968" fmla="*/ 109586 h 345743"/>
                  <a:gd name="connsiteX3-5969" fmla="*/ 100424 w 1382256"/>
                  <a:gd name="connsiteY3-5970" fmla="*/ 94079 h 345743"/>
                  <a:gd name="connsiteX4-5971" fmla="*/ 147748 w 1382256"/>
                  <a:gd name="connsiteY4-5972" fmla="*/ 325015 h 345743"/>
                  <a:gd name="connsiteX5-5973" fmla="*/ 201626 w 1382256"/>
                  <a:gd name="connsiteY5-5974" fmla="*/ 94250 h 345743"/>
                  <a:gd name="connsiteX6-5975" fmla="*/ 261727 w 1382256"/>
                  <a:gd name="connsiteY6-5976" fmla="*/ 316908 h 345743"/>
                  <a:gd name="connsiteX7-5977" fmla="*/ 311030 w 1382256"/>
                  <a:gd name="connsiteY7-5978" fmla="*/ 81561 h 345743"/>
                  <a:gd name="connsiteX8-5979" fmla="*/ 368809 w 1382256"/>
                  <a:gd name="connsiteY8-5980" fmla="*/ 318592 h 345743"/>
                  <a:gd name="connsiteX9-5981" fmla="*/ 413092 w 1382256"/>
                  <a:gd name="connsiteY9-5982" fmla="*/ 90225 h 345743"/>
                  <a:gd name="connsiteX10-5983" fmla="*/ 474707 w 1382256"/>
                  <a:gd name="connsiteY10-5984" fmla="*/ 307872 h 345743"/>
                  <a:gd name="connsiteX11-5985" fmla="*/ 503402 w 1382256"/>
                  <a:gd name="connsiteY11-5986" fmla="*/ 74333 h 345743"/>
                  <a:gd name="connsiteX12-5987" fmla="*/ 572011 w 1382256"/>
                  <a:gd name="connsiteY12-5988" fmla="*/ 334073 h 345743"/>
                  <a:gd name="connsiteX13-5989" fmla="*/ 601162 w 1382256"/>
                  <a:gd name="connsiteY13-5990" fmla="*/ 52147 h 345743"/>
                  <a:gd name="connsiteX14-5991" fmla="*/ 649685 w 1382256"/>
                  <a:gd name="connsiteY14-5992" fmla="*/ 310734 h 345743"/>
                  <a:gd name="connsiteX15-5993" fmla="*/ 684251 w 1382256"/>
                  <a:gd name="connsiteY15-5994" fmla="*/ 23683 h 345743"/>
                  <a:gd name="connsiteX16-5995" fmla="*/ 723533 w 1382256"/>
                  <a:gd name="connsiteY16-5996" fmla="*/ 307071 h 345743"/>
                  <a:gd name="connsiteX17-5997" fmla="*/ 771907 w 1382256"/>
                  <a:gd name="connsiteY17-5998" fmla="*/ 28304 h 345743"/>
                  <a:gd name="connsiteX18-5999" fmla="*/ 811678 w 1382256"/>
                  <a:gd name="connsiteY18-6000" fmla="*/ 306567 h 345743"/>
                  <a:gd name="connsiteX19-6001" fmla="*/ 843447 w 1382256"/>
                  <a:gd name="connsiteY19-6002" fmla="*/ 16245 h 345743"/>
                  <a:gd name="connsiteX20-6003" fmla="*/ 901662 w 1382256"/>
                  <a:gd name="connsiteY20-6004" fmla="*/ 299769 h 345743"/>
                  <a:gd name="connsiteX21-6005" fmla="*/ 924508 w 1382256"/>
                  <a:gd name="connsiteY21-6006" fmla="*/ 24105 h 345743"/>
                  <a:gd name="connsiteX22-6007" fmla="*/ 970976 w 1382256"/>
                  <a:gd name="connsiteY22-6008" fmla="*/ 300484 h 345743"/>
                  <a:gd name="connsiteX23-6009" fmla="*/ 997735 w 1382256"/>
                  <a:gd name="connsiteY23-6010" fmla="*/ 32878 h 345743"/>
                  <a:gd name="connsiteX24-6011" fmla="*/ 1050468 w 1382256"/>
                  <a:gd name="connsiteY24-6012" fmla="*/ 299894 h 345743"/>
                  <a:gd name="connsiteX25-6013" fmla="*/ 1078614 w 1382256"/>
                  <a:gd name="connsiteY25-6014" fmla="*/ 1333 h 345743"/>
                  <a:gd name="connsiteX26-6015" fmla="*/ 1124532 w 1382256"/>
                  <a:gd name="connsiteY26-6016" fmla="*/ 280118 h 345743"/>
                  <a:gd name="connsiteX27-6017" fmla="*/ 1146263 w 1382256"/>
                  <a:gd name="connsiteY27-6018" fmla="*/ 20501 h 345743"/>
                  <a:gd name="connsiteX28-6019" fmla="*/ 1195719 w 1382256"/>
                  <a:gd name="connsiteY28-6020" fmla="*/ 270463 h 345743"/>
                  <a:gd name="connsiteX29-6021" fmla="*/ 1224108 w 1382256"/>
                  <a:gd name="connsiteY29-6022" fmla="*/ 1 h 345743"/>
                  <a:gd name="connsiteX30-6023" fmla="*/ 1280485 w 1382256"/>
                  <a:gd name="connsiteY30-6024" fmla="*/ 275355 h 345743"/>
                  <a:gd name="connsiteX31-6025" fmla="*/ 1319247 w 1382256"/>
                  <a:gd name="connsiteY31-6026" fmla="*/ 27886 h 345743"/>
                  <a:gd name="connsiteX32-6027" fmla="*/ 1382256 w 1382256"/>
                  <a:gd name="connsiteY32-6028" fmla="*/ 248891 h 345743"/>
                  <a:gd name="connsiteX0-6029" fmla="*/ 0 w 1382256"/>
                  <a:gd name="connsiteY0-6030" fmla="*/ 95310 h 345743"/>
                  <a:gd name="connsiteX1-6031" fmla="*/ 54653 w 1382256"/>
                  <a:gd name="connsiteY1-6032" fmla="*/ 345722 h 345743"/>
                  <a:gd name="connsiteX2-6033" fmla="*/ 91660 w 1382256"/>
                  <a:gd name="connsiteY2-6034" fmla="*/ 109586 h 345743"/>
                  <a:gd name="connsiteX3-6035" fmla="*/ 100424 w 1382256"/>
                  <a:gd name="connsiteY3-6036" fmla="*/ 94079 h 345743"/>
                  <a:gd name="connsiteX4-6037" fmla="*/ 147748 w 1382256"/>
                  <a:gd name="connsiteY4-6038" fmla="*/ 325015 h 345743"/>
                  <a:gd name="connsiteX5-6039" fmla="*/ 201626 w 1382256"/>
                  <a:gd name="connsiteY5-6040" fmla="*/ 94250 h 345743"/>
                  <a:gd name="connsiteX6-6041" fmla="*/ 261727 w 1382256"/>
                  <a:gd name="connsiteY6-6042" fmla="*/ 316908 h 345743"/>
                  <a:gd name="connsiteX7-6043" fmla="*/ 311030 w 1382256"/>
                  <a:gd name="connsiteY7-6044" fmla="*/ 81561 h 345743"/>
                  <a:gd name="connsiteX8-6045" fmla="*/ 368809 w 1382256"/>
                  <a:gd name="connsiteY8-6046" fmla="*/ 318592 h 345743"/>
                  <a:gd name="connsiteX9-6047" fmla="*/ 413092 w 1382256"/>
                  <a:gd name="connsiteY9-6048" fmla="*/ 90225 h 345743"/>
                  <a:gd name="connsiteX10-6049" fmla="*/ 474707 w 1382256"/>
                  <a:gd name="connsiteY10-6050" fmla="*/ 307872 h 345743"/>
                  <a:gd name="connsiteX11-6051" fmla="*/ 503402 w 1382256"/>
                  <a:gd name="connsiteY11-6052" fmla="*/ 74333 h 345743"/>
                  <a:gd name="connsiteX12-6053" fmla="*/ 570826 w 1382256"/>
                  <a:gd name="connsiteY12-6054" fmla="*/ 303260 h 345743"/>
                  <a:gd name="connsiteX13-6055" fmla="*/ 601162 w 1382256"/>
                  <a:gd name="connsiteY13-6056" fmla="*/ 52147 h 345743"/>
                  <a:gd name="connsiteX14-6057" fmla="*/ 649685 w 1382256"/>
                  <a:gd name="connsiteY14-6058" fmla="*/ 310734 h 345743"/>
                  <a:gd name="connsiteX15-6059" fmla="*/ 684251 w 1382256"/>
                  <a:gd name="connsiteY15-6060" fmla="*/ 23683 h 345743"/>
                  <a:gd name="connsiteX16-6061" fmla="*/ 723533 w 1382256"/>
                  <a:gd name="connsiteY16-6062" fmla="*/ 307071 h 345743"/>
                  <a:gd name="connsiteX17-6063" fmla="*/ 771907 w 1382256"/>
                  <a:gd name="connsiteY17-6064" fmla="*/ 28304 h 345743"/>
                  <a:gd name="connsiteX18-6065" fmla="*/ 811678 w 1382256"/>
                  <a:gd name="connsiteY18-6066" fmla="*/ 306567 h 345743"/>
                  <a:gd name="connsiteX19-6067" fmla="*/ 843447 w 1382256"/>
                  <a:gd name="connsiteY19-6068" fmla="*/ 16245 h 345743"/>
                  <a:gd name="connsiteX20-6069" fmla="*/ 901662 w 1382256"/>
                  <a:gd name="connsiteY20-6070" fmla="*/ 299769 h 345743"/>
                  <a:gd name="connsiteX21-6071" fmla="*/ 924508 w 1382256"/>
                  <a:gd name="connsiteY21-6072" fmla="*/ 24105 h 345743"/>
                  <a:gd name="connsiteX22-6073" fmla="*/ 970976 w 1382256"/>
                  <a:gd name="connsiteY22-6074" fmla="*/ 300484 h 345743"/>
                  <a:gd name="connsiteX23-6075" fmla="*/ 997735 w 1382256"/>
                  <a:gd name="connsiteY23-6076" fmla="*/ 32878 h 345743"/>
                  <a:gd name="connsiteX24-6077" fmla="*/ 1050468 w 1382256"/>
                  <a:gd name="connsiteY24-6078" fmla="*/ 299894 h 345743"/>
                  <a:gd name="connsiteX25-6079" fmla="*/ 1078614 w 1382256"/>
                  <a:gd name="connsiteY25-6080" fmla="*/ 1333 h 345743"/>
                  <a:gd name="connsiteX26-6081" fmla="*/ 1124532 w 1382256"/>
                  <a:gd name="connsiteY26-6082" fmla="*/ 280118 h 345743"/>
                  <a:gd name="connsiteX27-6083" fmla="*/ 1146263 w 1382256"/>
                  <a:gd name="connsiteY27-6084" fmla="*/ 20501 h 345743"/>
                  <a:gd name="connsiteX28-6085" fmla="*/ 1195719 w 1382256"/>
                  <a:gd name="connsiteY28-6086" fmla="*/ 270463 h 345743"/>
                  <a:gd name="connsiteX29-6087" fmla="*/ 1224108 w 1382256"/>
                  <a:gd name="connsiteY29-6088" fmla="*/ 1 h 345743"/>
                  <a:gd name="connsiteX30-6089" fmla="*/ 1280485 w 1382256"/>
                  <a:gd name="connsiteY30-6090" fmla="*/ 275355 h 345743"/>
                  <a:gd name="connsiteX31-6091" fmla="*/ 1319247 w 1382256"/>
                  <a:gd name="connsiteY31-6092" fmla="*/ 27886 h 345743"/>
                  <a:gd name="connsiteX32-6093" fmla="*/ 1382256 w 1382256"/>
                  <a:gd name="connsiteY32-6094" fmla="*/ 248891 h 345743"/>
                  <a:gd name="connsiteX0-6095" fmla="*/ 0 w 1382256"/>
                  <a:gd name="connsiteY0-6096" fmla="*/ 95310 h 345743"/>
                  <a:gd name="connsiteX1-6097" fmla="*/ 54653 w 1382256"/>
                  <a:gd name="connsiteY1-6098" fmla="*/ 345722 h 345743"/>
                  <a:gd name="connsiteX2-6099" fmla="*/ 91660 w 1382256"/>
                  <a:gd name="connsiteY2-6100" fmla="*/ 109586 h 345743"/>
                  <a:gd name="connsiteX3-6101" fmla="*/ 100424 w 1382256"/>
                  <a:gd name="connsiteY3-6102" fmla="*/ 94079 h 345743"/>
                  <a:gd name="connsiteX4-6103" fmla="*/ 147748 w 1382256"/>
                  <a:gd name="connsiteY4-6104" fmla="*/ 325015 h 345743"/>
                  <a:gd name="connsiteX5-6105" fmla="*/ 201626 w 1382256"/>
                  <a:gd name="connsiteY5-6106" fmla="*/ 94250 h 345743"/>
                  <a:gd name="connsiteX6-6107" fmla="*/ 261727 w 1382256"/>
                  <a:gd name="connsiteY6-6108" fmla="*/ 316908 h 345743"/>
                  <a:gd name="connsiteX7-6109" fmla="*/ 311030 w 1382256"/>
                  <a:gd name="connsiteY7-6110" fmla="*/ 81561 h 345743"/>
                  <a:gd name="connsiteX8-6111" fmla="*/ 368809 w 1382256"/>
                  <a:gd name="connsiteY8-6112" fmla="*/ 318592 h 345743"/>
                  <a:gd name="connsiteX9-6113" fmla="*/ 413092 w 1382256"/>
                  <a:gd name="connsiteY9-6114" fmla="*/ 90225 h 345743"/>
                  <a:gd name="connsiteX10-6115" fmla="*/ 474707 w 1382256"/>
                  <a:gd name="connsiteY10-6116" fmla="*/ 307872 h 345743"/>
                  <a:gd name="connsiteX11-6117" fmla="*/ 503402 w 1382256"/>
                  <a:gd name="connsiteY11-6118" fmla="*/ 74333 h 345743"/>
                  <a:gd name="connsiteX12-6119" fmla="*/ 570826 w 1382256"/>
                  <a:gd name="connsiteY12-6120" fmla="*/ 303260 h 345743"/>
                  <a:gd name="connsiteX13-6121" fmla="*/ 601162 w 1382256"/>
                  <a:gd name="connsiteY13-6122" fmla="*/ 52147 h 345743"/>
                  <a:gd name="connsiteX14-6123" fmla="*/ 652243 w 1382256"/>
                  <a:gd name="connsiteY14-6124" fmla="*/ 295004 h 345743"/>
                  <a:gd name="connsiteX15-6125" fmla="*/ 684251 w 1382256"/>
                  <a:gd name="connsiteY15-6126" fmla="*/ 23683 h 345743"/>
                  <a:gd name="connsiteX16-6127" fmla="*/ 723533 w 1382256"/>
                  <a:gd name="connsiteY16-6128" fmla="*/ 307071 h 345743"/>
                  <a:gd name="connsiteX17-6129" fmla="*/ 771907 w 1382256"/>
                  <a:gd name="connsiteY17-6130" fmla="*/ 28304 h 345743"/>
                  <a:gd name="connsiteX18-6131" fmla="*/ 811678 w 1382256"/>
                  <a:gd name="connsiteY18-6132" fmla="*/ 306567 h 345743"/>
                  <a:gd name="connsiteX19-6133" fmla="*/ 843447 w 1382256"/>
                  <a:gd name="connsiteY19-6134" fmla="*/ 16245 h 345743"/>
                  <a:gd name="connsiteX20-6135" fmla="*/ 901662 w 1382256"/>
                  <a:gd name="connsiteY20-6136" fmla="*/ 299769 h 345743"/>
                  <a:gd name="connsiteX21-6137" fmla="*/ 924508 w 1382256"/>
                  <a:gd name="connsiteY21-6138" fmla="*/ 24105 h 345743"/>
                  <a:gd name="connsiteX22-6139" fmla="*/ 970976 w 1382256"/>
                  <a:gd name="connsiteY22-6140" fmla="*/ 300484 h 345743"/>
                  <a:gd name="connsiteX23-6141" fmla="*/ 997735 w 1382256"/>
                  <a:gd name="connsiteY23-6142" fmla="*/ 32878 h 345743"/>
                  <a:gd name="connsiteX24-6143" fmla="*/ 1050468 w 1382256"/>
                  <a:gd name="connsiteY24-6144" fmla="*/ 299894 h 345743"/>
                  <a:gd name="connsiteX25-6145" fmla="*/ 1078614 w 1382256"/>
                  <a:gd name="connsiteY25-6146" fmla="*/ 1333 h 345743"/>
                  <a:gd name="connsiteX26-6147" fmla="*/ 1124532 w 1382256"/>
                  <a:gd name="connsiteY26-6148" fmla="*/ 280118 h 345743"/>
                  <a:gd name="connsiteX27-6149" fmla="*/ 1146263 w 1382256"/>
                  <a:gd name="connsiteY27-6150" fmla="*/ 20501 h 345743"/>
                  <a:gd name="connsiteX28-6151" fmla="*/ 1195719 w 1382256"/>
                  <a:gd name="connsiteY28-6152" fmla="*/ 270463 h 345743"/>
                  <a:gd name="connsiteX29-6153" fmla="*/ 1224108 w 1382256"/>
                  <a:gd name="connsiteY29-6154" fmla="*/ 1 h 345743"/>
                  <a:gd name="connsiteX30-6155" fmla="*/ 1280485 w 1382256"/>
                  <a:gd name="connsiteY30-6156" fmla="*/ 275355 h 345743"/>
                  <a:gd name="connsiteX31-6157" fmla="*/ 1319247 w 1382256"/>
                  <a:gd name="connsiteY31-6158" fmla="*/ 27886 h 345743"/>
                  <a:gd name="connsiteX32-6159" fmla="*/ 1382256 w 1382256"/>
                  <a:gd name="connsiteY32-6160" fmla="*/ 248891 h 345743"/>
                  <a:gd name="connsiteX0-6161" fmla="*/ 0 w 1382256"/>
                  <a:gd name="connsiteY0-6162" fmla="*/ 95310 h 345743"/>
                  <a:gd name="connsiteX1-6163" fmla="*/ 54653 w 1382256"/>
                  <a:gd name="connsiteY1-6164" fmla="*/ 345722 h 345743"/>
                  <a:gd name="connsiteX2-6165" fmla="*/ 91660 w 1382256"/>
                  <a:gd name="connsiteY2-6166" fmla="*/ 109586 h 345743"/>
                  <a:gd name="connsiteX3-6167" fmla="*/ 100424 w 1382256"/>
                  <a:gd name="connsiteY3-6168" fmla="*/ 94079 h 345743"/>
                  <a:gd name="connsiteX4-6169" fmla="*/ 147748 w 1382256"/>
                  <a:gd name="connsiteY4-6170" fmla="*/ 325015 h 345743"/>
                  <a:gd name="connsiteX5-6171" fmla="*/ 201626 w 1382256"/>
                  <a:gd name="connsiteY5-6172" fmla="*/ 94250 h 345743"/>
                  <a:gd name="connsiteX6-6173" fmla="*/ 261727 w 1382256"/>
                  <a:gd name="connsiteY6-6174" fmla="*/ 316908 h 345743"/>
                  <a:gd name="connsiteX7-6175" fmla="*/ 311030 w 1382256"/>
                  <a:gd name="connsiteY7-6176" fmla="*/ 81561 h 345743"/>
                  <a:gd name="connsiteX8-6177" fmla="*/ 368809 w 1382256"/>
                  <a:gd name="connsiteY8-6178" fmla="*/ 318592 h 345743"/>
                  <a:gd name="connsiteX9-6179" fmla="*/ 413092 w 1382256"/>
                  <a:gd name="connsiteY9-6180" fmla="*/ 90225 h 345743"/>
                  <a:gd name="connsiteX10-6181" fmla="*/ 474707 w 1382256"/>
                  <a:gd name="connsiteY10-6182" fmla="*/ 307872 h 345743"/>
                  <a:gd name="connsiteX11-6183" fmla="*/ 503402 w 1382256"/>
                  <a:gd name="connsiteY11-6184" fmla="*/ 74333 h 345743"/>
                  <a:gd name="connsiteX12-6185" fmla="*/ 570826 w 1382256"/>
                  <a:gd name="connsiteY12-6186" fmla="*/ 303260 h 345743"/>
                  <a:gd name="connsiteX13-6187" fmla="*/ 601162 w 1382256"/>
                  <a:gd name="connsiteY13-6188" fmla="*/ 52147 h 345743"/>
                  <a:gd name="connsiteX14-6189" fmla="*/ 652243 w 1382256"/>
                  <a:gd name="connsiteY14-6190" fmla="*/ 295004 h 345743"/>
                  <a:gd name="connsiteX15-6191" fmla="*/ 684251 w 1382256"/>
                  <a:gd name="connsiteY15-6192" fmla="*/ 23683 h 345743"/>
                  <a:gd name="connsiteX16-6193" fmla="*/ 739281 w 1382256"/>
                  <a:gd name="connsiteY16-6194" fmla="*/ 305460 h 345743"/>
                  <a:gd name="connsiteX17-6195" fmla="*/ 771907 w 1382256"/>
                  <a:gd name="connsiteY17-6196" fmla="*/ 28304 h 345743"/>
                  <a:gd name="connsiteX18-6197" fmla="*/ 811678 w 1382256"/>
                  <a:gd name="connsiteY18-6198" fmla="*/ 306567 h 345743"/>
                  <a:gd name="connsiteX19-6199" fmla="*/ 843447 w 1382256"/>
                  <a:gd name="connsiteY19-6200" fmla="*/ 16245 h 345743"/>
                  <a:gd name="connsiteX20-6201" fmla="*/ 901662 w 1382256"/>
                  <a:gd name="connsiteY20-6202" fmla="*/ 299769 h 345743"/>
                  <a:gd name="connsiteX21-6203" fmla="*/ 924508 w 1382256"/>
                  <a:gd name="connsiteY21-6204" fmla="*/ 24105 h 345743"/>
                  <a:gd name="connsiteX22-6205" fmla="*/ 970976 w 1382256"/>
                  <a:gd name="connsiteY22-6206" fmla="*/ 300484 h 345743"/>
                  <a:gd name="connsiteX23-6207" fmla="*/ 997735 w 1382256"/>
                  <a:gd name="connsiteY23-6208" fmla="*/ 32878 h 345743"/>
                  <a:gd name="connsiteX24-6209" fmla="*/ 1050468 w 1382256"/>
                  <a:gd name="connsiteY24-6210" fmla="*/ 299894 h 345743"/>
                  <a:gd name="connsiteX25-6211" fmla="*/ 1078614 w 1382256"/>
                  <a:gd name="connsiteY25-6212" fmla="*/ 1333 h 345743"/>
                  <a:gd name="connsiteX26-6213" fmla="*/ 1124532 w 1382256"/>
                  <a:gd name="connsiteY26-6214" fmla="*/ 280118 h 345743"/>
                  <a:gd name="connsiteX27-6215" fmla="*/ 1146263 w 1382256"/>
                  <a:gd name="connsiteY27-6216" fmla="*/ 20501 h 345743"/>
                  <a:gd name="connsiteX28-6217" fmla="*/ 1195719 w 1382256"/>
                  <a:gd name="connsiteY28-6218" fmla="*/ 270463 h 345743"/>
                  <a:gd name="connsiteX29-6219" fmla="*/ 1224108 w 1382256"/>
                  <a:gd name="connsiteY29-6220" fmla="*/ 1 h 345743"/>
                  <a:gd name="connsiteX30-6221" fmla="*/ 1280485 w 1382256"/>
                  <a:gd name="connsiteY30-6222" fmla="*/ 275355 h 345743"/>
                  <a:gd name="connsiteX31-6223" fmla="*/ 1319247 w 1382256"/>
                  <a:gd name="connsiteY31-6224" fmla="*/ 27886 h 345743"/>
                  <a:gd name="connsiteX32-6225" fmla="*/ 1382256 w 1382256"/>
                  <a:gd name="connsiteY32-6226" fmla="*/ 248891 h 345743"/>
                  <a:gd name="connsiteX0-6227" fmla="*/ 0 w 1382256"/>
                  <a:gd name="connsiteY0-6228" fmla="*/ 95310 h 345743"/>
                  <a:gd name="connsiteX1-6229" fmla="*/ 54653 w 1382256"/>
                  <a:gd name="connsiteY1-6230" fmla="*/ 345722 h 345743"/>
                  <a:gd name="connsiteX2-6231" fmla="*/ 91660 w 1382256"/>
                  <a:gd name="connsiteY2-6232" fmla="*/ 109586 h 345743"/>
                  <a:gd name="connsiteX3-6233" fmla="*/ 100424 w 1382256"/>
                  <a:gd name="connsiteY3-6234" fmla="*/ 94079 h 345743"/>
                  <a:gd name="connsiteX4-6235" fmla="*/ 147748 w 1382256"/>
                  <a:gd name="connsiteY4-6236" fmla="*/ 325015 h 345743"/>
                  <a:gd name="connsiteX5-6237" fmla="*/ 201626 w 1382256"/>
                  <a:gd name="connsiteY5-6238" fmla="*/ 94250 h 345743"/>
                  <a:gd name="connsiteX6-6239" fmla="*/ 261727 w 1382256"/>
                  <a:gd name="connsiteY6-6240" fmla="*/ 316908 h 345743"/>
                  <a:gd name="connsiteX7-6241" fmla="*/ 311030 w 1382256"/>
                  <a:gd name="connsiteY7-6242" fmla="*/ 81561 h 345743"/>
                  <a:gd name="connsiteX8-6243" fmla="*/ 368809 w 1382256"/>
                  <a:gd name="connsiteY8-6244" fmla="*/ 318592 h 345743"/>
                  <a:gd name="connsiteX9-6245" fmla="*/ 413092 w 1382256"/>
                  <a:gd name="connsiteY9-6246" fmla="*/ 90225 h 345743"/>
                  <a:gd name="connsiteX10-6247" fmla="*/ 474707 w 1382256"/>
                  <a:gd name="connsiteY10-6248" fmla="*/ 307872 h 345743"/>
                  <a:gd name="connsiteX11-6249" fmla="*/ 503402 w 1382256"/>
                  <a:gd name="connsiteY11-6250" fmla="*/ 74333 h 345743"/>
                  <a:gd name="connsiteX12-6251" fmla="*/ 570826 w 1382256"/>
                  <a:gd name="connsiteY12-6252" fmla="*/ 303260 h 345743"/>
                  <a:gd name="connsiteX13-6253" fmla="*/ 601162 w 1382256"/>
                  <a:gd name="connsiteY13-6254" fmla="*/ 52147 h 345743"/>
                  <a:gd name="connsiteX14-6255" fmla="*/ 652243 w 1382256"/>
                  <a:gd name="connsiteY14-6256" fmla="*/ 295004 h 345743"/>
                  <a:gd name="connsiteX15-6257" fmla="*/ 684251 w 1382256"/>
                  <a:gd name="connsiteY15-6258" fmla="*/ 23683 h 345743"/>
                  <a:gd name="connsiteX16-6259" fmla="*/ 739281 w 1382256"/>
                  <a:gd name="connsiteY16-6260" fmla="*/ 305460 h 345743"/>
                  <a:gd name="connsiteX17-6261" fmla="*/ 771907 w 1382256"/>
                  <a:gd name="connsiteY17-6262" fmla="*/ 28304 h 345743"/>
                  <a:gd name="connsiteX18-6263" fmla="*/ 823882 w 1382256"/>
                  <a:gd name="connsiteY18-6264" fmla="*/ 295010 h 345743"/>
                  <a:gd name="connsiteX19-6265" fmla="*/ 843447 w 1382256"/>
                  <a:gd name="connsiteY19-6266" fmla="*/ 16245 h 345743"/>
                  <a:gd name="connsiteX20-6267" fmla="*/ 901662 w 1382256"/>
                  <a:gd name="connsiteY20-6268" fmla="*/ 299769 h 345743"/>
                  <a:gd name="connsiteX21-6269" fmla="*/ 924508 w 1382256"/>
                  <a:gd name="connsiteY21-6270" fmla="*/ 24105 h 345743"/>
                  <a:gd name="connsiteX22-6271" fmla="*/ 970976 w 1382256"/>
                  <a:gd name="connsiteY22-6272" fmla="*/ 300484 h 345743"/>
                  <a:gd name="connsiteX23-6273" fmla="*/ 997735 w 1382256"/>
                  <a:gd name="connsiteY23-6274" fmla="*/ 32878 h 345743"/>
                  <a:gd name="connsiteX24-6275" fmla="*/ 1050468 w 1382256"/>
                  <a:gd name="connsiteY24-6276" fmla="*/ 299894 h 345743"/>
                  <a:gd name="connsiteX25-6277" fmla="*/ 1078614 w 1382256"/>
                  <a:gd name="connsiteY25-6278" fmla="*/ 1333 h 345743"/>
                  <a:gd name="connsiteX26-6279" fmla="*/ 1124532 w 1382256"/>
                  <a:gd name="connsiteY26-6280" fmla="*/ 280118 h 345743"/>
                  <a:gd name="connsiteX27-6281" fmla="*/ 1146263 w 1382256"/>
                  <a:gd name="connsiteY27-6282" fmla="*/ 20501 h 345743"/>
                  <a:gd name="connsiteX28-6283" fmla="*/ 1195719 w 1382256"/>
                  <a:gd name="connsiteY28-6284" fmla="*/ 270463 h 345743"/>
                  <a:gd name="connsiteX29-6285" fmla="*/ 1224108 w 1382256"/>
                  <a:gd name="connsiteY29-6286" fmla="*/ 1 h 345743"/>
                  <a:gd name="connsiteX30-6287" fmla="*/ 1280485 w 1382256"/>
                  <a:gd name="connsiteY30-6288" fmla="*/ 275355 h 345743"/>
                  <a:gd name="connsiteX31-6289" fmla="*/ 1319247 w 1382256"/>
                  <a:gd name="connsiteY31-6290" fmla="*/ 27886 h 345743"/>
                  <a:gd name="connsiteX32-6291" fmla="*/ 1382256 w 1382256"/>
                  <a:gd name="connsiteY32-6292" fmla="*/ 248891 h 345743"/>
                  <a:gd name="connsiteX0-6293" fmla="*/ 0 w 1382256"/>
                  <a:gd name="connsiteY0-6294" fmla="*/ 95310 h 345743"/>
                  <a:gd name="connsiteX1-6295" fmla="*/ 54653 w 1382256"/>
                  <a:gd name="connsiteY1-6296" fmla="*/ 345722 h 345743"/>
                  <a:gd name="connsiteX2-6297" fmla="*/ 91660 w 1382256"/>
                  <a:gd name="connsiteY2-6298" fmla="*/ 109586 h 345743"/>
                  <a:gd name="connsiteX3-6299" fmla="*/ 100424 w 1382256"/>
                  <a:gd name="connsiteY3-6300" fmla="*/ 94079 h 345743"/>
                  <a:gd name="connsiteX4-6301" fmla="*/ 147748 w 1382256"/>
                  <a:gd name="connsiteY4-6302" fmla="*/ 325015 h 345743"/>
                  <a:gd name="connsiteX5-6303" fmla="*/ 201626 w 1382256"/>
                  <a:gd name="connsiteY5-6304" fmla="*/ 94250 h 345743"/>
                  <a:gd name="connsiteX6-6305" fmla="*/ 261727 w 1382256"/>
                  <a:gd name="connsiteY6-6306" fmla="*/ 316908 h 345743"/>
                  <a:gd name="connsiteX7-6307" fmla="*/ 311030 w 1382256"/>
                  <a:gd name="connsiteY7-6308" fmla="*/ 81561 h 345743"/>
                  <a:gd name="connsiteX8-6309" fmla="*/ 368809 w 1382256"/>
                  <a:gd name="connsiteY8-6310" fmla="*/ 318592 h 345743"/>
                  <a:gd name="connsiteX9-6311" fmla="*/ 413092 w 1382256"/>
                  <a:gd name="connsiteY9-6312" fmla="*/ 90225 h 345743"/>
                  <a:gd name="connsiteX10-6313" fmla="*/ 474707 w 1382256"/>
                  <a:gd name="connsiteY10-6314" fmla="*/ 307872 h 345743"/>
                  <a:gd name="connsiteX11-6315" fmla="*/ 503402 w 1382256"/>
                  <a:gd name="connsiteY11-6316" fmla="*/ 74333 h 345743"/>
                  <a:gd name="connsiteX12-6317" fmla="*/ 570826 w 1382256"/>
                  <a:gd name="connsiteY12-6318" fmla="*/ 303260 h 345743"/>
                  <a:gd name="connsiteX13-6319" fmla="*/ 601162 w 1382256"/>
                  <a:gd name="connsiteY13-6320" fmla="*/ 52147 h 345743"/>
                  <a:gd name="connsiteX14-6321" fmla="*/ 652243 w 1382256"/>
                  <a:gd name="connsiteY14-6322" fmla="*/ 295004 h 345743"/>
                  <a:gd name="connsiteX15-6323" fmla="*/ 684251 w 1382256"/>
                  <a:gd name="connsiteY15-6324" fmla="*/ 23683 h 345743"/>
                  <a:gd name="connsiteX16-6325" fmla="*/ 739281 w 1382256"/>
                  <a:gd name="connsiteY16-6326" fmla="*/ 305460 h 345743"/>
                  <a:gd name="connsiteX17-6327" fmla="*/ 771907 w 1382256"/>
                  <a:gd name="connsiteY17-6328" fmla="*/ 28304 h 345743"/>
                  <a:gd name="connsiteX18-6329" fmla="*/ 823882 w 1382256"/>
                  <a:gd name="connsiteY18-6330" fmla="*/ 295010 h 345743"/>
                  <a:gd name="connsiteX19-6331" fmla="*/ 843447 w 1382256"/>
                  <a:gd name="connsiteY19-6332" fmla="*/ 16245 h 345743"/>
                  <a:gd name="connsiteX20-6333" fmla="*/ 901662 w 1382256"/>
                  <a:gd name="connsiteY20-6334" fmla="*/ 299769 h 345743"/>
                  <a:gd name="connsiteX21-6335" fmla="*/ 943406 w 1382256"/>
                  <a:gd name="connsiteY21-6336" fmla="*/ 22173 h 345743"/>
                  <a:gd name="connsiteX22-6337" fmla="*/ 970976 w 1382256"/>
                  <a:gd name="connsiteY22-6338" fmla="*/ 300484 h 345743"/>
                  <a:gd name="connsiteX23-6339" fmla="*/ 997735 w 1382256"/>
                  <a:gd name="connsiteY23-6340" fmla="*/ 32878 h 345743"/>
                  <a:gd name="connsiteX24-6341" fmla="*/ 1050468 w 1382256"/>
                  <a:gd name="connsiteY24-6342" fmla="*/ 299894 h 345743"/>
                  <a:gd name="connsiteX25-6343" fmla="*/ 1078614 w 1382256"/>
                  <a:gd name="connsiteY25-6344" fmla="*/ 1333 h 345743"/>
                  <a:gd name="connsiteX26-6345" fmla="*/ 1124532 w 1382256"/>
                  <a:gd name="connsiteY26-6346" fmla="*/ 280118 h 345743"/>
                  <a:gd name="connsiteX27-6347" fmla="*/ 1146263 w 1382256"/>
                  <a:gd name="connsiteY27-6348" fmla="*/ 20501 h 345743"/>
                  <a:gd name="connsiteX28-6349" fmla="*/ 1195719 w 1382256"/>
                  <a:gd name="connsiteY28-6350" fmla="*/ 270463 h 345743"/>
                  <a:gd name="connsiteX29-6351" fmla="*/ 1224108 w 1382256"/>
                  <a:gd name="connsiteY29-6352" fmla="*/ 1 h 345743"/>
                  <a:gd name="connsiteX30-6353" fmla="*/ 1280485 w 1382256"/>
                  <a:gd name="connsiteY30-6354" fmla="*/ 275355 h 345743"/>
                  <a:gd name="connsiteX31-6355" fmla="*/ 1319247 w 1382256"/>
                  <a:gd name="connsiteY31-6356" fmla="*/ 27886 h 345743"/>
                  <a:gd name="connsiteX32-6357" fmla="*/ 1382256 w 1382256"/>
                  <a:gd name="connsiteY32-6358" fmla="*/ 248891 h 345743"/>
                  <a:gd name="connsiteX0-6359" fmla="*/ 0 w 1382256"/>
                  <a:gd name="connsiteY0-6360" fmla="*/ 95310 h 345743"/>
                  <a:gd name="connsiteX1-6361" fmla="*/ 54653 w 1382256"/>
                  <a:gd name="connsiteY1-6362" fmla="*/ 345722 h 345743"/>
                  <a:gd name="connsiteX2-6363" fmla="*/ 91660 w 1382256"/>
                  <a:gd name="connsiteY2-6364" fmla="*/ 109586 h 345743"/>
                  <a:gd name="connsiteX3-6365" fmla="*/ 100424 w 1382256"/>
                  <a:gd name="connsiteY3-6366" fmla="*/ 94079 h 345743"/>
                  <a:gd name="connsiteX4-6367" fmla="*/ 147748 w 1382256"/>
                  <a:gd name="connsiteY4-6368" fmla="*/ 325015 h 345743"/>
                  <a:gd name="connsiteX5-6369" fmla="*/ 201626 w 1382256"/>
                  <a:gd name="connsiteY5-6370" fmla="*/ 94250 h 345743"/>
                  <a:gd name="connsiteX6-6371" fmla="*/ 261727 w 1382256"/>
                  <a:gd name="connsiteY6-6372" fmla="*/ 316908 h 345743"/>
                  <a:gd name="connsiteX7-6373" fmla="*/ 311030 w 1382256"/>
                  <a:gd name="connsiteY7-6374" fmla="*/ 81561 h 345743"/>
                  <a:gd name="connsiteX8-6375" fmla="*/ 368809 w 1382256"/>
                  <a:gd name="connsiteY8-6376" fmla="*/ 318592 h 345743"/>
                  <a:gd name="connsiteX9-6377" fmla="*/ 413092 w 1382256"/>
                  <a:gd name="connsiteY9-6378" fmla="*/ 90225 h 345743"/>
                  <a:gd name="connsiteX10-6379" fmla="*/ 474707 w 1382256"/>
                  <a:gd name="connsiteY10-6380" fmla="*/ 307872 h 345743"/>
                  <a:gd name="connsiteX11-6381" fmla="*/ 503402 w 1382256"/>
                  <a:gd name="connsiteY11-6382" fmla="*/ 74333 h 345743"/>
                  <a:gd name="connsiteX12-6383" fmla="*/ 570826 w 1382256"/>
                  <a:gd name="connsiteY12-6384" fmla="*/ 303260 h 345743"/>
                  <a:gd name="connsiteX13-6385" fmla="*/ 601162 w 1382256"/>
                  <a:gd name="connsiteY13-6386" fmla="*/ 52147 h 345743"/>
                  <a:gd name="connsiteX14-6387" fmla="*/ 652243 w 1382256"/>
                  <a:gd name="connsiteY14-6388" fmla="*/ 295004 h 345743"/>
                  <a:gd name="connsiteX15-6389" fmla="*/ 684251 w 1382256"/>
                  <a:gd name="connsiteY15-6390" fmla="*/ 23683 h 345743"/>
                  <a:gd name="connsiteX16-6391" fmla="*/ 739281 w 1382256"/>
                  <a:gd name="connsiteY16-6392" fmla="*/ 305460 h 345743"/>
                  <a:gd name="connsiteX17-6393" fmla="*/ 771907 w 1382256"/>
                  <a:gd name="connsiteY17-6394" fmla="*/ 28304 h 345743"/>
                  <a:gd name="connsiteX18-6395" fmla="*/ 823882 w 1382256"/>
                  <a:gd name="connsiteY18-6396" fmla="*/ 295010 h 345743"/>
                  <a:gd name="connsiteX19-6397" fmla="*/ 843447 w 1382256"/>
                  <a:gd name="connsiteY19-6398" fmla="*/ 16245 h 345743"/>
                  <a:gd name="connsiteX20-6399" fmla="*/ 901662 w 1382256"/>
                  <a:gd name="connsiteY20-6400" fmla="*/ 299769 h 345743"/>
                  <a:gd name="connsiteX21-6401" fmla="*/ 943406 w 1382256"/>
                  <a:gd name="connsiteY21-6402" fmla="*/ 22173 h 345743"/>
                  <a:gd name="connsiteX22-6403" fmla="*/ 989875 w 1382256"/>
                  <a:gd name="connsiteY22-6404" fmla="*/ 298552 h 345743"/>
                  <a:gd name="connsiteX23-6405" fmla="*/ 997735 w 1382256"/>
                  <a:gd name="connsiteY23-6406" fmla="*/ 32878 h 345743"/>
                  <a:gd name="connsiteX24-6407" fmla="*/ 1050468 w 1382256"/>
                  <a:gd name="connsiteY24-6408" fmla="*/ 299894 h 345743"/>
                  <a:gd name="connsiteX25-6409" fmla="*/ 1078614 w 1382256"/>
                  <a:gd name="connsiteY25-6410" fmla="*/ 1333 h 345743"/>
                  <a:gd name="connsiteX26-6411" fmla="*/ 1124532 w 1382256"/>
                  <a:gd name="connsiteY26-6412" fmla="*/ 280118 h 345743"/>
                  <a:gd name="connsiteX27-6413" fmla="*/ 1146263 w 1382256"/>
                  <a:gd name="connsiteY27-6414" fmla="*/ 20501 h 345743"/>
                  <a:gd name="connsiteX28-6415" fmla="*/ 1195719 w 1382256"/>
                  <a:gd name="connsiteY28-6416" fmla="*/ 270463 h 345743"/>
                  <a:gd name="connsiteX29-6417" fmla="*/ 1224108 w 1382256"/>
                  <a:gd name="connsiteY29-6418" fmla="*/ 1 h 345743"/>
                  <a:gd name="connsiteX30-6419" fmla="*/ 1280485 w 1382256"/>
                  <a:gd name="connsiteY30-6420" fmla="*/ 275355 h 345743"/>
                  <a:gd name="connsiteX31-6421" fmla="*/ 1319247 w 1382256"/>
                  <a:gd name="connsiteY31-6422" fmla="*/ 27886 h 345743"/>
                  <a:gd name="connsiteX32-6423" fmla="*/ 1382256 w 1382256"/>
                  <a:gd name="connsiteY32-6424" fmla="*/ 248891 h 345743"/>
                  <a:gd name="connsiteX0-6425" fmla="*/ 0 w 1382256"/>
                  <a:gd name="connsiteY0-6426" fmla="*/ 95310 h 345743"/>
                  <a:gd name="connsiteX1-6427" fmla="*/ 54653 w 1382256"/>
                  <a:gd name="connsiteY1-6428" fmla="*/ 345722 h 345743"/>
                  <a:gd name="connsiteX2-6429" fmla="*/ 91660 w 1382256"/>
                  <a:gd name="connsiteY2-6430" fmla="*/ 109586 h 345743"/>
                  <a:gd name="connsiteX3-6431" fmla="*/ 100424 w 1382256"/>
                  <a:gd name="connsiteY3-6432" fmla="*/ 94079 h 345743"/>
                  <a:gd name="connsiteX4-6433" fmla="*/ 147748 w 1382256"/>
                  <a:gd name="connsiteY4-6434" fmla="*/ 325015 h 345743"/>
                  <a:gd name="connsiteX5-6435" fmla="*/ 201626 w 1382256"/>
                  <a:gd name="connsiteY5-6436" fmla="*/ 94250 h 345743"/>
                  <a:gd name="connsiteX6-6437" fmla="*/ 261727 w 1382256"/>
                  <a:gd name="connsiteY6-6438" fmla="*/ 316908 h 345743"/>
                  <a:gd name="connsiteX7-6439" fmla="*/ 311030 w 1382256"/>
                  <a:gd name="connsiteY7-6440" fmla="*/ 81561 h 345743"/>
                  <a:gd name="connsiteX8-6441" fmla="*/ 368809 w 1382256"/>
                  <a:gd name="connsiteY8-6442" fmla="*/ 318592 h 345743"/>
                  <a:gd name="connsiteX9-6443" fmla="*/ 413092 w 1382256"/>
                  <a:gd name="connsiteY9-6444" fmla="*/ 90225 h 345743"/>
                  <a:gd name="connsiteX10-6445" fmla="*/ 474707 w 1382256"/>
                  <a:gd name="connsiteY10-6446" fmla="*/ 307872 h 345743"/>
                  <a:gd name="connsiteX11-6447" fmla="*/ 503402 w 1382256"/>
                  <a:gd name="connsiteY11-6448" fmla="*/ 74333 h 345743"/>
                  <a:gd name="connsiteX12-6449" fmla="*/ 570826 w 1382256"/>
                  <a:gd name="connsiteY12-6450" fmla="*/ 303260 h 345743"/>
                  <a:gd name="connsiteX13-6451" fmla="*/ 601162 w 1382256"/>
                  <a:gd name="connsiteY13-6452" fmla="*/ 52147 h 345743"/>
                  <a:gd name="connsiteX14-6453" fmla="*/ 652243 w 1382256"/>
                  <a:gd name="connsiteY14-6454" fmla="*/ 295004 h 345743"/>
                  <a:gd name="connsiteX15-6455" fmla="*/ 684251 w 1382256"/>
                  <a:gd name="connsiteY15-6456" fmla="*/ 23683 h 345743"/>
                  <a:gd name="connsiteX16-6457" fmla="*/ 739281 w 1382256"/>
                  <a:gd name="connsiteY16-6458" fmla="*/ 305460 h 345743"/>
                  <a:gd name="connsiteX17-6459" fmla="*/ 771907 w 1382256"/>
                  <a:gd name="connsiteY17-6460" fmla="*/ 28304 h 345743"/>
                  <a:gd name="connsiteX18-6461" fmla="*/ 823882 w 1382256"/>
                  <a:gd name="connsiteY18-6462" fmla="*/ 295010 h 345743"/>
                  <a:gd name="connsiteX19-6463" fmla="*/ 843447 w 1382256"/>
                  <a:gd name="connsiteY19-6464" fmla="*/ 16245 h 345743"/>
                  <a:gd name="connsiteX20-6465" fmla="*/ 901662 w 1382256"/>
                  <a:gd name="connsiteY20-6466" fmla="*/ 299769 h 345743"/>
                  <a:gd name="connsiteX21-6467" fmla="*/ 943406 w 1382256"/>
                  <a:gd name="connsiteY21-6468" fmla="*/ 22173 h 345743"/>
                  <a:gd name="connsiteX22-6469" fmla="*/ 989875 w 1382256"/>
                  <a:gd name="connsiteY22-6470" fmla="*/ 298552 h 345743"/>
                  <a:gd name="connsiteX23-6471" fmla="*/ 997735 w 1382256"/>
                  <a:gd name="connsiteY23-6472" fmla="*/ 32878 h 345743"/>
                  <a:gd name="connsiteX24-6473" fmla="*/ 1059918 w 1382256"/>
                  <a:gd name="connsiteY24-6474" fmla="*/ 298929 h 345743"/>
                  <a:gd name="connsiteX25-6475" fmla="*/ 1078614 w 1382256"/>
                  <a:gd name="connsiteY25-6476" fmla="*/ 1333 h 345743"/>
                  <a:gd name="connsiteX26-6477" fmla="*/ 1124532 w 1382256"/>
                  <a:gd name="connsiteY26-6478" fmla="*/ 280118 h 345743"/>
                  <a:gd name="connsiteX27-6479" fmla="*/ 1146263 w 1382256"/>
                  <a:gd name="connsiteY27-6480" fmla="*/ 20501 h 345743"/>
                  <a:gd name="connsiteX28-6481" fmla="*/ 1195719 w 1382256"/>
                  <a:gd name="connsiteY28-6482" fmla="*/ 270463 h 345743"/>
                  <a:gd name="connsiteX29-6483" fmla="*/ 1224108 w 1382256"/>
                  <a:gd name="connsiteY29-6484" fmla="*/ 1 h 345743"/>
                  <a:gd name="connsiteX30-6485" fmla="*/ 1280485 w 1382256"/>
                  <a:gd name="connsiteY30-6486" fmla="*/ 275355 h 345743"/>
                  <a:gd name="connsiteX31-6487" fmla="*/ 1319247 w 1382256"/>
                  <a:gd name="connsiteY31-6488" fmla="*/ 27886 h 345743"/>
                  <a:gd name="connsiteX32-6489" fmla="*/ 1382256 w 1382256"/>
                  <a:gd name="connsiteY32-6490" fmla="*/ 248891 h 345743"/>
                  <a:gd name="connsiteX0-6491" fmla="*/ 0 w 1382256"/>
                  <a:gd name="connsiteY0-6492" fmla="*/ 95310 h 345743"/>
                  <a:gd name="connsiteX1-6493" fmla="*/ 54653 w 1382256"/>
                  <a:gd name="connsiteY1-6494" fmla="*/ 345722 h 345743"/>
                  <a:gd name="connsiteX2-6495" fmla="*/ 91660 w 1382256"/>
                  <a:gd name="connsiteY2-6496" fmla="*/ 109586 h 345743"/>
                  <a:gd name="connsiteX3-6497" fmla="*/ 100424 w 1382256"/>
                  <a:gd name="connsiteY3-6498" fmla="*/ 94079 h 345743"/>
                  <a:gd name="connsiteX4-6499" fmla="*/ 147748 w 1382256"/>
                  <a:gd name="connsiteY4-6500" fmla="*/ 325015 h 345743"/>
                  <a:gd name="connsiteX5-6501" fmla="*/ 201626 w 1382256"/>
                  <a:gd name="connsiteY5-6502" fmla="*/ 94250 h 345743"/>
                  <a:gd name="connsiteX6-6503" fmla="*/ 261727 w 1382256"/>
                  <a:gd name="connsiteY6-6504" fmla="*/ 316908 h 345743"/>
                  <a:gd name="connsiteX7-6505" fmla="*/ 311030 w 1382256"/>
                  <a:gd name="connsiteY7-6506" fmla="*/ 81561 h 345743"/>
                  <a:gd name="connsiteX8-6507" fmla="*/ 368809 w 1382256"/>
                  <a:gd name="connsiteY8-6508" fmla="*/ 318592 h 345743"/>
                  <a:gd name="connsiteX9-6509" fmla="*/ 413092 w 1382256"/>
                  <a:gd name="connsiteY9-6510" fmla="*/ 90225 h 345743"/>
                  <a:gd name="connsiteX10-6511" fmla="*/ 474707 w 1382256"/>
                  <a:gd name="connsiteY10-6512" fmla="*/ 307872 h 345743"/>
                  <a:gd name="connsiteX11-6513" fmla="*/ 503402 w 1382256"/>
                  <a:gd name="connsiteY11-6514" fmla="*/ 74333 h 345743"/>
                  <a:gd name="connsiteX12-6515" fmla="*/ 570826 w 1382256"/>
                  <a:gd name="connsiteY12-6516" fmla="*/ 303260 h 345743"/>
                  <a:gd name="connsiteX13-6517" fmla="*/ 601162 w 1382256"/>
                  <a:gd name="connsiteY13-6518" fmla="*/ 52147 h 345743"/>
                  <a:gd name="connsiteX14-6519" fmla="*/ 652243 w 1382256"/>
                  <a:gd name="connsiteY14-6520" fmla="*/ 295004 h 345743"/>
                  <a:gd name="connsiteX15-6521" fmla="*/ 684251 w 1382256"/>
                  <a:gd name="connsiteY15-6522" fmla="*/ 23683 h 345743"/>
                  <a:gd name="connsiteX16-6523" fmla="*/ 739281 w 1382256"/>
                  <a:gd name="connsiteY16-6524" fmla="*/ 305460 h 345743"/>
                  <a:gd name="connsiteX17-6525" fmla="*/ 771907 w 1382256"/>
                  <a:gd name="connsiteY17-6526" fmla="*/ 28304 h 345743"/>
                  <a:gd name="connsiteX18-6527" fmla="*/ 823882 w 1382256"/>
                  <a:gd name="connsiteY18-6528" fmla="*/ 295010 h 345743"/>
                  <a:gd name="connsiteX19-6529" fmla="*/ 843447 w 1382256"/>
                  <a:gd name="connsiteY19-6530" fmla="*/ 16245 h 345743"/>
                  <a:gd name="connsiteX20-6531" fmla="*/ 901662 w 1382256"/>
                  <a:gd name="connsiteY20-6532" fmla="*/ 299769 h 345743"/>
                  <a:gd name="connsiteX21-6533" fmla="*/ 943406 w 1382256"/>
                  <a:gd name="connsiteY21-6534" fmla="*/ 22173 h 345743"/>
                  <a:gd name="connsiteX22-6535" fmla="*/ 989875 w 1382256"/>
                  <a:gd name="connsiteY22-6536" fmla="*/ 298552 h 345743"/>
                  <a:gd name="connsiteX23-6537" fmla="*/ 1016239 w 1382256"/>
                  <a:gd name="connsiteY23-6538" fmla="*/ 20675 h 345743"/>
                  <a:gd name="connsiteX24-6539" fmla="*/ 1059918 w 1382256"/>
                  <a:gd name="connsiteY24-6540" fmla="*/ 298929 h 345743"/>
                  <a:gd name="connsiteX25-6541" fmla="*/ 1078614 w 1382256"/>
                  <a:gd name="connsiteY25-6542" fmla="*/ 1333 h 345743"/>
                  <a:gd name="connsiteX26-6543" fmla="*/ 1124532 w 1382256"/>
                  <a:gd name="connsiteY26-6544" fmla="*/ 280118 h 345743"/>
                  <a:gd name="connsiteX27-6545" fmla="*/ 1146263 w 1382256"/>
                  <a:gd name="connsiteY27-6546" fmla="*/ 20501 h 345743"/>
                  <a:gd name="connsiteX28-6547" fmla="*/ 1195719 w 1382256"/>
                  <a:gd name="connsiteY28-6548" fmla="*/ 270463 h 345743"/>
                  <a:gd name="connsiteX29-6549" fmla="*/ 1224108 w 1382256"/>
                  <a:gd name="connsiteY29-6550" fmla="*/ 1 h 345743"/>
                  <a:gd name="connsiteX30-6551" fmla="*/ 1280485 w 1382256"/>
                  <a:gd name="connsiteY30-6552" fmla="*/ 275355 h 345743"/>
                  <a:gd name="connsiteX31-6553" fmla="*/ 1319247 w 1382256"/>
                  <a:gd name="connsiteY31-6554" fmla="*/ 27886 h 345743"/>
                  <a:gd name="connsiteX32-6555" fmla="*/ 1382256 w 1382256"/>
                  <a:gd name="connsiteY32-6556" fmla="*/ 248891 h 345743"/>
                  <a:gd name="connsiteX0-6557" fmla="*/ 0 w 1382256"/>
                  <a:gd name="connsiteY0-6558" fmla="*/ 95310 h 345743"/>
                  <a:gd name="connsiteX1-6559" fmla="*/ 54653 w 1382256"/>
                  <a:gd name="connsiteY1-6560" fmla="*/ 345722 h 345743"/>
                  <a:gd name="connsiteX2-6561" fmla="*/ 91660 w 1382256"/>
                  <a:gd name="connsiteY2-6562" fmla="*/ 109586 h 345743"/>
                  <a:gd name="connsiteX3-6563" fmla="*/ 100424 w 1382256"/>
                  <a:gd name="connsiteY3-6564" fmla="*/ 94079 h 345743"/>
                  <a:gd name="connsiteX4-6565" fmla="*/ 147748 w 1382256"/>
                  <a:gd name="connsiteY4-6566" fmla="*/ 325015 h 345743"/>
                  <a:gd name="connsiteX5-6567" fmla="*/ 201626 w 1382256"/>
                  <a:gd name="connsiteY5-6568" fmla="*/ 94250 h 345743"/>
                  <a:gd name="connsiteX6-6569" fmla="*/ 261727 w 1382256"/>
                  <a:gd name="connsiteY6-6570" fmla="*/ 316908 h 345743"/>
                  <a:gd name="connsiteX7-6571" fmla="*/ 311030 w 1382256"/>
                  <a:gd name="connsiteY7-6572" fmla="*/ 81561 h 345743"/>
                  <a:gd name="connsiteX8-6573" fmla="*/ 368809 w 1382256"/>
                  <a:gd name="connsiteY8-6574" fmla="*/ 318592 h 345743"/>
                  <a:gd name="connsiteX9-6575" fmla="*/ 415616 w 1382256"/>
                  <a:gd name="connsiteY9-6576" fmla="*/ 69643 h 345743"/>
                  <a:gd name="connsiteX10-6577" fmla="*/ 474707 w 1382256"/>
                  <a:gd name="connsiteY10-6578" fmla="*/ 307872 h 345743"/>
                  <a:gd name="connsiteX11-6579" fmla="*/ 503402 w 1382256"/>
                  <a:gd name="connsiteY11-6580" fmla="*/ 74333 h 345743"/>
                  <a:gd name="connsiteX12-6581" fmla="*/ 570826 w 1382256"/>
                  <a:gd name="connsiteY12-6582" fmla="*/ 303260 h 345743"/>
                  <a:gd name="connsiteX13-6583" fmla="*/ 601162 w 1382256"/>
                  <a:gd name="connsiteY13-6584" fmla="*/ 52147 h 345743"/>
                  <a:gd name="connsiteX14-6585" fmla="*/ 652243 w 1382256"/>
                  <a:gd name="connsiteY14-6586" fmla="*/ 295004 h 345743"/>
                  <a:gd name="connsiteX15-6587" fmla="*/ 684251 w 1382256"/>
                  <a:gd name="connsiteY15-6588" fmla="*/ 23683 h 345743"/>
                  <a:gd name="connsiteX16-6589" fmla="*/ 739281 w 1382256"/>
                  <a:gd name="connsiteY16-6590" fmla="*/ 305460 h 345743"/>
                  <a:gd name="connsiteX17-6591" fmla="*/ 771907 w 1382256"/>
                  <a:gd name="connsiteY17-6592" fmla="*/ 28304 h 345743"/>
                  <a:gd name="connsiteX18-6593" fmla="*/ 823882 w 1382256"/>
                  <a:gd name="connsiteY18-6594" fmla="*/ 295010 h 345743"/>
                  <a:gd name="connsiteX19-6595" fmla="*/ 843447 w 1382256"/>
                  <a:gd name="connsiteY19-6596" fmla="*/ 16245 h 345743"/>
                  <a:gd name="connsiteX20-6597" fmla="*/ 901662 w 1382256"/>
                  <a:gd name="connsiteY20-6598" fmla="*/ 299769 h 345743"/>
                  <a:gd name="connsiteX21-6599" fmla="*/ 943406 w 1382256"/>
                  <a:gd name="connsiteY21-6600" fmla="*/ 22173 h 345743"/>
                  <a:gd name="connsiteX22-6601" fmla="*/ 989875 w 1382256"/>
                  <a:gd name="connsiteY22-6602" fmla="*/ 298552 h 345743"/>
                  <a:gd name="connsiteX23-6603" fmla="*/ 1016239 w 1382256"/>
                  <a:gd name="connsiteY23-6604" fmla="*/ 20675 h 345743"/>
                  <a:gd name="connsiteX24-6605" fmla="*/ 1059918 w 1382256"/>
                  <a:gd name="connsiteY24-6606" fmla="*/ 298929 h 345743"/>
                  <a:gd name="connsiteX25-6607" fmla="*/ 1078614 w 1382256"/>
                  <a:gd name="connsiteY25-6608" fmla="*/ 1333 h 345743"/>
                  <a:gd name="connsiteX26-6609" fmla="*/ 1124532 w 1382256"/>
                  <a:gd name="connsiteY26-6610" fmla="*/ 280118 h 345743"/>
                  <a:gd name="connsiteX27-6611" fmla="*/ 1146263 w 1382256"/>
                  <a:gd name="connsiteY27-6612" fmla="*/ 20501 h 345743"/>
                  <a:gd name="connsiteX28-6613" fmla="*/ 1195719 w 1382256"/>
                  <a:gd name="connsiteY28-6614" fmla="*/ 270463 h 345743"/>
                  <a:gd name="connsiteX29-6615" fmla="*/ 1224108 w 1382256"/>
                  <a:gd name="connsiteY29-6616" fmla="*/ 1 h 345743"/>
                  <a:gd name="connsiteX30-6617" fmla="*/ 1280485 w 1382256"/>
                  <a:gd name="connsiteY30-6618" fmla="*/ 275355 h 345743"/>
                  <a:gd name="connsiteX31-6619" fmla="*/ 1319247 w 1382256"/>
                  <a:gd name="connsiteY31-6620" fmla="*/ 27886 h 345743"/>
                  <a:gd name="connsiteX32-6621" fmla="*/ 1382256 w 1382256"/>
                  <a:gd name="connsiteY32-6622" fmla="*/ 248891 h 345743"/>
                  <a:gd name="connsiteX0-6623" fmla="*/ 0 w 1382256"/>
                  <a:gd name="connsiteY0-6624" fmla="*/ 54146 h 346026"/>
                  <a:gd name="connsiteX1-6625" fmla="*/ 54653 w 1382256"/>
                  <a:gd name="connsiteY1-6626" fmla="*/ 345722 h 346026"/>
                  <a:gd name="connsiteX2-6627" fmla="*/ 91660 w 1382256"/>
                  <a:gd name="connsiteY2-6628" fmla="*/ 109586 h 346026"/>
                  <a:gd name="connsiteX3-6629" fmla="*/ 100424 w 1382256"/>
                  <a:gd name="connsiteY3-6630" fmla="*/ 94079 h 346026"/>
                  <a:gd name="connsiteX4-6631" fmla="*/ 147748 w 1382256"/>
                  <a:gd name="connsiteY4-6632" fmla="*/ 325015 h 346026"/>
                  <a:gd name="connsiteX5-6633" fmla="*/ 201626 w 1382256"/>
                  <a:gd name="connsiteY5-6634" fmla="*/ 94250 h 346026"/>
                  <a:gd name="connsiteX6-6635" fmla="*/ 261727 w 1382256"/>
                  <a:gd name="connsiteY6-6636" fmla="*/ 316908 h 346026"/>
                  <a:gd name="connsiteX7-6637" fmla="*/ 311030 w 1382256"/>
                  <a:gd name="connsiteY7-6638" fmla="*/ 81561 h 346026"/>
                  <a:gd name="connsiteX8-6639" fmla="*/ 368809 w 1382256"/>
                  <a:gd name="connsiteY8-6640" fmla="*/ 318592 h 346026"/>
                  <a:gd name="connsiteX9-6641" fmla="*/ 415616 w 1382256"/>
                  <a:gd name="connsiteY9-6642" fmla="*/ 69643 h 346026"/>
                  <a:gd name="connsiteX10-6643" fmla="*/ 474707 w 1382256"/>
                  <a:gd name="connsiteY10-6644" fmla="*/ 307872 h 346026"/>
                  <a:gd name="connsiteX11-6645" fmla="*/ 503402 w 1382256"/>
                  <a:gd name="connsiteY11-6646" fmla="*/ 74333 h 346026"/>
                  <a:gd name="connsiteX12-6647" fmla="*/ 570826 w 1382256"/>
                  <a:gd name="connsiteY12-6648" fmla="*/ 303260 h 346026"/>
                  <a:gd name="connsiteX13-6649" fmla="*/ 601162 w 1382256"/>
                  <a:gd name="connsiteY13-6650" fmla="*/ 52147 h 346026"/>
                  <a:gd name="connsiteX14-6651" fmla="*/ 652243 w 1382256"/>
                  <a:gd name="connsiteY14-6652" fmla="*/ 295004 h 346026"/>
                  <a:gd name="connsiteX15-6653" fmla="*/ 684251 w 1382256"/>
                  <a:gd name="connsiteY15-6654" fmla="*/ 23683 h 346026"/>
                  <a:gd name="connsiteX16-6655" fmla="*/ 739281 w 1382256"/>
                  <a:gd name="connsiteY16-6656" fmla="*/ 305460 h 346026"/>
                  <a:gd name="connsiteX17-6657" fmla="*/ 771907 w 1382256"/>
                  <a:gd name="connsiteY17-6658" fmla="*/ 28304 h 346026"/>
                  <a:gd name="connsiteX18-6659" fmla="*/ 823882 w 1382256"/>
                  <a:gd name="connsiteY18-6660" fmla="*/ 295010 h 346026"/>
                  <a:gd name="connsiteX19-6661" fmla="*/ 843447 w 1382256"/>
                  <a:gd name="connsiteY19-6662" fmla="*/ 16245 h 346026"/>
                  <a:gd name="connsiteX20-6663" fmla="*/ 901662 w 1382256"/>
                  <a:gd name="connsiteY20-6664" fmla="*/ 299769 h 346026"/>
                  <a:gd name="connsiteX21-6665" fmla="*/ 943406 w 1382256"/>
                  <a:gd name="connsiteY21-6666" fmla="*/ 22173 h 346026"/>
                  <a:gd name="connsiteX22-6667" fmla="*/ 989875 w 1382256"/>
                  <a:gd name="connsiteY22-6668" fmla="*/ 298552 h 346026"/>
                  <a:gd name="connsiteX23-6669" fmla="*/ 1016239 w 1382256"/>
                  <a:gd name="connsiteY23-6670" fmla="*/ 20675 h 346026"/>
                  <a:gd name="connsiteX24-6671" fmla="*/ 1059918 w 1382256"/>
                  <a:gd name="connsiteY24-6672" fmla="*/ 298929 h 346026"/>
                  <a:gd name="connsiteX25-6673" fmla="*/ 1078614 w 1382256"/>
                  <a:gd name="connsiteY25-6674" fmla="*/ 1333 h 346026"/>
                  <a:gd name="connsiteX26-6675" fmla="*/ 1124532 w 1382256"/>
                  <a:gd name="connsiteY26-6676" fmla="*/ 280118 h 346026"/>
                  <a:gd name="connsiteX27-6677" fmla="*/ 1146263 w 1382256"/>
                  <a:gd name="connsiteY27-6678" fmla="*/ 20501 h 346026"/>
                  <a:gd name="connsiteX28-6679" fmla="*/ 1195719 w 1382256"/>
                  <a:gd name="connsiteY28-6680" fmla="*/ 270463 h 346026"/>
                  <a:gd name="connsiteX29-6681" fmla="*/ 1224108 w 1382256"/>
                  <a:gd name="connsiteY29-6682" fmla="*/ 1 h 346026"/>
                  <a:gd name="connsiteX30-6683" fmla="*/ 1280485 w 1382256"/>
                  <a:gd name="connsiteY30-6684" fmla="*/ 275355 h 346026"/>
                  <a:gd name="connsiteX31-6685" fmla="*/ 1319247 w 1382256"/>
                  <a:gd name="connsiteY31-6686" fmla="*/ 27886 h 346026"/>
                  <a:gd name="connsiteX32-6687" fmla="*/ 1382256 w 1382256"/>
                  <a:gd name="connsiteY32-6688" fmla="*/ 248891 h 346026"/>
                  <a:gd name="connsiteX0-6689" fmla="*/ 0 w 1382256"/>
                  <a:gd name="connsiteY0-6690" fmla="*/ 54146 h 346030"/>
                  <a:gd name="connsiteX1-6691" fmla="*/ 54653 w 1382256"/>
                  <a:gd name="connsiteY1-6692" fmla="*/ 345722 h 346030"/>
                  <a:gd name="connsiteX2-6693" fmla="*/ 91660 w 1382256"/>
                  <a:gd name="connsiteY2-6694" fmla="*/ 109586 h 346030"/>
                  <a:gd name="connsiteX3-6695" fmla="*/ 97900 w 1382256"/>
                  <a:gd name="connsiteY3-6696" fmla="*/ 77613 h 346030"/>
                  <a:gd name="connsiteX4-6697" fmla="*/ 147748 w 1382256"/>
                  <a:gd name="connsiteY4-6698" fmla="*/ 325015 h 346030"/>
                  <a:gd name="connsiteX5-6699" fmla="*/ 201626 w 1382256"/>
                  <a:gd name="connsiteY5-6700" fmla="*/ 94250 h 346030"/>
                  <a:gd name="connsiteX6-6701" fmla="*/ 261727 w 1382256"/>
                  <a:gd name="connsiteY6-6702" fmla="*/ 316908 h 346030"/>
                  <a:gd name="connsiteX7-6703" fmla="*/ 311030 w 1382256"/>
                  <a:gd name="connsiteY7-6704" fmla="*/ 81561 h 346030"/>
                  <a:gd name="connsiteX8-6705" fmla="*/ 368809 w 1382256"/>
                  <a:gd name="connsiteY8-6706" fmla="*/ 318592 h 346030"/>
                  <a:gd name="connsiteX9-6707" fmla="*/ 415616 w 1382256"/>
                  <a:gd name="connsiteY9-6708" fmla="*/ 69643 h 346030"/>
                  <a:gd name="connsiteX10-6709" fmla="*/ 474707 w 1382256"/>
                  <a:gd name="connsiteY10-6710" fmla="*/ 307872 h 346030"/>
                  <a:gd name="connsiteX11-6711" fmla="*/ 503402 w 1382256"/>
                  <a:gd name="connsiteY11-6712" fmla="*/ 74333 h 346030"/>
                  <a:gd name="connsiteX12-6713" fmla="*/ 570826 w 1382256"/>
                  <a:gd name="connsiteY12-6714" fmla="*/ 303260 h 346030"/>
                  <a:gd name="connsiteX13-6715" fmla="*/ 601162 w 1382256"/>
                  <a:gd name="connsiteY13-6716" fmla="*/ 52147 h 346030"/>
                  <a:gd name="connsiteX14-6717" fmla="*/ 652243 w 1382256"/>
                  <a:gd name="connsiteY14-6718" fmla="*/ 295004 h 346030"/>
                  <a:gd name="connsiteX15-6719" fmla="*/ 684251 w 1382256"/>
                  <a:gd name="connsiteY15-6720" fmla="*/ 23683 h 346030"/>
                  <a:gd name="connsiteX16-6721" fmla="*/ 739281 w 1382256"/>
                  <a:gd name="connsiteY16-6722" fmla="*/ 305460 h 346030"/>
                  <a:gd name="connsiteX17-6723" fmla="*/ 771907 w 1382256"/>
                  <a:gd name="connsiteY17-6724" fmla="*/ 28304 h 346030"/>
                  <a:gd name="connsiteX18-6725" fmla="*/ 823882 w 1382256"/>
                  <a:gd name="connsiteY18-6726" fmla="*/ 295010 h 346030"/>
                  <a:gd name="connsiteX19-6727" fmla="*/ 843447 w 1382256"/>
                  <a:gd name="connsiteY19-6728" fmla="*/ 16245 h 346030"/>
                  <a:gd name="connsiteX20-6729" fmla="*/ 901662 w 1382256"/>
                  <a:gd name="connsiteY20-6730" fmla="*/ 299769 h 346030"/>
                  <a:gd name="connsiteX21-6731" fmla="*/ 943406 w 1382256"/>
                  <a:gd name="connsiteY21-6732" fmla="*/ 22173 h 346030"/>
                  <a:gd name="connsiteX22-6733" fmla="*/ 989875 w 1382256"/>
                  <a:gd name="connsiteY22-6734" fmla="*/ 298552 h 346030"/>
                  <a:gd name="connsiteX23-6735" fmla="*/ 1016239 w 1382256"/>
                  <a:gd name="connsiteY23-6736" fmla="*/ 20675 h 346030"/>
                  <a:gd name="connsiteX24-6737" fmla="*/ 1059918 w 1382256"/>
                  <a:gd name="connsiteY24-6738" fmla="*/ 298929 h 346030"/>
                  <a:gd name="connsiteX25-6739" fmla="*/ 1078614 w 1382256"/>
                  <a:gd name="connsiteY25-6740" fmla="*/ 1333 h 346030"/>
                  <a:gd name="connsiteX26-6741" fmla="*/ 1124532 w 1382256"/>
                  <a:gd name="connsiteY26-6742" fmla="*/ 280118 h 346030"/>
                  <a:gd name="connsiteX27-6743" fmla="*/ 1146263 w 1382256"/>
                  <a:gd name="connsiteY27-6744" fmla="*/ 20501 h 346030"/>
                  <a:gd name="connsiteX28-6745" fmla="*/ 1195719 w 1382256"/>
                  <a:gd name="connsiteY28-6746" fmla="*/ 270463 h 346030"/>
                  <a:gd name="connsiteX29-6747" fmla="*/ 1224108 w 1382256"/>
                  <a:gd name="connsiteY29-6748" fmla="*/ 1 h 346030"/>
                  <a:gd name="connsiteX30-6749" fmla="*/ 1280485 w 1382256"/>
                  <a:gd name="connsiteY30-6750" fmla="*/ 275355 h 346030"/>
                  <a:gd name="connsiteX31-6751" fmla="*/ 1319247 w 1382256"/>
                  <a:gd name="connsiteY31-6752" fmla="*/ 27886 h 346030"/>
                  <a:gd name="connsiteX32-6753" fmla="*/ 1382256 w 1382256"/>
                  <a:gd name="connsiteY32-6754" fmla="*/ 248891 h 346030"/>
                  <a:gd name="connsiteX0-6755" fmla="*/ 0 w 1382256"/>
                  <a:gd name="connsiteY0-6756" fmla="*/ 54146 h 346030"/>
                  <a:gd name="connsiteX1-6757" fmla="*/ 54653 w 1382256"/>
                  <a:gd name="connsiteY1-6758" fmla="*/ 345722 h 346030"/>
                  <a:gd name="connsiteX2-6759" fmla="*/ 91660 w 1382256"/>
                  <a:gd name="connsiteY2-6760" fmla="*/ 109586 h 346030"/>
                  <a:gd name="connsiteX3-6761" fmla="*/ 97900 w 1382256"/>
                  <a:gd name="connsiteY3-6762" fmla="*/ 77613 h 346030"/>
                  <a:gd name="connsiteX4-6763" fmla="*/ 147748 w 1382256"/>
                  <a:gd name="connsiteY4-6764" fmla="*/ 325015 h 346030"/>
                  <a:gd name="connsiteX5-6765" fmla="*/ 201626 w 1382256"/>
                  <a:gd name="connsiteY5-6766" fmla="*/ 65436 h 346030"/>
                  <a:gd name="connsiteX6-6767" fmla="*/ 261727 w 1382256"/>
                  <a:gd name="connsiteY6-6768" fmla="*/ 316908 h 346030"/>
                  <a:gd name="connsiteX7-6769" fmla="*/ 311030 w 1382256"/>
                  <a:gd name="connsiteY7-6770" fmla="*/ 81561 h 346030"/>
                  <a:gd name="connsiteX8-6771" fmla="*/ 368809 w 1382256"/>
                  <a:gd name="connsiteY8-6772" fmla="*/ 318592 h 346030"/>
                  <a:gd name="connsiteX9-6773" fmla="*/ 415616 w 1382256"/>
                  <a:gd name="connsiteY9-6774" fmla="*/ 69643 h 346030"/>
                  <a:gd name="connsiteX10-6775" fmla="*/ 474707 w 1382256"/>
                  <a:gd name="connsiteY10-6776" fmla="*/ 307872 h 346030"/>
                  <a:gd name="connsiteX11-6777" fmla="*/ 503402 w 1382256"/>
                  <a:gd name="connsiteY11-6778" fmla="*/ 74333 h 346030"/>
                  <a:gd name="connsiteX12-6779" fmla="*/ 570826 w 1382256"/>
                  <a:gd name="connsiteY12-6780" fmla="*/ 303260 h 346030"/>
                  <a:gd name="connsiteX13-6781" fmla="*/ 601162 w 1382256"/>
                  <a:gd name="connsiteY13-6782" fmla="*/ 52147 h 346030"/>
                  <a:gd name="connsiteX14-6783" fmla="*/ 652243 w 1382256"/>
                  <a:gd name="connsiteY14-6784" fmla="*/ 295004 h 346030"/>
                  <a:gd name="connsiteX15-6785" fmla="*/ 684251 w 1382256"/>
                  <a:gd name="connsiteY15-6786" fmla="*/ 23683 h 346030"/>
                  <a:gd name="connsiteX16-6787" fmla="*/ 739281 w 1382256"/>
                  <a:gd name="connsiteY16-6788" fmla="*/ 305460 h 346030"/>
                  <a:gd name="connsiteX17-6789" fmla="*/ 771907 w 1382256"/>
                  <a:gd name="connsiteY17-6790" fmla="*/ 28304 h 346030"/>
                  <a:gd name="connsiteX18-6791" fmla="*/ 823882 w 1382256"/>
                  <a:gd name="connsiteY18-6792" fmla="*/ 295010 h 346030"/>
                  <a:gd name="connsiteX19-6793" fmla="*/ 843447 w 1382256"/>
                  <a:gd name="connsiteY19-6794" fmla="*/ 16245 h 346030"/>
                  <a:gd name="connsiteX20-6795" fmla="*/ 901662 w 1382256"/>
                  <a:gd name="connsiteY20-6796" fmla="*/ 299769 h 346030"/>
                  <a:gd name="connsiteX21-6797" fmla="*/ 943406 w 1382256"/>
                  <a:gd name="connsiteY21-6798" fmla="*/ 22173 h 346030"/>
                  <a:gd name="connsiteX22-6799" fmla="*/ 989875 w 1382256"/>
                  <a:gd name="connsiteY22-6800" fmla="*/ 298552 h 346030"/>
                  <a:gd name="connsiteX23-6801" fmla="*/ 1016239 w 1382256"/>
                  <a:gd name="connsiteY23-6802" fmla="*/ 20675 h 346030"/>
                  <a:gd name="connsiteX24-6803" fmla="*/ 1059918 w 1382256"/>
                  <a:gd name="connsiteY24-6804" fmla="*/ 298929 h 346030"/>
                  <a:gd name="connsiteX25-6805" fmla="*/ 1078614 w 1382256"/>
                  <a:gd name="connsiteY25-6806" fmla="*/ 1333 h 346030"/>
                  <a:gd name="connsiteX26-6807" fmla="*/ 1124532 w 1382256"/>
                  <a:gd name="connsiteY26-6808" fmla="*/ 280118 h 346030"/>
                  <a:gd name="connsiteX27-6809" fmla="*/ 1146263 w 1382256"/>
                  <a:gd name="connsiteY27-6810" fmla="*/ 20501 h 346030"/>
                  <a:gd name="connsiteX28-6811" fmla="*/ 1195719 w 1382256"/>
                  <a:gd name="connsiteY28-6812" fmla="*/ 270463 h 346030"/>
                  <a:gd name="connsiteX29-6813" fmla="*/ 1224108 w 1382256"/>
                  <a:gd name="connsiteY29-6814" fmla="*/ 1 h 346030"/>
                  <a:gd name="connsiteX30-6815" fmla="*/ 1280485 w 1382256"/>
                  <a:gd name="connsiteY30-6816" fmla="*/ 275355 h 346030"/>
                  <a:gd name="connsiteX31-6817" fmla="*/ 1319247 w 1382256"/>
                  <a:gd name="connsiteY31-6818" fmla="*/ 27886 h 346030"/>
                  <a:gd name="connsiteX32-6819" fmla="*/ 1382256 w 1382256"/>
                  <a:gd name="connsiteY32-6820" fmla="*/ 248891 h 346030"/>
                  <a:gd name="connsiteX0-6821" fmla="*/ 0 w 1382256"/>
                  <a:gd name="connsiteY0-6822" fmla="*/ 54146 h 346030"/>
                  <a:gd name="connsiteX1-6823" fmla="*/ 54653 w 1382256"/>
                  <a:gd name="connsiteY1-6824" fmla="*/ 345722 h 346030"/>
                  <a:gd name="connsiteX2-6825" fmla="*/ 91660 w 1382256"/>
                  <a:gd name="connsiteY2-6826" fmla="*/ 109586 h 346030"/>
                  <a:gd name="connsiteX3-6827" fmla="*/ 97900 w 1382256"/>
                  <a:gd name="connsiteY3-6828" fmla="*/ 77613 h 346030"/>
                  <a:gd name="connsiteX4-6829" fmla="*/ 147748 w 1382256"/>
                  <a:gd name="connsiteY4-6830" fmla="*/ 325015 h 346030"/>
                  <a:gd name="connsiteX5-6831" fmla="*/ 201626 w 1382256"/>
                  <a:gd name="connsiteY5-6832" fmla="*/ 65436 h 346030"/>
                  <a:gd name="connsiteX6-6833" fmla="*/ 261727 w 1382256"/>
                  <a:gd name="connsiteY6-6834" fmla="*/ 316908 h 346030"/>
                  <a:gd name="connsiteX7-6835" fmla="*/ 313554 w 1382256"/>
                  <a:gd name="connsiteY7-6836" fmla="*/ 36280 h 346030"/>
                  <a:gd name="connsiteX8-6837" fmla="*/ 368809 w 1382256"/>
                  <a:gd name="connsiteY8-6838" fmla="*/ 318592 h 346030"/>
                  <a:gd name="connsiteX9-6839" fmla="*/ 415616 w 1382256"/>
                  <a:gd name="connsiteY9-6840" fmla="*/ 69643 h 346030"/>
                  <a:gd name="connsiteX10-6841" fmla="*/ 474707 w 1382256"/>
                  <a:gd name="connsiteY10-6842" fmla="*/ 307872 h 346030"/>
                  <a:gd name="connsiteX11-6843" fmla="*/ 503402 w 1382256"/>
                  <a:gd name="connsiteY11-6844" fmla="*/ 74333 h 346030"/>
                  <a:gd name="connsiteX12-6845" fmla="*/ 570826 w 1382256"/>
                  <a:gd name="connsiteY12-6846" fmla="*/ 303260 h 346030"/>
                  <a:gd name="connsiteX13-6847" fmla="*/ 601162 w 1382256"/>
                  <a:gd name="connsiteY13-6848" fmla="*/ 52147 h 346030"/>
                  <a:gd name="connsiteX14-6849" fmla="*/ 652243 w 1382256"/>
                  <a:gd name="connsiteY14-6850" fmla="*/ 295004 h 346030"/>
                  <a:gd name="connsiteX15-6851" fmla="*/ 684251 w 1382256"/>
                  <a:gd name="connsiteY15-6852" fmla="*/ 23683 h 346030"/>
                  <a:gd name="connsiteX16-6853" fmla="*/ 739281 w 1382256"/>
                  <a:gd name="connsiteY16-6854" fmla="*/ 305460 h 346030"/>
                  <a:gd name="connsiteX17-6855" fmla="*/ 771907 w 1382256"/>
                  <a:gd name="connsiteY17-6856" fmla="*/ 28304 h 346030"/>
                  <a:gd name="connsiteX18-6857" fmla="*/ 823882 w 1382256"/>
                  <a:gd name="connsiteY18-6858" fmla="*/ 295010 h 346030"/>
                  <a:gd name="connsiteX19-6859" fmla="*/ 843447 w 1382256"/>
                  <a:gd name="connsiteY19-6860" fmla="*/ 16245 h 346030"/>
                  <a:gd name="connsiteX20-6861" fmla="*/ 901662 w 1382256"/>
                  <a:gd name="connsiteY20-6862" fmla="*/ 299769 h 346030"/>
                  <a:gd name="connsiteX21-6863" fmla="*/ 943406 w 1382256"/>
                  <a:gd name="connsiteY21-6864" fmla="*/ 22173 h 346030"/>
                  <a:gd name="connsiteX22-6865" fmla="*/ 989875 w 1382256"/>
                  <a:gd name="connsiteY22-6866" fmla="*/ 298552 h 346030"/>
                  <a:gd name="connsiteX23-6867" fmla="*/ 1016239 w 1382256"/>
                  <a:gd name="connsiteY23-6868" fmla="*/ 20675 h 346030"/>
                  <a:gd name="connsiteX24-6869" fmla="*/ 1059918 w 1382256"/>
                  <a:gd name="connsiteY24-6870" fmla="*/ 298929 h 346030"/>
                  <a:gd name="connsiteX25-6871" fmla="*/ 1078614 w 1382256"/>
                  <a:gd name="connsiteY25-6872" fmla="*/ 1333 h 346030"/>
                  <a:gd name="connsiteX26-6873" fmla="*/ 1124532 w 1382256"/>
                  <a:gd name="connsiteY26-6874" fmla="*/ 280118 h 346030"/>
                  <a:gd name="connsiteX27-6875" fmla="*/ 1146263 w 1382256"/>
                  <a:gd name="connsiteY27-6876" fmla="*/ 20501 h 346030"/>
                  <a:gd name="connsiteX28-6877" fmla="*/ 1195719 w 1382256"/>
                  <a:gd name="connsiteY28-6878" fmla="*/ 270463 h 346030"/>
                  <a:gd name="connsiteX29-6879" fmla="*/ 1224108 w 1382256"/>
                  <a:gd name="connsiteY29-6880" fmla="*/ 1 h 346030"/>
                  <a:gd name="connsiteX30-6881" fmla="*/ 1280485 w 1382256"/>
                  <a:gd name="connsiteY30-6882" fmla="*/ 275355 h 346030"/>
                  <a:gd name="connsiteX31-6883" fmla="*/ 1319247 w 1382256"/>
                  <a:gd name="connsiteY31-6884" fmla="*/ 27886 h 346030"/>
                  <a:gd name="connsiteX32-6885" fmla="*/ 1382256 w 1382256"/>
                  <a:gd name="connsiteY32-6886" fmla="*/ 248891 h 346030"/>
                  <a:gd name="connsiteX0-6887" fmla="*/ 0 w 1382256"/>
                  <a:gd name="connsiteY0-6888" fmla="*/ 54146 h 346030"/>
                  <a:gd name="connsiteX1-6889" fmla="*/ 54653 w 1382256"/>
                  <a:gd name="connsiteY1-6890" fmla="*/ 345722 h 346030"/>
                  <a:gd name="connsiteX2-6891" fmla="*/ 91660 w 1382256"/>
                  <a:gd name="connsiteY2-6892" fmla="*/ 109586 h 346030"/>
                  <a:gd name="connsiteX3-6893" fmla="*/ 97900 w 1382256"/>
                  <a:gd name="connsiteY3-6894" fmla="*/ 77613 h 346030"/>
                  <a:gd name="connsiteX4-6895" fmla="*/ 147748 w 1382256"/>
                  <a:gd name="connsiteY4-6896" fmla="*/ 325015 h 346030"/>
                  <a:gd name="connsiteX5-6897" fmla="*/ 201626 w 1382256"/>
                  <a:gd name="connsiteY5-6898" fmla="*/ 65436 h 346030"/>
                  <a:gd name="connsiteX6-6899" fmla="*/ 261727 w 1382256"/>
                  <a:gd name="connsiteY6-6900" fmla="*/ 316908 h 346030"/>
                  <a:gd name="connsiteX7-6901" fmla="*/ 313554 w 1382256"/>
                  <a:gd name="connsiteY7-6902" fmla="*/ 36280 h 346030"/>
                  <a:gd name="connsiteX8-6903" fmla="*/ 368809 w 1382256"/>
                  <a:gd name="connsiteY8-6904" fmla="*/ 318592 h 346030"/>
                  <a:gd name="connsiteX9-6905" fmla="*/ 423190 w 1382256"/>
                  <a:gd name="connsiteY9-6906" fmla="*/ 57294 h 346030"/>
                  <a:gd name="connsiteX10-6907" fmla="*/ 474707 w 1382256"/>
                  <a:gd name="connsiteY10-6908" fmla="*/ 307872 h 346030"/>
                  <a:gd name="connsiteX11-6909" fmla="*/ 503402 w 1382256"/>
                  <a:gd name="connsiteY11-6910" fmla="*/ 74333 h 346030"/>
                  <a:gd name="connsiteX12-6911" fmla="*/ 570826 w 1382256"/>
                  <a:gd name="connsiteY12-6912" fmla="*/ 303260 h 346030"/>
                  <a:gd name="connsiteX13-6913" fmla="*/ 601162 w 1382256"/>
                  <a:gd name="connsiteY13-6914" fmla="*/ 52147 h 346030"/>
                  <a:gd name="connsiteX14-6915" fmla="*/ 652243 w 1382256"/>
                  <a:gd name="connsiteY14-6916" fmla="*/ 295004 h 346030"/>
                  <a:gd name="connsiteX15-6917" fmla="*/ 684251 w 1382256"/>
                  <a:gd name="connsiteY15-6918" fmla="*/ 23683 h 346030"/>
                  <a:gd name="connsiteX16-6919" fmla="*/ 739281 w 1382256"/>
                  <a:gd name="connsiteY16-6920" fmla="*/ 305460 h 346030"/>
                  <a:gd name="connsiteX17-6921" fmla="*/ 771907 w 1382256"/>
                  <a:gd name="connsiteY17-6922" fmla="*/ 28304 h 346030"/>
                  <a:gd name="connsiteX18-6923" fmla="*/ 823882 w 1382256"/>
                  <a:gd name="connsiteY18-6924" fmla="*/ 295010 h 346030"/>
                  <a:gd name="connsiteX19-6925" fmla="*/ 843447 w 1382256"/>
                  <a:gd name="connsiteY19-6926" fmla="*/ 16245 h 346030"/>
                  <a:gd name="connsiteX20-6927" fmla="*/ 901662 w 1382256"/>
                  <a:gd name="connsiteY20-6928" fmla="*/ 299769 h 346030"/>
                  <a:gd name="connsiteX21-6929" fmla="*/ 943406 w 1382256"/>
                  <a:gd name="connsiteY21-6930" fmla="*/ 22173 h 346030"/>
                  <a:gd name="connsiteX22-6931" fmla="*/ 989875 w 1382256"/>
                  <a:gd name="connsiteY22-6932" fmla="*/ 298552 h 346030"/>
                  <a:gd name="connsiteX23-6933" fmla="*/ 1016239 w 1382256"/>
                  <a:gd name="connsiteY23-6934" fmla="*/ 20675 h 346030"/>
                  <a:gd name="connsiteX24-6935" fmla="*/ 1059918 w 1382256"/>
                  <a:gd name="connsiteY24-6936" fmla="*/ 298929 h 346030"/>
                  <a:gd name="connsiteX25-6937" fmla="*/ 1078614 w 1382256"/>
                  <a:gd name="connsiteY25-6938" fmla="*/ 1333 h 346030"/>
                  <a:gd name="connsiteX26-6939" fmla="*/ 1124532 w 1382256"/>
                  <a:gd name="connsiteY26-6940" fmla="*/ 280118 h 346030"/>
                  <a:gd name="connsiteX27-6941" fmla="*/ 1146263 w 1382256"/>
                  <a:gd name="connsiteY27-6942" fmla="*/ 20501 h 346030"/>
                  <a:gd name="connsiteX28-6943" fmla="*/ 1195719 w 1382256"/>
                  <a:gd name="connsiteY28-6944" fmla="*/ 270463 h 346030"/>
                  <a:gd name="connsiteX29-6945" fmla="*/ 1224108 w 1382256"/>
                  <a:gd name="connsiteY29-6946" fmla="*/ 1 h 346030"/>
                  <a:gd name="connsiteX30-6947" fmla="*/ 1280485 w 1382256"/>
                  <a:gd name="connsiteY30-6948" fmla="*/ 275355 h 346030"/>
                  <a:gd name="connsiteX31-6949" fmla="*/ 1319247 w 1382256"/>
                  <a:gd name="connsiteY31-6950" fmla="*/ 27886 h 346030"/>
                  <a:gd name="connsiteX32-6951" fmla="*/ 1382256 w 1382256"/>
                  <a:gd name="connsiteY32-6952" fmla="*/ 248891 h 346030"/>
                  <a:gd name="connsiteX0-6953" fmla="*/ 0 w 1382256"/>
                  <a:gd name="connsiteY0-6954" fmla="*/ 54146 h 346030"/>
                  <a:gd name="connsiteX1-6955" fmla="*/ 54653 w 1382256"/>
                  <a:gd name="connsiteY1-6956" fmla="*/ 345722 h 346030"/>
                  <a:gd name="connsiteX2-6957" fmla="*/ 91660 w 1382256"/>
                  <a:gd name="connsiteY2-6958" fmla="*/ 109586 h 346030"/>
                  <a:gd name="connsiteX3-6959" fmla="*/ 97900 w 1382256"/>
                  <a:gd name="connsiteY3-6960" fmla="*/ 77613 h 346030"/>
                  <a:gd name="connsiteX4-6961" fmla="*/ 147748 w 1382256"/>
                  <a:gd name="connsiteY4-6962" fmla="*/ 325015 h 346030"/>
                  <a:gd name="connsiteX5-6963" fmla="*/ 201626 w 1382256"/>
                  <a:gd name="connsiteY5-6964" fmla="*/ 65436 h 346030"/>
                  <a:gd name="connsiteX6-6965" fmla="*/ 261727 w 1382256"/>
                  <a:gd name="connsiteY6-6966" fmla="*/ 316908 h 346030"/>
                  <a:gd name="connsiteX7-6967" fmla="*/ 313554 w 1382256"/>
                  <a:gd name="connsiteY7-6968" fmla="*/ 36280 h 346030"/>
                  <a:gd name="connsiteX8-6969" fmla="*/ 368809 w 1382256"/>
                  <a:gd name="connsiteY8-6970" fmla="*/ 318592 h 346030"/>
                  <a:gd name="connsiteX9-6971" fmla="*/ 423190 w 1382256"/>
                  <a:gd name="connsiteY9-6972" fmla="*/ 57294 h 346030"/>
                  <a:gd name="connsiteX10-6973" fmla="*/ 474707 w 1382256"/>
                  <a:gd name="connsiteY10-6974" fmla="*/ 307872 h 346030"/>
                  <a:gd name="connsiteX11-6975" fmla="*/ 523600 w 1382256"/>
                  <a:gd name="connsiteY11-6976" fmla="*/ 53750 h 346030"/>
                  <a:gd name="connsiteX12-6977" fmla="*/ 570826 w 1382256"/>
                  <a:gd name="connsiteY12-6978" fmla="*/ 303260 h 346030"/>
                  <a:gd name="connsiteX13-6979" fmla="*/ 601162 w 1382256"/>
                  <a:gd name="connsiteY13-6980" fmla="*/ 52147 h 346030"/>
                  <a:gd name="connsiteX14-6981" fmla="*/ 652243 w 1382256"/>
                  <a:gd name="connsiteY14-6982" fmla="*/ 295004 h 346030"/>
                  <a:gd name="connsiteX15-6983" fmla="*/ 684251 w 1382256"/>
                  <a:gd name="connsiteY15-6984" fmla="*/ 23683 h 346030"/>
                  <a:gd name="connsiteX16-6985" fmla="*/ 739281 w 1382256"/>
                  <a:gd name="connsiteY16-6986" fmla="*/ 305460 h 346030"/>
                  <a:gd name="connsiteX17-6987" fmla="*/ 771907 w 1382256"/>
                  <a:gd name="connsiteY17-6988" fmla="*/ 28304 h 346030"/>
                  <a:gd name="connsiteX18-6989" fmla="*/ 823882 w 1382256"/>
                  <a:gd name="connsiteY18-6990" fmla="*/ 295010 h 346030"/>
                  <a:gd name="connsiteX19-6991" fmla="*/ 843447 w 1382256"/>
                  <a:gd name="connsiteY19-6992" fmla="*/ 16245 h 346030"/>
                  <a:gd name="connsiteX20-6993" fmla="*/ 901662 w 1382256"/>
                  <a:gd name="connsiteY20-6994" fmla="*/ 299769 h 346030"/>
                  <a:gd name="connsiteX21-6995" fmla="*/ 943406 w 1382256"/>
                  <a:gd name="connsiteY21-6996" fmla="*/ 22173 h 346030"/>
                  <a:gd name="connsiteX22-6997" fmla="*/ 989875 w 1382256"/>
                  <a:gd name="connsiteY22-6998" fmla="*/ 298552 h 346030"/>
                  <a:gd name="connsiteX23-6999" fmla="*/ 1016239 w 1382256"/>
                  <a:gd name="connsiteY23-7000" fmla="*/ 20675 h 346030"/>
                  <a:gd name="connsiteX24-7001" fmla="*/ 1059918 w 1382256"/>
                  <a:gd name="connsiteY24-7002" fmla="*/ 298929 h 346030"/>
                  <a:gd name="connsiteX25-7003" fmla="*/ 1078614 w 1382256"/>
                  <a:gd name="connsiteY25-7004" fmla="*/ 1333 h 346030"/>
                  <a:gd name="connsiteX26-7005" fmla="*/ 1124532 w 1382256"/>
                  <a:gd name="connsiteY26-7006" fmla="*/ 280118 h 346030"/>
                  <a:gd name="connsiteX27-7007" fmla="*/ 1146263 w 1382256"/>
                  <a:gd name="connsiteY27-7008" fmla="*/ 20501 h 346030"/>
                  <a:gd name="connsiteX28-7009" fmla="*/ 1195719 w 1382256"/>
                  <a:gd name="connsiteY28-7010" fmla="*/ 270463 h 346030"/>
                  <a:gd name="connsiteX29-7011" fmla="*/ 1224108 w 1382256"/>
                  <a:gd name="connsiteY29-7012" fmla="*/ 1 h 346030"/>
                  <a:gd name="connsiteX30-7013" fmla="*/ 1280485 w 1382256"/>
                  <a:gd name="connsiteY30-7014" fmla="*/ 275355 h 346030"/>
                  <a:gd name="connsiteX31-7015" fmla="*/ 1319247 w 1382256"/>
                  <a:gd name="connsiteY31-7016" fmla="*/ 27886 h 346030"/>
                  <a:gd name="connsiteX32-7017" fmla="*/ 1382256 w 1382256"/>
                  <a:gd name="connsiteY32-7018" fmla="*/ 248891 h 346030"/>
                  <a:gd name="connsiteX0-7019" fmla="*/ 0 w 1382256"/>
                  <a:gd name="connsiteY0-7020" fmla="*/ 54146 h 346030"/>
                  <a:gd name="connsiteX1-7021" fmla="*/ 54653 w 1382256"/>
                  <a:gd name="connsiteY1-7022" fmla="*/ 345722 h 346030"/>
                  <a:gd name="connsiteX2-7023" fmla="*/ 91660 w 1382256"/>
                  <a:gd name="connsiteY2-7024" fmla="*/ 109586 h 346030"/>
                  <a:gd name="connsiteX3-7025" fmla="*/ 97900 w 1382256"/>
                  <a:gd name="connsiteY3-7026" fmla="*/ 77613 h 346030"/>
                  <a:gd name="connsiteX4-7027" fmla="*/ 147748 w 1382256"/>
                  <a:gd name="connsiteY4-7028" fmla="*/ 325015 h 346030"/>
                  <a:gd name="connsiteX5-7029" fmla="*/ 201626 w 1382256"/>
                  <a:gd name="connsiteY5-7030" fmla="*/ 65436 h 346030"/>
                  <a:gd name="connsiteX6-7031" fmla="*/ 261727 w 1382256"/>
                  <a:gd name="connsiteY6-7032" fmla="*/ 316908 h 346030"/>
                  <a:gd name="connsiteX7-7033" fmla="*/ 313554 w 1382256"/>
                  <a:gd name="connsiteY7-7034" fmla="*/ 36280 h 346030"/>
                  <a:gd name="connsiteX8-7035" fmla="*/ 368809 w 1382256"/>
                  <a:gd name="connsiteY8-7036" fmla="*/ 318592 h 346030"/>
                  <a:gd name="connsiteX9-7037" fmla="*/ 423190 w 1382256"/>
                  <a:gd name="connsiteY9-7038" fmla="*/ 57294 h 346030"/>
                  <a:gd name="connsiteX10-7039" fmla="*/ 474707 w 1382256"/>
                  <a:gd name="connsiteY10-7040" fmla="*/ 307872 h 346030"/>
                  <a:gd name="connsiteX11-7041" fmla="*/ 523600 w 1382256"/>
                  <a:gd name="connsiteY11-7042" fmla="*/ 53750 h 346030"/>
                  <a:gd name="connsiteX12-7043" fmla="*/ 570826 w 1382256"/>
                  <a:gd name="connsiteY12-7044" fmla="*/ 303260 h 346030"/>
                  <a:gd name="connsiteX13-7045" fmla="*/ 608736 w 1382256"/>
                  <a:gd name="connsiteY13-7046" fmla="*/ 48031 h 346030"/>
                  <a:gd name="connsiteX14-7047" fmla="*/ 652243 w 1382256"/>
                  <a:gd name="connsiteY14-7048" fmla="*/ 295004 h 346030"/>
                  <a:gd name="connsiteX15-7049" fmla="*/ 684251 w 1382256"/>
                  <a:gd name="connsiteY15-7050" fmla="*/ 23683 h 346030"/>
                  <a:gd name="connsiteX16-7051" fmla="*/ 739281 w 1382256"/>
                  <a:gd name="connsiteY16-7052" fmla="*/ 305460 h 346030"/>
                  <a:gd name="connsiteX17-7053" fmla="*/ 771907 w 1382256"/>
                  <a:gd name="connsiteY17-7054" fmla="*/ 28304 h 346030"/>
                  <a:gd name="connsiteX18-7055" fmla="*/ 823882 w 1382256"/>
                  <a:gd name="connsiteY18-7056" fmla="*/ 295010 h 346030"/>
                  <a:gd name="connsiteX19-7057" fmla="*/ 843447 w 1382256"/>
                  <a:gd name="connsiteY19-7058" fmla="*/ 16245 h 346030"/>
                  <a:gd name="connsiteX20-7059" fmla="*/ 901662 w 1382256"/>
                  <a:gd name="connsiteY20-7060" fmla="*/ 299769 h 346030"/>
                  <a:gd name="connsiteX21-7061" fmla="*/ 943406 w 1382256"/>
                  <a:gd name="connsiteY21-7062" fmla="*/ 22173 h 346030"/>
                  <a:gd name="connsiteX22-7063" fmla="*/ 989875 w 1382256"/>
                  <a:gd name="connsiteY22-7064" fmla="*/ 298552 h 346030"/>
                  <a:gd name="connsiteX23-7065" fmla="*/ 1016239 w 1382256"/>
                  <a:gd name="connsiteY23-7066" fmla="*/ 20675 h 346030"/>
                  <a:gd name="connsiteX24-7067" fmla="*/ 1059918 w 1382256"/>
                  <a:gd name="connsiteY24-7068" fmla="*/ 298929 h 346030"/>
                  <a:gd name="connsiteX25-7069" fmla="*/ 1078614 w 1382256"/>
                  <a:gd name="connsiteY25-7070" fmla="*/ 1333 h 346030"/>
                  <a:gd name="connsiteX26-7071" fmla="*/ 1124532 w 1382256"/>
                  <a:gd name="connsiteY26-7072" fmla="*/ 280118 h 346030"/>
                  <a:gd name="connsiteX27-7073" fmla="*/ 1146263 w 1382256"/>
                  <a:gd name="connsiteY27-7074" fmla="*/ 20501 h 346030"/>
                  <a:gd name="connsiteX28-7075" fmla="*/ 1195719 w 1382256"/>
                  <a:gd name="connsiteY28-7076" fmla="*/ 270463 h 346030"/>
                  <a:gd name="connsiteX29-7077" fmla="*/ 1224108 w 1382256"/>
                  <a:gd name="connsiteY29-7078" fmla="*/ 1 h 346030"/>
                  <a:gd name="connsiteX30-7079" fmla="*/ 1280485 w 1382256"/>
                  <a:gd name="connsiteY30-7080" fmla="*/ 275355 h 346030"/>
                  <a:gd name="connsiteX31-7081" fmla="*/ 1319247 w 1382256"/>
                  <a:gd name="connsiteY31-7082" fmla="*/ 27886 h 346030"/>
                  <a:gd name="connsiteX32-7083" fmla="*/ 1382256 w 1382256"/>
                  <a:gd name="connsiteY32-7084" fmla="*/ 248891 h 346030"/>
                  <a:gd name="connsiteX0-7085" fmla="*/ 0 w 1382256"/>
                  <a:gd name="connsiteY0-7086" fmla="*/ 54146 h 346030"/>
                  <a:gd name="connsiteX1-7087" fmla="*/ 54653 w 1382256"/>
                  <a:gd name="connsiteY1-7088" fmla="*/ 345722 h 346030"/>
                  <a:gd name="connsiteX2-7089" fmla="*/ 91660 w 1382256"/>
                  <a:gd name="connsiteY2-7090" fmla="*/ 109586 h 346030"/>
                  <a:gd name="connsiteX3-7091" fmla="*/ 97900 w 1382256"/>
                  <a:gd name="connsiteY3-7092" fmla="*/ 77613 h 346030"/>
                  <a:gd name="connsiteX4-7093" fmla="*/ 147748 w 1382256"/>
                  <a:gd name="connsiteY4-7094" fmla="*/ 325015 h 346030"/>
                  <a:gd name="connsiteX5-7095" fmla="*/ 201626 w 1382256"/>
                  <a:gd name="connsiteY5-7096" fmla="*/ 65436 h 346030"/>
                  <a:gd name="connsiteX6-7097" fmla="*/ 261727 w 1382256"/>
                  <a:gd name="connsiteY6-7098" fmla="*/ 316908 h 346030"/>
                  <a:gd name="connsiteX7-7099" fmla="*/ 313554 w 1382256"/>
                  <a:gd name="connsiteY7-7100" fmla="*/ 36280 h 346030"/>
                  <a:gd name="connsiteX8-7101" fmla="*/ 368809 w 1382256"/>
                  <a:gd name="connsiteY8-7102" fmla="*/ 318592 h 346030"/>
                  <a:gd name="connsiteX9-7103" fmla="*/ 423190 w 1382256"/>
                  <a:gd name="connsiteY9-7104" fmla="*/ 57294 h 346030"/>
                  <a:gd name="connsiteX10-7105" fmla="*/ 474707 w 1382256"/>
                  <a:gd name="connsiteY10-7106" fmla="*/ 307872 h 346030"/>
                  <a:gd name="connsiteX11-7107" fmla="*/ 523600 w 1382256"/>
                  <a:gd name="connsiteY11-7108" fmla="*/ 53750 h 346030"/>
                  <a:gd name="connsiteX12-7109" fmla="*/ 570826 w 1382256"/>
                  <a:gd name="connsiteY12-7110" fmla="*/ 303260 h 346030"/>
                  <a:gd name="connsiteX13-7111" fmla="*/ 608736 w 1382256"/>
                  <a:gd name="connsiteY13-7112" fmla="*/ 48031 h 346030"/>
                  <a:gd name="connsiteX14-7113" fmla="*/ 652243 w 1382256"/>
                  <a:gd name="connsiteY14-7114" fmla="*/ 295004 h 346030"/>
                  <a:gd name="connsiteX15-7115" fmla="*/ 701924 w 1382256"/>
                  <a:gd name="connsiteY15-7116" fmla="*/ 27799 h 346030"/>
                  <a:gd name="connsiteX16-7117" fmla="*/ 739281 w 1382256"/>
                  <a:gd name="connsiteY16-7118" fmla="*/ 305460 h 346030"/>
                  <a:gd name="connsiteX17-7119" fmla="*/ 771907 w 1382256"/>
                  <a:gd name="connsiteY17-7120" fmla="*/ 28304 h 346030"/>
                  <a:gd name="connsiteX18-7121" fmla="*/ 823882 w 1382256"/>
                  <a:gd name="connsiteY18-7122" fmla="*/ 295010 h 346030"/>
                  <a:gd name="connsiteX19-7123" fmla="*/ 843447 w 1382256"/>
                  <a:gd name="connsiteY19-7124" fmla="*/ 16245 h 346030"/>
                  <a:gd name="connsiteX20-7125" fmla="*/ 901662 w 1382256"/>
                  <a:gd name="connsiteY20-7126" fmla="*/ 299769 h 346030"/>
                  <a:gd name="connsiteX21-7127" fmla="*/ 943406 w 1382256"/>
                  <a:gd name="connsiteY21-7128" fmla="*/ 22173 h 346030"/>
                  <a:gd name="connsiteX22-7129" fmla="*/ 989875 w 1382256"/>
                  <a:gd name="connsiteY22-7130" fmla="*/ 298552 h 346030"/>
                  <a:gd name="connsiteX23-7131" fmla="*/ 1016239 w 1382256"/>
                  <a:gd name="connsiteY23-7132" fmla="*/ 20675 h 346030"/>
                  <a:gd name="connsiteX24-7133" fmla="*/ 1059918 w 1382256"/>
                  <a:gd name="connsiteY24-7134" fmla="*/ 298929 h 346030"/>
                  <a:gd name="connsiteX25-7135" fmla="*/ 1078614 w 1382256"/>
                  <a:gd name="connsiteY25-7136" fmla="*/ 1333 h 346030"/>
                  <a:gd name="connsiteX26-7137" fmla="*/ 1124532 w 1382256"/>
                  <a:gd name="connsiteY26-7138" fmla="*/ 280118 h 346030"/>
                  <a:gd name="connsiteX27-7139" fmla="*/ 1146263 w 1382256"/>
                  <a:gd name="connsiteY27-7140" fmla="*/ 20501 h 346030"/>
                  <a:gd name="connsiteX28-7141" fmla="*/ 1195719 w 1382256"/>
                  <a:gd name="connsiteY28-7142" fmla="*/ 270463 h 346030"/>
                  <a:gd name="connsiteX29-7143" fmla="*/ 1224108 w 1382256"/>
                  <a:gd name="connsiteY29-7144" fmla="*/ 1 h 346030"/>
                  <a:gd name="connsiteX30-7145" fmla="*/ 1280485 w 1382256"/>
                  <a:gd name="connsiteY30-7146" fmla="*/ 275355 h 346030"/>
                  <a:gd name="connsiteX31-7147" fmla="*/ 1319247 w 1382256"/>
                  <a:gd name="connsiteY31-7148" fmla="*/ 27886 h 346030"/>
                  <a:gd name="connsiteX32-7149" fmla="*/ 1382256 w 1382256"/>
                  <a:gd name="connsiteY32-7150" fmla="*/ 248891 h 346030"/>
                  <a:gd name="connsiteX0-7151" fmla="*/ 0 w 1382256"/>
                  <a:gd name="connsiteY0-7152" fmla="*/ 54146 h 346030"/>
                  <a:gd name="connsiteX1-7153" fmla="*/ 54653 w 1382256"/>
                  <a:gd name="connsiteY1-7154" fmla="*/ 345722 h 346030"/>
                  <a:gd name="connsiteX2-7155" fmla="*/ 91660 w 1382256"/>
                  <a:gd name="connsiteY2-7156" fmla="*/ 109586 h 346030"/>
                  <a:gd name="connsiteX3-7157" fmla="*/ 97900 w 1382256"/>
                  <a:gd name="connsiteY3-7158" fmla="*/ 77613 h 346030"/>
                  <a:gd name="connsiteX4-7159" fmla="*/ 147748 w 1382256"/>
                  <a:gd name="connsiteY4-7160" fmla="*/ 325015 h 346030"/>
                  <a:gd name="connsiteX5-7161" fmla="*/ 201626 w 1382256"/>
                  <a:gd name="connsiteY5-7162" fmla="*/ 65436 h 346030"/>
                  <a:gd name="connsiteX6-7163" fmla="*/ 261727 w 1382256"/>
                  <a:gd name="connsiteY6-7164" fmla="*/ 316908 h 346030"/>
                  <a:gd name="connsiteX7-7165" fmla="*/ 313554 w 1382256"/>
                  <a:gd name="connsiteY7-7166" fmla="*/ 36280 h 346030"/>
                  <a:gd name="connsiteX8-7167" fmla="*/ 368809 w 1382256"/>
                  <a:gd name="connsiteY8-7168" fmla="*/ 318592 h 346030"/>
                  <a:gd name="connsiteX9-7169" fmla="*/ 423190 w 1382256"/>
                  <a:gd name="connsiteY9-7170" fmla="*/ 57294 h 346030"/>
                  <a:gd name="connsiteX10-7171" fmla="*/ 474707 w 1382256"/>
                  <a:gd name="connsiteY10-7172" fmla="*/ 307872 h 346030"/>
                  <a:gd name="connsiteX11-7173" fmla="*/ 523600 w 1382256"/>
                  <a:gd name="connsiteY11-7174" fmla="*/ 53750 h 346030"/>
                  <a:gd name="connsiteX12-7175" fmla="*/ 570826 w 1382256"/>
                  <a:gd name="connsiteY12-7176" fmla="*/ 303260 h 346030"/>
                  <a:gd name="connsiteX13-7177" fmla="*/ 608736 w 1382256"/>
                  <a:gd name="connsiteY13-7178" fmla="*/ 48031 h 346030"/>
                  <a:gd name="connsiteX14-7179" fmla="*/ 652243 w 1382256"/>
                  <a:gd name="connsiteY14-7180" fmla="*/ 295004 h 346030"/>
                  <a:gd name="connsiteX15-7181" fmla="*/ 701924 w 1382256"/>
                  <a:gd name="connsiteY15-7182" fmla="*/ 27799 h 346030"/>
                  <a:gd name="connsiteX16-7183" fmla="*/ 731707 w 1382256"/>
                  <a:gd name="connsiteY16-7184" fmla="*/ 272530 h 346030"/>
                  <a:gd name="connsiteX17-7185" fmla="*/ 771907 w 1382256"/>
                  <a:gd name="connsiteY17-7186" fmla="*/ 28304 h 346030"/>
                  <a:gd name="connsiteX18-7187" fmla="*/ 823882 w 1382256"/>
                  <a:gd name="connsiteY18-7188" fmla="*/ 295010 h 346030"/>
                  <a:gd name="connsiteX19-7189" fmla="*/ 843447 w 1382256"/>
                  <a:gd name="connsiteY19-7190" fmla="*/ 16245 h 346030"/>
                  <a:gd name="connsiteX20-7191" fmla="*/ 901662 w 1382256"/>
                  <a:gd name="connsiteY20-7192" fmla="*/ 299769 h 346030"/>
                  <a:gd name="connsiteX21-7193" fmla="*/ 943406 w 1382256"/>
                  <a:gd name="connsiteY21-7194" fmla="*/ 22173 h 346030"/>
                  <a:gd name="connsiteX22-7195" fmla="*/ 989875 w 1382256"/>
                  <a:gd name="connsiteY22-7196" fmla="*/ 298552 h 346030"/>
                  <a:gd name="connsiteX23-7197" fmla="*/ 1016239 w 1382256"/>
                  <a:gd name="connsiteY23-7198" fmla="*/ 20675 h 346030"/>
                  <a:gd name="connsiteX24-7199" fmla="*/ 1059918 w 1382256"/>
                  <a:gd name="connsiteY24-7200" fmla="*/ 298929 h 346030"/>
                  <a:gd name="connsiteX25-7201" fmla="*/ 1078614 w 1382256"/>
                  <a:gd name="connsiteY25-7202" fmla="*/ 1333 h 346030"/>
                  <a:gd name="connsiteX26-7203" fmla="*/ 1124532 w 1382256"/>
                  <a:gd name="connsiteY26-7204" fmla="*/ 280118 h 346030"/>
                  <a:gd name="connsiteX27-7205" fmla="*/ 1146263 w 1382256"/>
                  <a:gd name="connsiteY27-7206" fmla="*/ 20501 h 346030"/>
                  <a:gd name="connsiteX28-7207" fmla="*/ 1195719 w 1382256"/>
                  <a:gd name="connsiteY28-7208" fmla="*/ 270463 h 346030"/>
                  <a:gd name="connsiteX29-7209" fmla="*/ 1224108 w 1382256"/>
                  <a:gd name="connsiteY29-7210" fmla="*/ 1 h 346030"/>
                  <a:gd name="connsiteX30-7211" fmla="*/ 1280485 w 1382256"/>
                  <a:gd name="connsiteY30-7212" fmla="*/ 275355 h 346030"/>
                  <a:gd name="connsiteX31-7213" fmla="*/ 1319247 w 1382256"/>
                  <a:gd name="connsiteY31-7214" fmla="*/ 27886 h 346030"/>
                  <a:gd name="connsiteX32-7215" fmla="*/ 1382256 w 1382256"/>
                  <a:gd name="connsiteY32-7216" fmla="*/ 248891 h 346030"/>
                  <a:gd name="connsiteX0-7217" fmla="*/ 0 w 1382256"/>
                  <a:gd name="connsiteY0-7218" fmla="*/ 54146 h 346030"/>
                  <a:gd name="connsiteX1-7219" fmla="*/ 54653 w 1382256"/>
                  <a:gd name="connsiteY1-7220" fmla="*/ 345722 h 346030"/>
                  <a:gd name="connsiteX2-7221" fmla="*/ 91660 w 1382256"/>
                  <a:gd name="connsiteY2-7222" fmla="*/ 109586 h 346030"/>
                  <a:gd name="connsiteX3-7223" fmla="*/ 97900 w 1382256"/>
                  <a:gd name="connsiteY3-7224" fmla="*/ 77613 h 346030"/>
                  <a:gd name="connsiteX4-7225" fmla="*/ 147748 w 1382256"/>
                  <a:gd name="connsiteY4-7226" fmla="*/ 325015 h 346030"/>
                  <a:gd name="connsiteX5-7227" fmla="*/ 201626 w 1382256"/>
                  <a:gd name="connsiteY5-7228" fmla="*/ 65436 h 346030"/>
                  <a:gd name="connsiteX6-7229" fmla="*/ 261727 w 1382256"/>
                  <a:gd name="connsiteY6-7230" fmla="*/ 316908 h 346030"/>
                  <a:gd name="connsiteX7-7231" fmla="*/ 313554 w 1382256"/>
                  <a:gd name="connsiteY7-7232" fmla="*/ 36280 h 346030"/>
                  <a:gd name="connsiteX8-7233" fmla="*/ 368809 w 1382256"/>
                  <a:gd name="connsiteY8-7234" fmla="*/ 318592 h 346030"/>
                  <a:gd name="connsiteX9-7235" fmla="*/ 423190 w 1382256"/>
                  <a:gd name="connsiteY9-7236" fmla="*/ 57294 h 346030"/>
                  <a:gd name="connsiteX10-7237" fmla="*/ 474707 w 1382256"/>
                  <a:gd name="connsiteY10-7238" fmla="*/ 307872 h 346030"/>
                  <a:gd name="connsiteX11-7239" fmla="*/ 523600 w 1382256"/>
                  <a:gd name="connsiteY11-7240" fmla="*/ 53750 h 346030"/>
                  <a:gd name="connsiteX12-7241" fmla="*/ 570826 w 1382256"/>
                  <a:gd name="connsiteY12-7242" fmla="*/ 303260 h 346030"/>
                  <a:gd name="connsiteX13-7243" fmla="*/ 608736 w 1382256"/>
                  <a:gd name="connsiteY13-7244" fmla="*/ 48031 h 346030"/>
                  <a:gd name="connsiteX14-7245" fmla="*/ 652243 w 1382256"/>
                  <a:gd name="connsiteY14-7246" fmla="*/ 295004 h 346030"/>
                  <a:gd name="connsiteX15-7247" fmla="*/ 701924 w 1382256"/>
                  <a:gd name="connsiteY15-7248" fmla="*/ 27799 h 346030"/>
                  <a:gd name="connsiteX16-7249" fmla="*/ 731707 w 1382256"/>
                  <a:gd name="connsiteY16-7250" fmla="*/ 272530 h 346030"/>
                  <a:gd name="connsiteX17-7251" fmla="*/ 771907 w 1382256"/>
                  <a:gd name="connsiteY17-7252" fmla="*/ 28304 h 346030"/>
                  <a:gd name="connsiteX18-7253" fmla="*/ 801159 w 1382256"/>
                  <a:gd name="connsiteY18-7254" fmla="*/ 286778 h 346030"/>
                  <a:gd name="connsiteX19-7255" fmla="*/ 843447 w 1382256"/>
                  <a:gd name="connsiteY19-7256" fmla="*/ 16245 h 346030"/>
                  <a:gd name="connsiteX20-7257" fmla="*/ 901662 w 1382256"/>
                  <a:gd name="connsiteY20-7258" fmla="*/ 299769 h 346030"/>
                  <a:gd name="connsiteX21-7259" fmla="*/ 943406 w 1382256"/>
                  <a:gd name="connsiteY21-7260" fmla="*/ 22173 h 346030"/>
                  <a:gd name="connsiteX22-7261" fmla="*/ 989875 w 1382256"/>
                  <a:gd name="connsiteY22-7262" fmla="*/ 298552 h 346030"/>
                  <a:gd name="connsiteX23-7263" fmla="*/ 1016239 w 1382256"/>
                  <a:gd name="connsiteY23-7264" fmla="*/ 20675 h 346030"/>
                  <a:gd name="connsiteX24-7265" fmla="*/ 1059918 w 1382256"/>
                  <a:gd name="connsiteY24-7266" fmla="*/ 298929 h 346030"/>
                  <a:gd name="connsiteX25-7267" fmla="*/ 1078614 w 1382256"/>
                  <a:gd name="connsiteY25-7268" fmla="*/ 1333 h 346030"/>
                  <a:gd name="connsiteX26-7269" fmla="*/ 1124532 w 1382256"/>
                  <a:gd name="connsiteY26-7270" fmla="*/ 280118 h 346030"/>
                  <a:gd name="connsiteX27-7271" fmla="*/ 1146263 w 1382256"/>
                  <a:gd name="connsiteY27-7272" fmla="*/ 20501 h 346030"/>
                  <a:gd name="connsiteX28-7273" fmla="*/ 1195719 w 1382256"/>
                  <a:gd name="connsiteY28-7274" fmla="*/ 270463 h 346030"/>
                  <a:gd name="connsiteX29-7275" fmla="*/ 1224108 w 1382256"/>
                  <a:gd name="connsiteY29-7276" fmla="*/ 1 h 346030"/>
                  <a:gd name="connsiteX30-7277" fmla="*/ 1280485 w 1382256"/>
                  <a:gd name="connsiteY30-7278" fmla="*/ 275355 h 346030"/>
                  <a:gd name="connsiteX31-7279" fmla="*/ 1319247 w 1382256"/>
                  <a:gd name="connsiteY31-7280" fmla="*/ 27886 h 346030"/>
                  <a:gd name="connsiteX32-7281" fmla="*/ 1382256 w 1382256"/>
                  <a:gd name="connsiteY32-7282" fmla="*/ 248891 h 346030"/>
                  <a:gd name="connsiteX0-7283" fmla="*/ 0 w 1382256"/>
                  <a:gd name="connsiteY0-7284" fmla="*/ 54146 h 346030"/>
                  <a:gd name="connsiteX1-7285" fmla="*/ 54653 w 1382256"/>
                  <a:gd name="connsiteY1-7286" fmla="*/ 345722 h 346030"/>
                  <a:gd name="connsiteX2-7287" fmla="*/ 91660 w 1382256"/>
                  <a:gd name="connsiteY2-7288" fmla="*/ 109586 h 346030"/>
                  <a:gd name="connsiteX3-7289" fmla="*/ 97900 w 1382256"/>
                  <a:gd name="connsiteY3-7290" fmla="*/ 77613 h 346030"/>
                  <a:gd name="connsiteX4-7291" fmla="*/ 147748 w 1382256"/>
                  <a:gd name="connsiteY4-7292" fmla="*/ 325015 h 346030"/>
                  <a:gd name="connsiteX5-7293" fmla="*/ 201626 w 1382256"/>
                  <a:gd name="connsiteY5-7294" fmla="*/ 65436 h 346030"/>
                  <a:gd name="connsiteX6-7295" fmla="*/ 261727 w 1382256"/>
                  <a:gd name="connsiteY6-7296" fmla="*/ 316908 h 346030"/>
                  <a:gd name="connsiteX7-7297" fmla="*/ 313554 w 1382256"/>
                  <a:gd name="connsiteY7-7298" fmla="*/ 36280 h 346030"/>
                  <a:gd name="connsiteX8-7299" fmla="*/ 368809 w 1382256"/>
                  <a:gd name="connsiteY8-7300" fmla="*/ 318592 h 346030"/>
                  <a:gd name="connsiteX9-7301" fmla="*/ 423190 w 1382256"/>
                  <a:gd name="connsiteY9-7302" fmla="*/ 57294 h 346030"/>
                  <a:gd name="connsiteX10-7303" fmla="*/ 474707 w 1382256"/>
                  <a:gd name="connsiteY10-7304" fmla="*/ 307872 h 346030"/>
                  <a:gd name="connsiteX11-7305" fmla="*/ 523600 w 1382256"/>
                  <a:gd name="connsiteY11-7306" fmla="*/ 53750 h 346030"/>
                  <a:gd name="connsiteX12-7307" fmla="*/ 570826 w 1382256"/>
                  <a:gd name="connsiteY12-7308" fmla="*/ 303260 h 346030"/>
                  <a:gd name="connsiteX13-7309" fmla="*/ 608736 w 1382256"/>
                  <a:gd name="connsiteY13-7310" fmla="*/ 48031 h 346030"/>
                  <a:gd name="connsiteX14-7311" fmla="*/ 652243 w 1382256"/>
                  <a:gd name="connsiteY14-7312" fmla="*/ 295004 h 346030"/>
                  <a:gd name="connsiteX15-7313" fmla="*/ 701924 w 1382256"/>
                  <a:gd name="connsiteY15-7314" fmla="*/ 27799 h 346030"/>
                  <a:gd name="connsiteX16-7315" fmla="*/ 731707 w 1382256"/>
                  <a:gd name="connsiteY16-7316" fmla="*/ 272530 h 346030"/>
                  <a:gd name="connsiteX17-7317" fmla="*/ 771907 w 1382256"/>
                  <a:gd name="connsiteY17-7318" fmla="*/ 28304 h 346030"/>
                  <a:gd name="connsiteX18-7319" fmla="*/ 801159 w 1382256"/>
                  <a:gd name="connsiteY18-7320" fmla="*/ 286778 h 346030"/>
                  <a:gd name="connsiteX19-7321" fmla="*/ 843447 w 1382256"/>
                  <a:gd name="connsiteY19-7322" fmla="*/ 16245 h 346030"/>
                  <a:gd name="connsiteX20-7323" fmla="*/ 904186 w 1382256"/>
                  <a:gd name="connsiteY20-7324" fmla="*/ 279187 h 346030"/>
                  <a:gd name="connsiteX21-7325" fmla="*/ 943406 w 1382256"/>
                  <a:gd name="connsiteY21-7326" fmla="*/ 22173 h 346030"/>
                  <a:gd name="connsiteX22-7327" fmla="*/ 989875 w 1382256"/>
                  <a:gd name="connsiteY22-7328" fmla="*/ 298552 h 346030"/>
                  <a:gd name="connsiteX23-7329" fmla="*/ 1016239 w 1382256"/>
                  <a:gd name="connsiteY23-7330" fmla="*/ 20675 h 346030"/>
                  <a:gd name="connsiteX24-7331" fmla="*/ 1059918 w 1382256"/>
                  <a:gd name="connsiteY24-7332" fmla="*/ 298929 h 346030"/>
                  <a:gd name="connsiteX25-7333" fmla="*/ 1078614 w 1382256"/>
                  <a:gd name="connsiteY25-7334" fmla="*/ 1333 h 346030"/>
                  <a:gd name="connsiteX26-7335" fmla="*/ 1124532 w 1382256"/>
                  <a:gd name="connsiteY26-7336" fmla="*/ 280118 h 346030"/>
                  <a:gd name="connsiteX27-7337" fmla="*/ 1146263 w 1382256"/>
                  <a:gd name="connsiteY27-7338" fmla="*/ 20501 h 346030"/>
                  <a:gd name="connsiteX28-7339" fmla="*/ 1195719 w 1382256"/>
                  <a:gd name="connsiteY28-7340" fmla="*/ 270463 h 346030"/>
                  <a:gd name="connsiteX29-7341" fmla="*/ 1224108 w 1382256"/>
                  <a:gd name="connsiteY29-7342" fmla="*/ 1 h 346030"/>
                  <a:gd name="connsiteX30-7343" fmla="*/ 1280485 w 1382256"/>
                  <a:gd name="connsiteY30-7344" fmla="*/ 275355 h 346030"/>
                  <a:gd name="connsiteX31-7345" fmla="*/ 1319247 w 1382256"/>
                  <a:gd name="connsiteY31-7346" fmla="*/ 27886 h 346030"/>
                  <a:gd name="connsiteX32-7347" fmla="*/ 1382256 w 1382256"/>
                  <a:gd name="connsiteY32-7348" fmla="*/ 248891 h 346030"/>
                  <a:gd name="connsiteX0-7349" fmla="*/ 0 w 1382256"/>
                  <a:gd name="connsiteY0-7350" fmla="*/ 54146 h 346030"/>
                  <a:gd name="connsiteX1-7351" fmla="*/ 54653 w 1382256"/>
                  <a:gd name="connsiteY1-7352" fmla="*/ 345722 h 346030"/>
                  <a:gd name="connsiteX2-7353" fmla="*/ 91660 w 1382256"/>
                  <a:gd name="connsiteY2-7354" fmla="*/ 109586 h 346030"/>
                  <a:gd name="connsiteX3-7355" fmla="*/ 97900 w 1382256"/>
                  <a:gd name="connsiteY3-7356" fmla="*/ 77613 h 346030"/>
                  <a:gd name="connsiteX4-7357" fmla="*/ 147748 w 1382256"/>
                  <a:gd name="connsiteY4-7358" fmla="*/ 325015 h 346030"/>
                  <a:gd name="connsiteX5-7359" fmla="*/ 201626 w 1382256"/>
                  <a:gd name="connsiteY5-7360" fmla="*/ 65436 h 346030"/>
                  <a:gd name="connsiteX6-7361" fmla="*/ 261727 w 1382256"/>
                  <a:gd name="connsiteY6-7362" fmla="*/ 316908 h 346030"/>
                  <a:gd name="connsiteX7-7363" fmla="*/ 313554 w 1382256"/>
                  <a:gd name="connsiteY7-7364" fmla="*/ 36280 h 346030"/>
                  <a:gd name="connsiteX8-7365" fmla="*/ 368809 w 1382256"/>
                  <a:gd name="connsiteY8-7366" fmla="*/ 318592 h 346030"/>
                  <a:gd name="connsiteX9-7367" fmla="*/ 423190 w 1382256"/>
                  <a:gd name="connsiteY9-7368" fmla="*/ 57294 h 346030"/>
                  <a:gd name="connsiteX10-7369" fmla="*/ 474707 w 1382256"/>
                  <a:gd name="connsiteY10-7370" fmla="*/ 307872 h 346030"/>
                  <a:gd name="connsiteX11-7371" fmla="*/ 523600 w 1382256"/>
                  <a:gd name="connsiteY11-7372" fmla="*/ 53750 h 346030"/>
                  <a:gd name="connsiteX12-7373" fmla="*/ 570826 w 1382256"/>
                  <a:gd name="connsiteY12-7374" fmla="*/ 303260 h 346030"/>
                  <a:gd name="connsiteX13-7375" fmla="*/ 608736 w 1382256"/>
                  <a:gd name="connsiteY13-7376" fmla="*/ 48031 h 346030"/>
                  <a:gd name="connsiteX14-7377" fmla="*/ 652243 w 1382256"/>
                  <a:gd name="connsiteY14-7378" fmla="*/ 295004 h 346030"/>
                  <a:gd name="connsiteX15-7379" fmla="*/ 701924 w 1382256"/>
                  <a:gd name="connsiteY15-7380" fmla="*/ 27799 h 346030"/>
                  <a:gd name="connsiteX16-7381" fmla="*/ 731707 w 1382256"/>
                  <a:gd name="connsiteY16-7382" fmla="*/ 272530 h 346030"/>
                  <a:gd name="connsiteX17-7383" fmla="*/ 771907 w 1382256"/>
                  <a:gd name="connsiteY17-7384" fmla="*/ 28304 h 346030"/>
                  <a:gd name="connsiteX18-7385" fmla="*/ 801159 w 1382256"/>
                  <a:gd name="connsiteY18-7386" fmla="*/ 286778 h 346030"/>
                  <a:gd name="connsiteX19-7387" fmla="*/ 843447 w 1382256"/>
                  <a:gd name="connsiteY19-7388" fmla="*/ 16245 h 346030"/>
                  <a:gd name="connsiteX20-7389" fmla="*/ 904186 w 1382256"/>
                  <a:gd name="connsiteY20-7390" fmla="*/ 279187 h 346030"/>
                  <a:gd name="connsiteX21-7391" fmla="*/ 943406 w 1382256"/>
                  <a:gd name="connsiteY21-7392" fmla="*/ 22173 h 346030"/>
                  <a:gd name="connsiteX22-7393" fmla="*/ 972202 w 1382256"/>
                  <a:gd name="connsiteY22-7394" fmla="*/ 298552 h 346030"/>
                  <a:gd name="connsiteX23-7395" fmla="*/ 1016239 w 1382256"/>
                  <a:gd name="connsiteY23-7396" fmla="*/ 20675 h 346030"/>
                  <a:gd name="connsiteX24-7397" fmla="*/ 1059918 w 1382256"/>
                  <a:gd name="connsiteY24-7398" fmla="*/ 298929 h 346030"/>
                  <a:gd name="connsiteX25-7399" fmla="*/ 1078614 w 1382256"/>
                  <a:gd name="connsiteY25-7400" fmla="*/ 1333 h 346030"/>
                  <a:gd name="connsiteX26-7401" fmla="*/ 1124532 w 1382256"/>
                  <a:gd name="connsiteY26-7402" fmla="*/ 280118 h 346030"/>
                  <a:gd name="connsiteX27-7403" fmla="*/ 1146263 w 1382256"/>
                  <a:gd name="connsiteY27-7404" fmla="*/ 20501 h 346030"/>
                  <a:gd name="connsiteX28-7405" fmla="*/ 1195719 w 1382256"/>
                  <a:gd name="connsiteY28-7406" fmla="*/ 270463 h 346030"/>
                  <a:gd name="connsiteX29-7407" fmla="*/ 1224108 w 1382256"/>
                  <a:gd name="connsiteY29-7408" fmla="*/ 1 h 346030"/>
                  <a:gd name="connsiteX30-7409" fmla="*/ 1280485 w 1382256"/>
                  <a:gd name="connsiteY30-7410" fmla="*/ 275355 h 346030"/>
                  <a:gd name="connsiteX31-7411" fmla="*/ 1319247 w 1382256"/>
                  <a:gd name="connsiteY31-7412" fmla="*/ 27886 h 346030"/>
                  <a:gd name="connsiteX32-7413" fmla="*/ 1382256 w 1382256"/>
                  <a:gd name="connsiteY32-7414" fmla="*/ 248891 h 346030"/>
                  <a:gd name="connsiteX0-7415" fmla="*/ 0 w 1382256"/>
                  <a:gd name="connsiteY0-7416" fmla="*/ 54146 h 346030"/>
                  <a:gd name="connsiteX1-7417" fmla="*/ 54653 w 1382256"/>
                  <a:gd name="connsiteY1-7418" fmla="*/ 345722 h 346030"/>
                  <a:gd name="connsiteX2-7419" fmla="*/ 91660 w 1382256"/>
                  <a:gd name="connsiteY2-7420" fmla="*/ 109586 h 346030"/>
                  <a:gd name="connsiteX3-7421" fmla="*/ 97900 w 1382256"/>
                  <a:gd name="connsiteY3-7422" fmla="*/ 77613 h 346030"/>
                  <a:gd name="connsiteX4-7423" fmla="*/ 147748 w 1382256"/>
                  <a:gd name="connsiteY4-7424" fmla="*/ 325015 h 346030"/>
                  <a:gd name="connsiteX5-7425" fmla="*/ 201626 w 1382256"/>
                  <a:gd name="connsiteY5-7426" fmla="*/ 65436 h 346030"/>
                  <a:gd name="connsiteX6-7427" fmla="*/ 261727 w 1382256"/>
                  <a:gd name="connsiteY6-7428" fmla="*/ 316908 h 346030"/>
                  <a:gd name="connsiteX7-7429" fmla="*/ 313554 w 1382256"/>
                  <a:gd name="connsiteY7-7430" fmla="*/ 36280 h 346030"/>
                  <a:gd name="connsiteX8-7431" fmla="*/ 368809 w 1382256"/>
                  <a:gd name="connsiteY8-7432" fmla="*/ 318592 h 346030"/>
                  <a:gd name="connsiteX9-7433" fmla="*/ 423190 w 1382256"/>
                  <a:gd name="connsiteY9-7434" fmla="*/ 57294 h 346030"/>
                  <a:gd name="connsiteX10-7435" fmla="*/ 474707 w 1382256"/>
                  <a:gd name="connsiteY10-7436" fmla="*/ 307872 h 346030"/>
                  <a:gd name="connsiteX11-7437" fmla="*/ 523600 w 1382256"/>
                  <a:gd name="connsiteY11-7438" fmla="*/ 53750 h 346030"/>
                  <a:gd name="connsiteX12-7439" fmla="*/ 570826 w 1382256"/>
                  <a:gd name="connsiteY12-7440" fmla="*/ 303260 h 346030"/>
                  <a:gd name="connsiteX13-7441" fmla="*/ 608736 w 1382256"/>
                  <a:gd name="connsiteY13-7442" fmla="*/ 48031 h 346030"/>
                  <a:gd name="connsiteX14-7443" fmla="*/ 652243 w 1382256"/>
                  <a:gd name="connsiteY14-7444" fmla="*/ 295004 h 346030"/>
                  <a:gd name="connsiteX15-7445" fmla="*/ 701924 w 1382256"/>
                  <a:gd name="connsiteY15-7446" fmla="*/ 27799 h 346030"/>
                  <a:gd name="connsiteX16-7447" fmla="*/ 731707 w 1382256"/>
                  <a:gd name="connsiteY16-7448" fmla="*/ 272530 h 346030"/>
                  <a:gd name="connsiteX17-7449" fmla="*/ 771907 w 1382256"/>
                  <a:gd name="connsiteY17-7450" fmla="*/ 28304 h 346030"/>
                  <a:gd name="connsiteX18-7451" fmla="*/ 801159 w 1382256"/>
                  <a:gd name="connsiteY18-7452" fmla="*/ 286778 h 346030"/>
                  <a:gd name="connsiteX19-7453" fmla="*/ 843447 w 1382256"/>
                  <a:gd name="connsiteY19-7454" fmla="*/ 16245 h 346030"/>
                  <a:gd name="connsiteX20-7455" fmla="*/ 889038 w 1382256"/>
                  <a:gd name="connsiteY20-7456" fmla="*/ 291536 h 346030"/>
                  <a:gd name="connsiteX21-7457" fmla="*/ 943406 w 1382256"/>
                  <a:gd name="connsiteY21-7458" fmla="*/ 22173 h 346030"/>
                  <a:gd name="connsiteX22-7459" fmla="*/ 972202 w 1382256"/>
                  <a:gd name="connsiteY22-7460" fmla="*/ 298552 h 346030"/>
                  <a:gd name="connsiteX23-7461" fmla="*/ 1016239 w 1382256"/>
                  <a:gd name="connsiteY23-7462" fmla="*/ 20675 h 346030"/>
                  <a:gd name="connsiteX24-7463" fmla="*/ 1059918 w 1382256"/>
                  <a:gd name="connsiteY24-7464" fmla="*/ 298929 h 346030"/>
                  <a:gd name="connsiteX25-7465" fmla="*/ 1078614 w 1382256"/>
                  <a:gd name="connsiteY25-7466" fmla="*/ 1333 h 346030"/>
                  <a:gd name="connsiteX26-7467" fmla="*/ 1124532 w 1382256"/>
                  <a:gd name="connsiteY26-7468" fmla="*/ 280118 h 346030"/>
                  <a:gd name="connsiteX27-7469" fmla="*/ 1146263 w 1382256"/>
                  <a:gd name="connsiteY27-7470" fmla="*/ 20501 h 346030"/>
                  <a:gd name="connsiteX28-7471" fmla="*/ 1195719 w 1382256"/>
                  <a:gd name="connsiteY28-7472" fmla="*/ 270463 h 346030"/>
                  <a:gd name="connsiteX29-7473" fmla="*/ 1224108 w 1382256"/>
                  <a:gd name="connsiteY29-7474" fmla="*/ 1 h 346030"/>
                  <a:gd name="connsiteX30-7475" fmla="*/ 1280485 w 1382256"/>
                  <a:gd name="connsiteY30-7476" fmla="*/ 275355 h 346030"/>
                  <a:gd name="connsiteX31-7477" fmla="*/ 1319247 w 1382256"/>
                  <a:gd name="connsiteY31-7478" fmla="*/ 27886 h 346030"/>
                  <a:gd name="connsiteX32-7479" fmla="*/ 1382256 w 1382256"/>
                  <a:gd name="connsiteY32-7480" fmla="*/ 248891 h 346030"/>
                  <a:gd name="connsiteX0-7481" fmla="*/ 0 w 1382256"/>
                  <a:gd name="connsiteY0-7482" fmla="*/ 54146 h 346030"/>
                  <a:gd name="connsiteX1-7483" fmla="*/ 54653 w 1382256"/>
                  <a:gd name="connsiteY1-7484" fmla="*/ 345722 h 346030"/>
                  <a:gd name="connsiteX2-7485" fmla="*/ 91660 w 1382256"/>
                  <a:gd name="connsiteY2-7486" fmla="*/ 109586 h 346030"/>
                  <a:gd name="connsiteX3-7487" fmla="*/ 97900 w 1382256"/>
                  <a:gd name="connsiteY3-7488" fmla="*/ 77613 h 346030"/>
                  <a:gd name="connsiteX4-7489" fmla="*/ 147748 w 1382256"/>
                  <a:gd name="connsiteY4-7490" fmla="*/ 325015 h 346030"/>
                  <a:gd name="connsiteX5-7491" fmla="*/ 201626 w 1382256"/>
                  <a:gd name="connsiteY5-7492" fmla="*/ 65436 h 346030"/>
                  <a:gd name="connsiteX6-7493" fmla="*/ 261727 w 1382256"/>
                  <a:gd name="connsiteY6-7494" fmla="*/ 316908 h 346030"/>
                  <a:gd name="connsiteX7-7495" fmla="*/ 313554 w 1382256"/>
                  <a:gd name="connsiteY7-7496" fmla="*/ 36280 h 346030"/>
                  <a:gd name="connsiteX8-7497" fmla="*/ 368809 w 1382256"/>
                  <a:gd name="connsiteY8-7498" fmla="*/ 318592 h 346030"/>
                  <a:gd name="connsiteX9-7499" fmla="*/ 423190 w 1382256"/>
                  <a:gd name="connsiteY9-7500" fmla="*/ 57294 h 346030"/>
                  <a:gd name="connsiteX10-7501" fmla="*/ 474707 w 1382256"/>
                  <a:gd name="connsiteY10-7502" fmla="*/ 307872 h 346030"/>
                  <a:gd name="connsiteX11-7503" fmla="*/ 523600 w 1382256"/>
                  <a:gd name="connsiteY11-7504" fmla="*/ 53750 h 346030"/>
                  <a:gd name="connsiteX12-7505" fmla="*/ 570826 w 1382256"/>
                  <a:gd name="connsiteY12-7506" fmla="*/ 303260 h 346030"/>
                  <a:gd name="connsiteX13-7507" fmla="*/ 608736 w 1382256"/>
                  <a:gd name="connsiteY13-7508" fmla="*/ 48031 h 346030"/>
                  <a:gd name="connsiteX14-7509" fmla="*/ 652243 w 1382256"/>
                  <a:gd name="connsiteY14-7510" fmla="*/ 295004 h 346030"/>
                  <a:gd name="connsiteX15-7511" fmla="*/ 701924 w 1382256"/>
                  <a:gd name="connsiteY15-7512" fmla="*/ 27799 h 346030"/>
                  <a:gd name="connsiteX16-7513" fmla="*/ 731707 w 1382256"/>
                  <a:gd name="connsiteY16-7514" fmla="*/ 272530 h 346030"/>
                  <a:gd name="connsiteX17-7515" fmla="*/ 771907 w 1382256"/>
                  <a:gd name="connsiteY17-7516" fmla="*/ 28304 h 346030"/>
                  <a:gd name="connsiteX18-7517" fmla="*/ 801159 w 1382256"/>
                  <a:gd name="connsiteY18-7518" fmla="*/ 286778 h 346030"/>
                  <a:gd name="connsiteX19-7519" fmla="*/ 843447 w 1382256"/>
                  <a:gd name="connsiteY19-7520" fmla="*/ 16245 h 346030"/>
                  <a:gd name="connsiteX20-7521" fmla="*/ 889038 w 1382256"/>
                  <a:gd name="connsiteY20-7522" fmla="*/ 291536 h 346030"/>
                  <a:gd name="connsiteX21-7523" fmla="*/ 943406 w 1382256"/>
                  <a:gd name="connsiteY21-7524" fmla="*/ 22173 h 346030"/>
                  <a:gd name="connsiteX22-7525" fmla="*/ 972202 w 1382256"/>
                  <a:gd name="connsiteY22-7526" fmla="*/ 298552 h 346030"/>
                  <a:gd name="connsiteX23-7527" fmla="*/ 1016239 w 1382256"/>
                  <a:gd name="connsiteY23-7528" fmla="*/ 20675 h 346030"/>
                  <a:gd name="connsiteX24-7529" fmla="*/ 1059918 w 1382256"/>
                  <a:gd name="connsiteY24-7530" fmla="*/ 298929 h 346030"/>
                  <a:gd name="connsiteX25-7531" fmla="*/ 1078614 w 1382256"/>
                  <a:gd name="connsiteY25-7532" fmla="*/ 1333 h 346030"/>
                  <a:gd name="connsiteX26-7533" fmla="*/ 1124532 w 1382256"/>
                  <a:gd name="connsiteY26-7534" fmla="*/ 280118 h 346030"/>
                  <a:gd name="connsiteX27-7535" fmla="*/ 1158887 w 1382256"/>
                  <a:gd name="connsiteY27-7536" fmla="*/ 24618 h 346030"/>
                  <a:gd name="connsiteX28-7537" fmla="*/ 1195719 w 1382256"/>
                  <a:gd name="connsiteY28-7538" fmla="*/ 270463 h 346030"/>
                  <a:gd name="connsiteX29-7539" fmla="*/ 1224108 w 1382256"/>
                  <a:gd name="connsiteY29-7540" fmla="*/ 1 h 346030"/>
                  <a:gd name="connsiteX30-7541" fmla="*/ 1280485 w 1382256"/>
                  <a:gd name="connsiteY30-7542" fmla="*/ 275355 h 346030"/>
                  <a:gd name="connsiteX31-7543" fmla="*/ 1319247 w 1382256"/>
                  <a:gd name="connsiteY31-7544" fmla="*/ 27886 h 346030"/>
                  <a:gd name="connsiteX32-7545" fmla="*/ 1382256 w 1382256"/>
                  <a:gd name="connsiteY32-7546" fmla="*/ 248891 h 346030"/>
                  <a:gd name="connsiteX0-7547" fmla="*/ 0 w 1382256"/>
                  <a:gd name="connsiteY0-7548" fmla="*/ 52841 h 344725"/>
                  <a:gd name="connsiteX1-7549" fmla="*/ 54653 w 1382256"/>
                  <a:gd name="connsiteY1-7550" fmla="*/ 344417 h 344725"/>
                  <a:gd name="connsiteX2-7551" fmla="*/ 91660 w 1382256"/>
                  <a:gd name="connsiteY2-7552" fmla="*/ 108281 h 344725"/>
                  <a:gd name="connsiteX3-7553" fmla="*/ 97900 w 1382256"/>
                  <a:gd name="connsiteY3-7554" fmla="*/ 76308 h 344725"/>
                  <a:gd name="connsiteX4-7555" fmla="*/ 147748 w 1382256"/>
                  <a:gd name="connsiteY4-7556" fmla="*/ 323710 h 344725"/>
                  <a:gd name="connsiteX5-7557" fmla="*/ 201626 w 1382256"/>
                  <a:gd name="connsiteY5-7558" fmla="*/ 64131 h 344725"/>
                  <a:gd name="connsiteX6-7559" fmla="*/ 261727 w 1382256"/>
                  <a:gd name="connsiteY6-7560" fmla="*/ 315603 h 344725"/>
                  <a:gd name="connsiteX7-7561" fmla="*/ 313554 w 1382256"/>
                  <a:gd name="connsiteY7-7562" fmla="*/ 34975 h 344725"/>
                  <a:gd name="connsiteX8-7563" fmla="*/ 368809 w 1382256"/>
                  <a:gd name="connsiteY8-7564" fmla="*/ 317287 h 344725"/>
                  <a:gd name="connsiteX9-7565" fmla="*/ 423190 w 1382256"/>
                  <a:gd name="connsiteY9-7566" fmla="*/ 55989 h 344725"/>
                  <a:gd name="connsiteX10-7567" fmla="*/ 474707 w 1382256"/>
                  <a:gd name="connsiteY10-7568" fmla="*/ 306567 h 344725"/>
                  <a:gd name="connsiteX11-7569" fmla="*/ 523600 w 1382256"/>
                  <a:gd name="connsiteY11-7570" fmla="*/ 52445 h 344725"/>
                  <a:gd name="connsiteX12-7571" fmla="*/ 570826 w 1382256"/>
                  <a:gd name="connsiteY12-7572" fmla="*/ 301955 h 344725"/>
                  <a:gd name="connsiteX13-7573" fmla="*/ 608736 w 1382256"/>
                  <a:gd name="connsiteY13-7574" fmla="*/ 46726 h 344725"/>
                  <a:gd name="connsiteX14-7575" fmla="*/ 652243 w 1382256"/>
                  <a:gd name="connsiteY14-7576" fmla="*/ 293699 h 344725"/>
                  <a:gd name="connsiteX15-7577" fmla="*/ 701924 w 1382256"/>
                  <a:gd name="connsiteY15-7578" fmla="*/ 26494 h 344725"/>
                  <a:gd name="connsiteX16-7579" fmla="*/ 731707 w 1382256"/>
                  <a:gd name="connsiteY16-7580" fmla="*/ 271225 h 344725"/>
                  <a:gd name="connsiteX17-7581" fmla="*/ 771907 w 1382256"/>
                  <a:gd name="connsiteY17-7582" fmla="*/ 26999 h 344725"/>
                  <a:gd name="connsiteX18-7583" fmla="*/ 801159 w 1382256"/>
                  <a:gd name="connsiteY18-7584" fmla="*/ 285473 h 344725"/>
                  <a:gd name="connsiteX19-7585" fmla="*/ 843447 w 1382256"/>
                  <a:gd name="connsiteY19-7586" fmla="*/ 14940 h 344725"/>
                  <a:gd name="connsiteX20-7587" fmla="*/ 889038 w 1382256"/>
                  <a:gd name="connsiteY20-7588" fmla="*/ 290231 h 344725"/>
                  <a:gd name="connsiteX21-7589" fmla="*/ 943406 w 1382256"/>
                  <a:gd name="connsiteY21-7590" fmla="*/ 20868 h 344725"/>
                  <a:gd name="connsiteX22-7591" fmla="*/ 972202 w 1382256"/>
                  <a:gd name="connsiteY22-7592" fmla="*/ 297247 h 344725"/>
                  <a:gd name="connsiteX23-7593" fmla="*/ 1016239 w 1382256"/>
                  <a:gd name="connsiteY23-7594" fmla="*/ 19370 h 344725"/>
                  <a:gd name="connsiteX24-7595" fmla="*/ 1059918 w 1382256"/>
                  <a:gd name="connsiteY24-7596" fmla="*/ 297624 h 344725"/>
                  <a:gd name="connsiteX25-7597" fmla="*/ 1078614 w 1382256"/>
                  <a:gd name="connsiteY25-7598" fmla="*/ 28 h 344725"/>
                  <a:gd name="connsiteX26-7599" fmla="*/ 1124532 w 1382256"/>
                  <a:gd name="connsiteY26-7600" fmla="*/ 278813 h 344725"/>
                  <a:gd name="connsiteX27-7601" fmla="*/ 1158887 w 1382256"/>
                  <a:gd name="connsiteY27-7602" fmla="*/ 23313 h 344725"/>
                  <a:gd name="connsiteX28-7603" fmla="*/ 1195719 w 1382256"/>
                  <a:gd name="connsiteY28-7604" fmla="*/ 269158 h 344725"/>
                  <a:gd name="connsiteX29-7605" fmla="*/ 1231683 w 1382256"/>
                  <a:gd name="connsiteY29-7606" fmla="*/ 19277 h 344725"/>
                  <a:gd name="connsiteX30-7607" fmla="*/ 1280485 w 1382256"/>
                  <a:gd name="connsiteY30-7608" fmla="*/ 274050 h 344725"/>
                  <a:gd name="connsiteX31-7609" fmla="*/ 1319247 w 1382256"/>
                  <a:gd name="connsiteY31-7610" fmla="*/ 26581 h 344725"/>
                  <a:gd name="connsiteX32-7611" fmla="*/ 1382256 w 1382256"/>
                  <a:gd name="connsiteY32-7612" fmla="*/ 247586 h 344725"/>
                  <a:gd name="connsiteX0-7613" fmla="*/ 0 w 1382256"/>
                  <a:gd name="connsiteY0-7614" fmla="*/ 52841 h 344459"/>
                  <a:gd name="connsiteX1-7615" fmla="*/ 54653 w 1382256"/>
                  <a:gd name="connsiteY1-7616" fmla="*/ 344417 h 344459"/>
                  <a:gd name="connsiteX2-7617" fmla="*/ 97900 w 1382256"/>
                  <a:gd name="connsiteY2-7618" fmla="*/ 76308 h 344459"/>
                  <a:gd name="connsiteX3-7619" fmla="*/ 147748 w 1382256"/>
                  <a:gd name="connsiteY3-7620" fmla="*/ 323710 h 344459"/>
                  <a:gd name="connsiteX4-7621" fmla="*/ 201626 w 1382256"/>
                  <a:gd name="connsiteY4-7622" fmla="*/ 64131 h 344459"/>
                  <a:gd name="connsiteX5-7623" fmla="*/ 261727 w 1382256"/>
                  <a:gd name="connsiteY5-7624" fmla="*/ 315603 h 344459"/>
                  <a:gd name="connsiteX6-7625" fmla="*/ 313554 w 1382256"/>
                  <a:gd name="connsiteY6-7626" fmla="*/ 34975 h 344459"/>
                  <a:gd name="connsiteX7-7627" fmla="*/ 368809 w 1382256"/>
                  <a:gd name="connsiteY7-7628" fmla="*/ 317287 h 344459"/>
                  <a:gd name="connsiteX8-7629" fmla="*/ 423190 w 1382256"/>
                  <a:gd name="connsiteY8-7630" fmla="*/ 55989 h 344459"/>
                  <a:gd name="connsiteX9-7631" fmla="*/ 474707 w 1382256"/>
                  <a:gd name="connsiteY9-7632" fmla="*/ 306567 h 344459"/>
                  <a:gd name="connsiteX10-7633" fmla="*/ 523600 w 1382256"/>
                  <a:gd name="connsiteY10-7634" fmla="*/ 52445 h 344459"/>
                  <a:gd name="connsiteX11-7635" fmla="*/ 570826 w 1382256"/>
                  <a:gd name="connsiteY11-7636" fmla="*/ 301955 h 344459"/>
                  <a:gd name="connsiteX12-7637" fmla="*/ 608736 w 1382256"/>
                  <a:gd name="connsiteY12-7638" fmla="*/ 46726 h 344459"/>
                  <a:gd name="connsiteX13-7639" fmla="*/ 652243 w 1382256"/>
                  <a:gd name="connsiteY13-7640" fmla="*/ 293699 h 344459"/>
                  <a:gd name="connsiteX14-7641" fmla="*/ 701924 w 1382256"/>
                  <a:gd name="connsiteY14-7642" fmla="*/ 26494 h 344459"/>
                  <a:gd name="connsiteX15-7643" fmla="*/ 731707 w 1382256"/>
                  <a:gd name="connsiteY15-7644" fmla="*/ 271225 h 344459"/>
                  <a:gd name="connsiteX16-7645" fmla="*/ 771907 w 1382256"/>
                  <a:gd name="connsiteY16-7646" fmla="*/ 26999 h 344459"/>
                  <a:gd name="connsiteX17-7647" fmla="*/ 801159 w 1382256"/>
                  <a:gd name="connsiteY17-7648" fmla="*/ 285473 h 344459"/>
                  <a:gd name="connsiteX18-7649" fmla="*/ 843447 w 1382256"/>
                  <a:gd name="connsiteY18-7650" fmla="*/ 14940 h 344459"/>
                  <a:gd name="connsiteX19-7651" fmla="*/ 889038 w 1382256"/>
                  <a:gd name="connsiteY19-7652" fmla="*/ 290231 h 344459"/>
                  <a:gd name="connsiteX20-7653" fmla="*/ 943406 w 1382256"/>
                  <a:gd name="connsiteY20-7654" fmla="*/ 20868 h 344459"/>
                  <a:gd name="connsiteX21-7655" fmla="*/ 972202 w 1382256"/>
                  <a:gd name="connsiteY21-7656" fmla="*/ 297247 h 344459"/>
                  <a:gd name="connsiteX22-7657" fmla="*/ 1016239 w 1382256"/>
                  <a:gd name="connsiteY22-7658" fmla="*/ 19370 h 344459"/>
                  <a:gd name="connsiteX23-7659" fmla="*/ 1059918 w 1382256"/>
                  <a:gd name="connsiteY23-7660" fmla="*/ 297624 h 344459"/>
                  <a:gd name="connsiteX24-7661" fmla="*/ 1078614 w 1382256"/>
                  <a:gd name="connsiteY24-7662" fmla="*/ 28 h 344459"/>
                  <a:gd name="connsiteX25-7663" fmla="*/ 1124532 w 1382256"/>
                  <a:gd name="connsiteY25-7664" fmla="*/ 278813 h 344459"/>
                  <a:gd name="connsiteX26-7665" fmla="*/ 1158887 w 1382256"/>
                  <a:gd name="connsiteY26-7666" fmla="*/ 23313 h 344459"/>
                  <a:gd name="connsiteX27-7667" fmla="*/ 1195719 w 1382256"/>
                  <a:gd name="connsiteY27-7668" fmla="*/ 269158 h 344459"/>
                  <a:gd name="connsiteX28-7669" fmla="*/ 1231683 w 1382256"/>
                  <a:gd name="connsiteY28-7670" fmla="*/ 19277 h 344459"/>
                  <a:gd name="connsiteX29-7671" fmla="*/ 1280485 w 1382256"/>
                  <a:gd name="connsiteY29-7672" fmla="*/ 274050 h 344459"/>
                  <a:gd name="connsiteX30-7673" fmla="*/ 1319247 w 1382256"/>
                  <a:gd name="connsiteY30-7674" fmla="*/ 26581 h 344459"/>
                  <a:gd name="connsiteX31-7675" fmla="*/ 1382256 w 1382256"/>
                  <a:gd name="connsiteY31-7676" fmla="*/ 247586 h 344459"/>
                  <a:gd name="connsiteX0-7677" fmla="*/ 0 w 1382256"/>
                  <a:gd name="connsiteY0-7678" fmla="*/ 52841 h 344459"/>
                  <a:gd name="connsiteX1-7679" fmla="*/ 54653 w 1382256"/>
                  <a:gd name="connsiteY1-7680" fmla="*/ 344417 h 344459"/>
                  <a:gd name="connsiteX2-7681" fmla="*/ 92850 w 1382256"/>
                  <a:gd name="connsiteY2-7682" fmla="*/ 35144 h 344459"/>
                  <a:gd name="connsiteX3-7683" fmla="*/ 147748 w 1382256"/>
                  <a:gd name="connsiteY3-7684" fmla="*/ 323710 h 344459"/>
                  <a:gd name="connsiteX4-7685" fmla="*/ 201626 w 1382256"/>
                  <a:gd name="connsiteY4-7686" fmla="*/ 64131 h 344459"/>
                  <a:gd name="connsiteX5-7687" fmla="*/ 261727 w 1382256"/>
                  <a:gd name="connsiteY5-7688" fmla="*/ 315603 h 344459"/>
                  <a:gd name="connsiteX6-7689" fmla="*/ 313554 w 1382256"/>
                  <a:gd name="connsiteY6-7690" fmla="*/ 34975 h 344459"/>
                  <a:gd name="connsiteX7-7691" fmla="*/ 368809 w 1382256"/>
                  <a:gd name="connsiteY7-7692" fmla="*/ 317287 h 344459"/>
                  <a:gd name="connsiteX8-7693" fmla="*/ 423190 w 1382256"/>
                  <a:gd name="connsiteY8-7694" fmla="*/ 55989 h 344459"/>
                  <a:gd name="connsiteX9-7695" fmla="*/ 474707 w 1382256"/>
                  <a:gd name="connsiteY9-7696" fmla="*/ 306567 h 344459"/>
                  <a:gd name="connsiteX10-7697" fmla="*/ 523600 w 1382256"/>
                  <a:gd name="connsiteY10-7698" fmla="*/ 52445 h 344459"/>
                  <a:gd name="connsiteX11-7699" fmla="*/ 570826 w 1382256"/>
                  <a:gd name="connsiteY11-7700" fmla="*/ 301955 h 344459"/>
                  <a:gd name="connsiteX12-7701" fmla="*/ 608736 w 1382256"/>
                  <a:gd name="connsiteY12-7702" fmla="*/ 46726 h 344459"/>
                  <a:gd name="connsiteX13-7703" fmla="*/ 652243 w 1382256"/>
                  <a:gd name="connsiteY13-7704" fmla="*/ 293699 h 344459"/>
                  <a:gd name="connsiteX14-7705" fmla="*/ 701924 w 1382256"/>
                  <a:gd name="connsiteY14-7706" fmla="*/ 26494 h 344459"/>
                  <a:gd name="connsiteX15-7707" fmla="*/ 731707 w 1382256"/>
                  <a:gd name="connsiteY15-7708" fmla="*/ 271225 h 344459"/>
                  <a:gd name="connsiteX16-7709" fmla="*/ 771907 w 1382256"/>
                  <a:gd name="connsiteY16-7710" fmla="*/ 26999 h 344459"/>
                  <a:gd name="connsiteX17-7711" fmla="*/ 801159 w 1382256"/>
                  <a:gd name="connsiteY17-7712" fmla="*/ 285473 h 344459"/>
                  <a:gd name="connsiteX18-7713" fmla="*/ 843447 w 1382256"/>
                  <a:gd name="connsiteY18-7714" fmla="*/ 14940 h 344459"/>
                  <a:gd name="connsiteX19-7715" fmla="*/ 889038 w 1382256"/>
                  <a:gd name="connsiteY19-7716" fmla="*/ 290231 h 344459"/>
                  <a:gd name="connsiteX20-7717" fmla="*/ 943406 w 1382256"/>
                  <a:gd name="connsiteY20-7718" fmla="*/ 20868 h 344459"/>
                  <a:gd name="connsiteX21-7719" fmla="*/ 972202 w 1382256"/>
                  <a:gd name="connsiteY21-7720" fmla="*/ 297247 h 344459"/>
                  <a:gd name="connsiteX22-7721" fmla="*/ 1016239 w 1382256"/>
                  <a:gd name="connsiteY22-7722" fmla="*/ 19370 h 344459"/>
                  <a:gd name="connsiteX23-7723" fmla="*/ 1059918 w 1382256"/>
                  <a:gd name="connsiteY23-7724" fmla="*/ 297624 h 344459"/>
                  <a:gd name="connsiteX24-7725" fmla="*/ 1078614 w 1382256"/>
                  <a:gd name="connsiteY24-7726" fmla="*/ 28 h 344459"/>
                  <a:gd name="connsiteX25-7727" fmla="*/ 1124532 w 1382256"/>
                  <a:gd name="connsiteY25-7728" fmla="*/ 278813 h 344459"/>
                  <a:gd name="connsiteX26-7729" fmla="*/ 1158887 w 1382256"/>
                  <a:gd name="connsiteY26-7730" fmla="*/ 23313 h 344459"/>
                  <a:gd name="connsiteX27-7731" fmla="*/ 1195719 w 1382256"/>
                  <a:gd name="connsiteY27-7732" fmla="*/ 269158 h 344459"/>
                  <a:gd name="connsiteX28-7733" fmla="*/ 1231683 w 1382256"/>
                  <a:gd name="connsiteY28-7734" fmla="*/ 19277 h 344459"/>
                  <a:gd name="connsiteX29-7735" fmla="*/ 1280485 w 1382256"/>
                  <a:gd name="connsiteY29-7736" fmla="*/ 274050 h 344459"/>
                  <a:gd name="connsiteX30-7737" fmla="*/ 1319247 w 1382256"/>
                  <a:gd name="connsiteY30-7738" fmla="*/ 26581 h 344459"/>
                  <a:gd name="connsiteX31-7739" fmla="*/ 1382256 w 1382256"/>
                  <a:gd name="connsiteY31-7740" fmla="*/ 247586 h 344459"/>
                  <a:gd name="connsiteX0-7741" fmla="*/ 0 w 1382256"/>
                  <a:gd name="connsiteY0-7742" fmla="*/ 52841 h 323776"/>
                  <a:gd name="connsiteX1-7743" fmla="*/ 47078 w 1382256"/>
                  <a:gd name="connsiteY1-7744" fmla="*/ 315603 h 323776"/>
                  <a:gd name="connsiteX2-7745" fmla="*/ 92850 w 1382256"/>
                  <a:gd name="connsiteY2-7746" fmla="*/ 35144 h 323776"/>
                  <a:gd name="connsiteX3-7747" fmla="*/ 147748 w 1382256"/>
                  <a:gd name="connsiteY3-7748" fmla="*/ 323710 h 323776"/>
                  <a:gd name="connsiteX4-7749" fmla="*/ 201626 w 1382256"/>
                  <a:gd name="connsiteY4-7750" fmla="*/ 64131 h 323776"/>
                  <a:gd name="connsiteX5-7751" fmla="*/ 261727 w 1382256"/>
                  <a:gd name="connsiteY5-7752" fmla="*/ 315603 h 323776"/>
                  <a:gd name="connsiteX6-7753" fmla="*/ 313554 w 1382256"/>
                  <a:gd name="connsiteY6-7754" fmla="*/ 34975 h 323776"/>
                  <a:gd name="connsiteX7-7755" fmla="*/ 368809 w 1382256"/>
                  <a:gd name="connsiteY7-7756" fmla="*/ 317287 h 323776"/>
                  <a:gd name="connsiteX8-7757" fmla="*/ 423190 w 1382256"/>
                  <a:gd name="connsiteY8-7758" fmla="*/ 55989 h 323776"/>
                  <a:gd name="connsiteX9-7759" fmla="*/ 474707 w 1382256"/>
                  <a:gd name="connsiteY9-7760" fmla="*/ 306567 h 323776"/>
                  <a:gd name="connsiteX10-7761" fmla="*/ 523600 w 1382256"/>
                  <a:gd name="connsiteY10-7762" fmla="*/ 52445 h 323776"/>
                  <a:gd name="connsiteX11-7763" fmla="*/ 570826 w 1382256"/>
                  <a:gd name="connsiteY11-7764" fmla="*/ 301955 h 323776"/>
                  <a:gd name="connsiteX12-7765" fmla="*/ 608736 w 1382256"/>
                  <a:gd name="connsiteY12-7766" fmla="*/ 46726 h 323776"/>
                  <a:gd name="connsiteX13-7767" fmla="*/ 652243 w 1382256"/>
                  <a:gd name="connsiteY13-7768" fmla="*/ 293699 h 323776"/>
                  <a:gd name="connsiteX14-7769" fmla="*/ 701924 w 1382256"/>
                  <a:gd name="connsiteY14-7770" fmla="*/ 26494 h 323776"/>
                  <a:gd name="connsiteX15-7771" fmla="*/ 731707 w 1382256"/>
                  <a:gd name="connsiteY15-7772" fmla="*/ 271225 h 323776"/>
                  <a:gd name="connsiteX16-7773" fmla="*/ 771907 w 1382256"/>
                  <a:gd name="connsiteY16-7774" fmla="*/ 26999 h 323776"/>
                  <a:gd name="connsiteX17-7775" fmla="*/ 801159 w 1382256"/>
                  <a:gd name="connsiteY17-7776" fmla="*/ 285473 h 323776"/>
                  <a:gd name="connsiteX18-7777" fmla="*/ 843447 w 1382256"/>
                  <a:gd name="connsiteY18-7778" fmla="*/ 14940 h 323776"/>
                  <a:gd name="connsiteX19-7779" fmla="*/ 889038 w 1382256"/>
                  <a:gd name="connsiteY19-7780" fmla="*/ 290231 h 323776"/>
                  <a:gd name="connsiteX20-7781" fmla="*/ 943406 w 1382256"/>
                  <a:gd name="connsiteY20-7782" fmla="*/ 20868 h 323776"/>
                  <a:gd name="connsiteX21-7783" fmla="*/ 972202 w 1382256"/>
                  <a:gd name="connsiteY21-7784" fmla="*/ 297247 h 323776"/>
                  <a:gd name="connsiteX22-7785" fmla="*/ 1016239 w 1382256"/>
                  <a:gd name="connsiteY22-7786" fmla="*/ 19370 h 323776"/>
                  <a:gd name="connsiteX23-7787" fmla="*/ 1059918 w 1382256"/>
                  <a:gd name="connsiteY23-7788" fmla="*/ 297624 h 323776"/>
                  <a:gd name="connsiteX24-7789" fmla="*/ 1078614 w 1382256"/>
                  <a:gd name="connsiteY24-7790" fmla="*/ 28 h 323776"/>
                  <a:gd name="connsiteX25-7791" fmla="*/ 1124532 w 1382256"/>
                  <a:gd name="connsiteY25-7792" fmla="*/ 278813 h 323776"/>
                  <a:gd name="connsiteX26-7793" fmla="*/ 1158887 w 1382256"/>
                  <a:gd name="connsiteY26-7794" fmla="*/ 23313 h 323776"/>
                  <a:gd name="connsiteX27-7795" fmla="*/ 1195719 w 1382256"/>
                  <a:gd name="connsiteY27-7796" fmla="*/ 269158 h 323776"/>
                  <a:gd name="connsiteX28-7797" fmla="*/ 1231683 w 1382256"/>
                  <a:gd name="connsiteY28-7798" fmla="*/ 19277 h 323776"/>
                  <a:gd name="connsiteX29-7799" fmla="*/ 1280485 w 1382256"/>
                  <a:gd name="connsiteY29-7800" fmla="*/ 274050 h 323776"/>
                  <a:gd name="connsiteX30-7801" fmla="*/ 1319247 w 1382256"/>
                  <a:gd name="connsiteY30-7802" fmla="*/ 26581 h 323776"/>
                  <a:gd name="connsiteX31-7803" fmla="*/ 1382256 w 1382256"/>
                  <a:gd name="connsiteY31-7804" fmla="*/ 247586 h 323776"/>
                  <a:gd name="connsiteX0-7805" fmla="*/ 0 w 1382256"/>
                  <a:gd name="connsiteY0-7806" fmla="*/ 52841 h 323776"/>
                  <a:gd name="connsiteX1-7807" fmla="*/ 47078 w 1382256"/>
                  <a:gd name="connsiteY1-7808" fmla="*/ 315603 h 323776"/>
                  <a:gd name="connsiteX2-7809" fmla="*/ 92850 w 1382256"/>
                  <a:gd name="connsiteY2-7810" fmla="*/ 35144 h 323776"/>
                  <a:gd name="connsiteX3-7811" fmla="*/ 147748 w 1382256"/>
                  <a:gd name="connsiteY3-7812" fmla="*/ 323710 h 323776"/>
                  <a:gd name="connsiteX4-7813" fmla="*/ 201626 w 1382256"/>
                  <a:gd name="connsiteY4-7814" fmla="*/ 64131 h 323776"/>
                  <a:gd name="connsiteX5-7815" fmla="*/ 261727 w 1382256"/>
                  <a:gd name="connsiteY5-7816" fmla="*/ 315603 h 323776"/>
                  <a:gd name="connsiteX6-7817" fmla="*/ 313554 w 1382256"/>
                  <a:gd name="connsiteY6-7818" fmla="*/ 34975 h 323776"/>
                  <a:gd name="connsiteX7-7819" fmla="*/ 368809 w 1382256"/>
                  <a:gd name="connsiteY7-7820" fmla="*/ 317287 h 323776"/>
                  <a:gd name="connsiteX8-7821" fmla="*/ 423190 w 1382256"/>
                  <a:gd name="connsiteY8-7822" fmla="*/ 55989 h 323776"/>
                  <a:gd name="connsiteX9-7823" fmla="*/ 474707 w 1382256"/>
                  <a:gd name="connsiteY9-7824" fmla="*/ 306567 h 323776"/>
                  <a:gd name="connsiteX10-7825" fmla="*/ 523600 w 1382256"/>
                  <a:gd name="connsiteY10-7826" fmla="*/ 40096 h 323776"/>
                  <a:gd name="connsiteX11-7827" fmla="*/ 570826 w 1382256"/>
                  <a:gd name="connsiteY11-7828" fmla="*/ 301955 h 323776"/>
                  <a:gd name="connsiteX12-7829" fmla="*/ 608736 w 1382256"/>
                  <a:gd name="connsiteY12-7830" fmla="*/ 46726 h 323776"/>
                  <a:gd name="connsiteX13-7831" fmla="*/ 652243 w 1382256"/>
                  <a:gd name="connsiteY13-7832" fmla="*/ 293699 h 323776"/>
                  <a:gd name="connsiteX14-7833" fmla="*/ 701924 w 1382256"/>
                  <a:gd name="connsiteY14-7834" fmla="*/ 26494 h 323776"/>
                  <a:gd name="connsiteX15-7835" fmla="*/ 731707 w 1382256"/>
                  <a:gd name="connsiteY15-7836" fmla="*/ 271225 h 323776"/>
                  <a:gd name="connsiteX16-7837" fmla="*/ 771907 w 1382256"/>
                  <a:gd name="connsiteY16-7838" fmla="*/ 26999 h 323776"/>
                  <a:gd name="connsiteX17-7839" fmla="*/ 801159 w 1382256"/>
                  <a:gd name="connsiteY17-7840" fmla="*/ 285473 h 323776"/>
                  <a:gd name="connsiteX18-7841" fmla="*/ 843447 w 1382256"/>
                  <a:gd name="connsiteY18-7842" fmla="*/ 14940 h 323776"/>
                  <a:gd name="connsiteX19-7843" fmla="*/ 889038 w 1382256"/>
                  <a:gd name="connsiteY19-7844" fmla="*/ 290231 h 323776"/>
                  <a:gd name="connsiteX20-7845" fmla="*/ 943406 w 1382256"/>
                  <a:gd name="connsiteY20-7846" fmla="*/ 20868 h 323776"/>
                  <a:gd name="connsiteX21-7847" fmla="*/ 972202 w 1382256"/>
                  <a:gd name="connsiteY21-7848" fmla="*/ 297247 h 323776"/>
                  <a:gd name="connsiteX22-7849" fmla="*/ 1016239 w 1382256"/>
                  <a:gd name="connsiteY22-7850" fmla="*/ 19370 h 323776"/>
                  <a:gd name="connsiteX23-7851" fmla="*/ 1059918 w 1382256"/>
                  <a:gd name="connsiteY23-7852" fmla="*/ 297624 h 323776"/>
                  <a:gd name="connsiteX24-7853" fmla="*/ 1078614 w 1382256"/>
                  <a:gd name="connsiteY24-7854" fmla="*/ 28 h 323776"/>
                  <a:gd name="connsiteX25-7855" fmla="*/ 1124532 w 1382256"/>
                  <a:gd name="connsiteY25-7856" fmla="*/ 278813 h 323776"/>
                  <a:gd name="connsiteX26-7857" fmla="*/ 1158887 w 1382256"/>
                  <a:gd name="connsiteY26-7858" fmla="*/ 23313 h 323776"/>
                  <a:gd name="connsiteX27-7859" fmla="*/ 1195719 w 1382256"/>
                  <a:gd name="connsiteY27-7860" fmla="*/ 269158 h 323776"/>
                  <a:gd name="connsiteX28-7861" fmla="*/ 1231683 w 1382256"/>
                  <a:gd name="connsiteY28-7862" fmla="*/ 19277 h 323776"/>
                  <a:gd name="connsiteX29-7863" fmla="*/ 1280485 w 1382256"/>
                  <a:gd name="connsiteY29-7864" fmla="*/ 274050 h 323776"/>
                  <a:gd name="connsiteX30-7865" fmla="*/ 1319247 w 1382256"/>
                  <a:gd name="connsiteY30-7866" fmla="*/ 26581 h 323776"/>
                  <a:gd name="connsiteX31-7867" fmla="*/ 1382256 w 1382256"/>
                  <a:gd name="connsiteY31-7868" fmla="*/ 247586 h 323776"/>
                  <a:gd name="connsiteX0-7869" fmla="*/ 0 w 1382256"/>
                  <a:gd name="connsiteY0-7870" fmla="*/ 52841 h 323776"/>
                  <a:gd name="connsiteX1-7871" fmla="*/ 47078 w 1382256"/>
                  <a:gd name="connsiteY1-7872" fmla="*/ 315603 h 323776"/>
                  <a:gd name="connsiteX2-7873" fmla="*/ 92850 w 1382256"/>
                  <a:gd name="connsiteY2-7874" fmla="*/ 35144 h 323776"/>
                  <a:gd name="connsiteX3-7875" fmla="*/ 147748 w 1382256"/>
                  <a:gd name="connsiteY3-7876" fmla="*/ 323710 h 323776"/>
                  <a:gd name="connsiteX4-7877" fmla="*/ 201626 w 1382256"/>
                  <a:gd name="connsiteY4-7878" fmla="*/ 64131 h 323776"/>
                  <a:gd name="connsiteX5-7879" fmla="*/ 261727 w 1382256"/>
                  <a:gd name="connsiteY5-7880" fmla="*/ 315603 h 323776"/>
                  <a:gd name="connsiteX6-7881" fmla="*/ 313554 w 1382256"/>
                  <a:gd name="connsiteY6-7882" fmla="*/ 34975 h 323776"/>
                  <a:gd name="connsiteX7-7883" fmla="*/ 368809 w 1382256"/>
                  <a:gd name="connsiteY7-7884" fmla="*/ 317287 h 323776"/>
                  <a:gd name="connsiteX8-7885" fmla="*/ 423190 w 1382256"/>
                  <a:gd name="connsiteY8-7886" fmla="*/ 55989 h 323776"/>
                  <a:gd name="connsiteX9-7887" fmla="*/ 474707 w 1382256"/>
                  <a:gd name="connsiteY9-7888" fmla="*/ 306567 h 323776"/>
                  <a:gd name="connsiteX10-7889" fmla="*/ 523600 w 1382256"/>
                  <a:gd name="connsiteY10-7890" fmla="*/ 40096 h 323776"/>
                  <a:gd name="connsiteX11-7891" fmla="*/ 570826 w 1382256"/>
                  <a:gd name="connsiteY11-7892" fmla="*/ 301955 h 323776"/>
                  <a:gd name="connsiteX12-7893" fmla="*/ 616310 w 1382256"/>
                  <a:gd name="connsiteY12-7894" fmla="*/ 46726 h 323776"/>
                  <a:gd name="connsiteX13-7895" fmla="*/ 652243 w 1382256"/>
                  <a:gd name="connsiteY13-7896" fmla="*/ 293699 h 323776"/>
                  <a:gd name="connsiteX14-7897" fmla="*/ 701924 w 1382256"/>
                  <a:gd name="connsiteY14-7898" fmla="*/ 26494 h 323776"/>
                  <a:gd name="connsiteX15-7899" fmla="*/ 731707 w 1382256"/>
                  <a:gd name="connsiteY15-7900" fmla="*/ 271225 h 323776"/>
                  <a:gd name="connsiteX16-7901" fmla="*/ 771907 w 1382256"/>
                  <a:gd name="connsiteY16-7902" fmla="*/ 26999 h 323776"/>
                  <a:gd name="connsiteX17-7903" fmla="*/ 801159 w 1382256"/>
                  <a:gd name="connsiteY17-7904" fmla="*/ 285473 h 323776"/>
                  <a:gd name="connsiteX18-7905" fmla="*/ 843447 w 1382256"/>
                  <a:gd name="connsiteY18-7906" fmla="*/ 14940 h 323776"/>
                  <a:gd name="connsiteX19-7907" fmla="*/ 889038 w 1382256"/>
                  <a:gd name="connsiteY19-7908" fmla="*/ 290231 h 323776"/>
                  <a:gd name="connsiteX20-7909" fmla="*/ 943406 w 1382256"/>
                  <a:gd name="connsiteY20-7910" fmla="*/ 20868 h 323776"/>
                  <a:gd name="connsiteX21-7911" fmla="*/ 972202 w 1382256"/>
                  <a:gd name="connsiteY21-7912" fmla="*/ 297247 h 323776"/>
                  <a:gd name="connsiteX22-7913" fmla="*/ 1016239 w 1382256"/>
                  <a:gd name="connsiteY22-7914" fmla="*/ 19370 h 323776"/>
                  <a:gd name="connsiteX23-7915" fmla="*/ 1059918 w 1382256"/>
                  <a:gd name="connsiteY23-7916" fmla="*/ 297624 h 323776"/>
                  <a:gd name="connsiteX24-7917" fmla="*/ 1078614 w 1382256"/>
                  <a:gd name="connsiteY24-7918" fmla="*/ 28 h 323776"/>
                  <a:gd name="connsiteX25-7919" fmla="*/ 1124532 w 1382256"/>
                  <a:gd name="connsiteY25-7920" fmla="*/ 278813 h 323776"/>
                  <a:gd name="connsiteX26-7921" fmla="*/ 1158887 w 1382256"/>
                  <a:gd name="connsiteY26-7922" fmla="*/ 23313 h 323776"/>
                  <a:gd name="connsiteX27-7923" fmla="*/ 1195719 w 1382256"/>
                  <a:gd name="connsiteY27-7924" fmla="*/ 269158 h 323776"/>
                  <a:gd name="connsiteX28-7925" fmla="*/ 1231683 w 1382256"/>
                  <a:gd name="connsiteY28-7926" fmla="*/ 19277 h 323776"/>
                  <a:gd name="connsiteX29-7927" fmla="*/ 1280485 w 1382256"/>
                  <a:gd name="connsiteY29-7928" fmla="*/ 274050 h 323776"/>
                  <a:gd name="connsiteX30-7929" fmla="*/ 1319247 w 1382256"/>
                  <a:gd name="connsiteY30-7930" fmla="*/ 26581 h 323776"/>
                  <a:gd name="connsiteX31-7931" fmla="*/ 1382256 w 1382256"/>
                  <a:gd name="connsiteY31-7932" fmla="*/ 247586 h 323776"/>
                  <a:gd name="connsiteX0-7933" fmla="*/ 0 w 1382256"/>
                  <a:gd name="connsiteY0-7934" fmla="*/ 52841 h 323776"/>
                  <a:gd name="connsiteX1-7935" fmla="*/ 47078 w 1382256"/>
                  <a:gd name="connsiteY1-7936" fmla="*/ 315603 h 323776"/>
                  <a:gd name="connsiteX2-7937" fmla="*/ 92850 w 1382256"/>
                  <a:gd name="connsiteY2-7938" fmla="*/ 35144 h 323776"/>
                  <a:gd name="connsiteX3-7939" fmla="*/ 147748 w 1382256"/>
                  <a:gd name="connsiteY3-7940" fmla="*/ 323710 h 323776"/>
                  <a:gd name="connsiteX4-7941" fmla="*/ 201626 w 1382256"/>
                  <a:gd name="connsiteY4-7942" fmla="*/ 64131 h 323776"/>
                  <a:gd name="connsiteX5-7943" fmla="*/ 261727 w 1382256"/>
                  <a:gd name="connsiteY5-7944" fmla="*/ 315603 h 323776"/>
                  <a:gd name="connsiteX6-7945" fmla="*/ 313554 w 1382256"/>
                  <a:gd name="connsiteY6-7946" fmla="*/ 34975 h 323776"/>
                  <a:gd name="connsiteX7-7947" fmla="*/ 368809 w 1382256"/>
                  <a:gd name="connsiteY7-7948" fmla="*/ 317287 h 323776"/>
                  <a:gd name="connsiteX8-7949" fmla="*/ 423190 w 1382256"/>
                  <a:gd name="connsiteY8-7950" fmla="*/ 55989 h 323776"/>
                  <a:gd name="connsiteX9-7951" fmla="*/ 474707 w 1382256"/>
                  <a:gd name="connsiteY9-7952" fmla="*/ 306567 h 323776"/>
                  <a:gd name="connsiteX10-7953" fmla="*/ 523600 w 1382256"/>
                  <a:gd name="connsiteY10-7954" fmla="*/ 40096 h 323776"/>
                  <a:gd name="connsiteX11-7955" fmla="*/ 570826 w 1382256"/>
                  <a:gd name="connsiteY11-7956" fmla="*/ 301955 h 323776"/>
                  <a:gd name="connsiteX12-7957" fmla="*/ 598637 w 1382256"/>
                  <a:gd name="connsiteY12-7958" fmla="*/ 34377 h 323776"/>
                  <a:gd name="connsiteX13-7959" fmla="*/ 652243 w 1382256"/>
                  <a:gd name="connsiteY13-7960" fmla="*/ 293699 h 323776"/>
                  <a:gd name="connsiteX14-7961" fmla="*/ 701924 w 1382256"/>
                  <a:gd name="connsiteY14-7962" fmla="*/ 26494 h 323776"/>
                  <a:gd name="connsiteX15-7963" fmla="*/ 731707 w 1382256"/>
                  <a:gd name="connsiteY15-7964" fmla="*/ 271225 h 323776"/>
                  <a:gd name="connsiteX16-7965" fmla="*/ 771907 w 1382256"/>
                  <a:gd name="connsiteY16-7966" fmla="*/ 26999 h 323776"/>
                  <a:gd name="connsiteX17-7967" fmla="*/ 801159 w 1382256"/>
                  <a:gd name="connsiteY17-7968" fmla="*/ 285473 h 323776"/>
                  <a:gd name="connsiteX18-7969" fmla="*/ 843447 w 1382256"/>
                  <a:gd name="connsiteY18-7970" fmla="*/ 14940 h 323776"/>
                  <a:gd name="connsiteX19-7971" fmla="*/ 889038 w 1382256"/>
                  <a:gd name="connsiteY19-7972" fmla="*/ 290231 h 323776"/>
                  <a:gd name="connsiteX20-7973" fmla="*/ 943406 w 1382256"/>
                  <a:gd name="connsiteY20-7974" fmla="*/ 20868 h 323776"/>
                  <a:gd name="connsiteX21-7975" fmla="*/ 972202 w 1382256"/>
                  <a:gd name="connsiteY21-7976" fmla="*/ 297247 h 323776"/>
                  <a:gd name="connsiteX22-7977" fmla="*/ 1016239 w 1382256"/>
                  <a:gd name="connsiteY22-7978" fmla="*/ 19370 h 323776"/>
                  <a:gd name="connsiteX23-7979" fmla="*/ 1059918 w 1382256"/>
                  <a:gd name="connsiteY23-7980" fmla="*/ 297624 h 323776"/>
                  <a:gd name="connsiteX24-7981" fmla="*/ 1078614 w 1382256"/>
                  <a:gd name="connsiteY24-7982" fmla="*/ 28 h 323776"/>
                  <a:gd name="connsiteX25-7983" fmla="*/ 1124532 w 1382256"/>
                  <a:gd name="connsiteY25-7984" fmla="*/ 278813 h 323776"/>
                  <a:gd name="connsiteX26-7985" fmla="*/ 1158887 w 1382256"/>
                  <a:gd name="connsiteY26-7986" fmla="*/ 23313 h 323776"/>
                  <a:gd name="connsiteX27-7987" fmla="*/ 1195719 w 1382256"/>
                  <a:gd name="connsiteY27-7988" fmla="*/ 269158 h 323776"/>
                  <a:gd name="connsiteX28-7989" fmla="*/ 1231683 w 1382256"/>
                  <a:gd name="connsiteY28-7990" fmla="*/ 19277 h 323776"/>
                  <a:gd name="connsiteX29-7991" fmla="*/ 1280485 w 1382256"/>
                  <a:gd name="connsiteY29-7992" fmla="*/ 274050 h 323776"/>
                  <a:gd name="connsiteX30-7993" fmla="*/ 1319247 w 1382256"/>
                  <a:gd name="connsiteY30-7994" fmla="*/ 26581 h 323776"/>
                  <a:gd name="connsiteX31-7995" fmla="*/ 1382256 w 1382256"/>
                  <a:gd name="connsiteY31-7996" fmla="*/ 247586 h 323776"/>
                  <a:gd name="connsiteX0-7997" fmla="*/ 0 w 1382256"/>
                  <a:gd name="connsiteY0-7998" fmla="*/ 52841 h 323776"/>
                  <a:gd name="connsiteX1-7999" fmla="*/ 47078 w 1382256"/>
                  <a:gd name="connsiteY1-8000" fmla="*/ 315603 h 323776"/>
                  <a:gd name="connsiteX2-8001" fmla="*/ 92850 w 1382256"/>
                  <a:gd name="connsiteY2-8002" fmla="*/ 35144 h 323776"/>
                  <a:gd name="connsiteX3-8003" fmla="*/ 147748 w 1382256"/>
                  <a:gd name="connsiteY3-8004" fmla="*/ 323710 h 323776"/>
                  <a:gd name="connsiteX4-8005" fmla="*/ 201626 w 1382256"/>
                  <a:gd name="connsiteY4-8006" fmla="*/ 64131 h 323776"/>
                  <a:gd name="connsiteX5-8007" fmla="*/ 261727 w 1382256"/>
                  <a:gd name="connsiteY5-8008" fmla="*/ 315603 h 323776"/>
                  <a:gd name="connsiteX6-8009" fmla="*/ 313554 w 1382256"/>
                  <a:gd name="connsiteY6-8010" fmla="*/ 34975 h 323776"/>
                  <a:gd name="connsiteX7-8011" fmla="*/ 368809 w 1382256"/>
                  <a:gd name="connsiteY7-8012" fmla="*/ 317287 h 323776"/>
                  <a:gd name="connsiteX8-8013" fmla="*/ 423190 w 1382256"/>
                  <a:gd name="connsiteY8-8014" fmla="*/ 55989 h 323776"/>
                  <a:gd name="connsiteX9-8015" fmla="*/ 474707 w 1382256"/>
                  <a:gd name="connsiteY9-8016" fmla="*/ 306567 h 323776"/>
                  <a:gd name="connsiteX10-8017" fmla="*/ 523600 w 1382256"/>
                  <a:gd name="connsiteY10-8018" fmla="*/ 40096 h 323776"/>
                  <a:gd name="connsiteX11-8019" fmla="*/ 570826 w 1382256"/>
                  <a:gd name="connsiteY11-8020" fmla="*/ 301955 h 323776"/>
                  <a:gd name="connsiteX12-8021" fmla="*/ 598637 w 1382256"/>
                  <a:gd name="connsiteY12-8022" fmla="*/ 34377 h 323776"/>
                  <a:gd name="connsiteX13-8023" fmla="*/ 652243 w 1382256"/>
                  <a:gd name="connsiteY13-8024" fmla="*/ 293699 h 323776"/>
                  <a:gd name="connsiteX14-8025" fmla="*/ 701924 w 1382256"/>
                  <a:gd name="connsiteY14-8026" fmla="*/ 26494 h 323776"/>
                  <a:gd name="connsiteX15-8027" fmla="*/ 731707 w 1382256"/>
                  <a:gd name="connsiteY15-8028" fmla="*/ 271225 h 323776"/>
                  <a:gd name="connsiteX16-8029" fmla="*/ 771907 w 1382256"/>
                  <a:gd name="connsiteY16-8030" fmla="*/ 26999 h 323776"/>
                  <a:gd name="connsiteX17-8031" fmla="*/ 801159 w 1382256"/>
                  <a:gd name="connsiteY17-8032" fmla="*/ 285473 h 323776"/>
                  <a:gd name="connsiteX18-8033" fmla="*/ 843447 w 1382256"/>
                  <a:gd name="connsiteY18-8034" fmla="*/ 14940 h 323776"/>
                  <a:gd name="connsiteX19-8035" fmla="*/ 889038 w 1382256"/>
                  <a:gd name="connsiteY19-8036" fmla="*/ 290231 h 323776"/>
                  <a:gd name="connsiteX20-8037" fmla="*/ 943406 w 1382256"/>
                  <a:gd name="connsiteY20-8038" fmla="*/ 20868 h 323776"/>
                  <a:gd name="connsiteX21-8039" fmla="*/ 972202 w 1382256"/>
                  <a:gd name="connsiteY21-8040" fmla="*/ 297247 h 323776"/>
                  <a:gd name="connsiteX22-8041" fmla="*/ 1016239 w 1382256"/>
                  <a:gd name="connsiteY22-8042" fmla="*/ 19370 h 323776"/>
                  <a:gd name="connsiteX23-8043" fmla="*/ 1059918 w 1382256"/>
                  <a:gd name="connsiteY23-8044" fmla="*/ 297624 h 323776"/>
                  <a:gd name="connsiteX24-8045" fmla="*/ 1078614 w 1382256"/>
                  <a:gd name="connsiteY24-8046" fmla="*/ 28 h 323776"/>
                  <a:gd name="connsiteX25-8047" fmla="*/ 1124532 w 1382256"/>
                  <a:gd name="connsiteY25-8048" fmla="*/ 278813 h 323776"/>
                  <a:gd name="connsiteX26-8049" fmla="*/ 1158887 w 1382256"/>
                  <a:gd name="connsiteY26-8050" fmla="*/ 23313 h 323776"/>
                  <a:gd name="connsiteX27-8051" fmla="*/ 1195719 w 1382256"/>
                  <a:gd name="connsiteY27-8052" fmla="*/ 269158 h 323776"/>
                  <a:gd name="connsiteX28-8053" fmla="*/ 1231683 w 1382256"/>
                  <a:gd name="connsiteY28-8054" fmla="*/ 19277 h 323776"/>
                  <a:gd name="connsiteX29-8055" fmla="*/ 1280485 w 1382256"/>
                  <a:gd name="connsiteY29-8056" fmla="*/ 274050 h 323776"/>
                  <a:gd name="connsiteX30-8057" fmla="*/ 1319247 w 1382256"/>
                  <a:gd name="connsiteY30-8058" fmla="*/ 26581 h 323776"/>
                  <a:gd name="connsiteX31-8059" fmla="*/ 1382256 w 1382256"/>
                  <a:gd name="connsiteY31-8060" fmla="*/ 247586 h 323776"/>
                  <a:gd name="connsiteX0-8061" fmla="*/ 0 w 1394879"/>
                  <a:gd name="connsiteY0-8062" fmla="*/ 48724 h 323776"/>
                  <a:gd name="connsiteX1-8063" fmla="*/ 59701 w 1394879"/>
                  <a:gd name="connsiteY1-8064" fmla="*/ 315603 h 323776"/>
                  <a:gd name="connsiteX2-8065" fmla="*/ 105473 w 1394879"/>
                  <a:gd name="connsiteY2-8066" fmla="*/ 35144 h 323776"/>
                  <a:gd name="connsiteX3-8067" fmla="*/ 160371 w 1394879"/>
                  <a:gd name="connsiteY3-8068" fmla="*/ 323710 h 323776"/>
                  <a:gd name="connsiteX4-8069" fmla="*/ 214249 w 1394879"/>
                  <a:gd name="connsiteY4-8070" fmla="*/ 64131 h 323776"/>
                  <a:gd name="connsiteX5-8071" fmla="*/ 274350 w 1394879"/>
                  <a:gd name="connsiteY5-8072" fmla="*/ 315603 h 323776"/>
                  <a:gd name="connsiteX6-8073" fmla="*/ 326177 w 1394879"/>
                  <a:gd name="connsiteY6-8074" fmla="*/ 34975 h 323776"/>
                  <a:gd name="connsiteX7-8075" fmla="*/ 381432 w 1394879"/>
                  <a:gd name="connsiteY7-8076" fmla="*/ 317287 h 323776"/>
                  <a:gd name="connsiteX8-8077" fmla="*/ 435813 w 1394879"/>
                  <a:gd name="connsiteY8-8078" fmla="*/ 55989 h 323776"/>
                  <a:gd name="connsiteX9-8079" fmla="*/ 487330 w 1394879"/>
                  <a:gd name="connsiteY9-8080" fmla="*/ 306567 h 323776"/>
                  <a:gd name="connsiteX10-8081" fmla="*/ 536223 w 1394879"/>
                  <a:gd name="connsiteY10-8082" fmla="*/ 40096 h 323776"/>
                  <a:gd name="connsiteX11-8083" fmla="*/ 583449 w 1394879"/>
                  <a:gd name="connsiteY11-8084" fmla="*/ 301955 h 323776"/>
                  <a:gd name="connsiteX12-8085" fmla="*/ 611260 w 1394879"/>
                  <a:gd name="connsiteY12-8086" fmla="*/ 34377 h 323776"/>
                  <a:gd name="connsiteX13-8087" fmla="*/ 664866 w 1394879"/>
                  <a:gd name="connsiteY13-8088" fmla="*/ 293699 h 323776"/>
                  <a:gd name="connsiteX14-8089" fmla="*/ 714547 w 1394879"/>
                  <a:gd name="connsiteY14-8090" fmla="*/ 26494 h 323776"/>
                  <a:gd name="connsiteX15-8091" fmla="*/ 744330 w 1394879"/>
                  <a:gd name="connsiteY15-8092" fmla="*/ 271225 h 323776"/>
                  <a:gd name="connsiteX16-8093" fmla="*/ 784530 w 1394879"/>
                  <a:gd name="connsiteY16-8094" fmla="*/ 26999 h 323776"/>
                  <a:gd name="connsiteX17-8095" fmla="*/ 813782 w 1394879"/>
                  <a:gd name="connsiteY17-8096" fmla="*/ 285473 h 323776"/>
                  <a:gd name="connsiteX18-8097" fmla="*/ 856070 w 1394879"/>
                  <a:gd name="connsiteY18-8098" fmla="*/ 14940 h 323776"/>
                  <a:gd name="connsiteX19-8099" fmla="*/ 901661 w 1394879"/>
                  <a:gd name="connsiteY19-8100" fmla="*/ 290231 h 323776"/>
                  <a:gd name="connsiteX20-8101" fmla="*/ 956029 w 1394879"/>
                  <a:gd name="connsiteY20-8102" fmla="*/ 20868 h 323776"/>
                  <a:gd name="connsiteX21-8103" fmla="*/ 984825 w 1394879"/>
                  <a:gd name="connsiteY21-8104" fmla="*/ 297247 h 323776"/>
                  <a:gd name="connsiteX22-8105" fmla="*/ 1028862 w 1394879"/>
                  <a:gd name="connsiteY22-8106" fmla="*/ 19370 h 323776"/>
                  <a:gd name="connsiteX23-8107" fmla="*/ 1072541 w 1394879"/>
                  <a:gd name="connsiteY23-8108" fmla="*/ 297624 h 323776"/>
                  <a:gd name="connsiteX24-8109" fmla="*/ 1091237 w 1394879"/>
                  <a:gd name="connsiteY24-8110" fmla="*/ 28 h 323776"/>
                  <a:gd name="connsiteX25-8111" fmla="*/ 1137155 w 1394879"/>
                  <a:gd name="connsiteY25-8112" fmla="*/ 278813 h 323776"/>
                  <a:gd name="connsiteX26-8113" fmla="*/ 1171510 w 1394879"/>
                  <a:gd name="connsiteY26-8114" fmla="*/ 23313 h 323776"/>
                  <a:gd name="connsiteX27-8115" fmla="*/ 1208342 w 1394879"/>
                  <a:gd name="connsiteY27-8116" fmla="*/ 269158 h 323776"/>
                  <a:gd name="connsiteX28-8117" fmla="*/ 1244306 w 1394879"/>
                  <a:gd name="connsiteY28-8118" fmla="*/ 19277 h 323776"/>
                  <a:gd name="connsiteX29-8119" fmla="*/ 1293108 w 1394879"/>
                  <a:gd name="connsiteY29-8120" fmla="*/ 274050 h 323776"/>
                  <a:gd name="connsiteX30-8121" fmla="*/ 1331870 w 1394879"/>
                  <a:gd name="connsiteY30-8122" fmla="*/ 26581 h 323776"/>
                  <a:gd name="connsiteX31-8123" fmla="*/ 1394879 w 1394879"/>
                  <a:gd name="connsiteY31-8124" fmla="*/ 247586 h 323776"/>
                  <a:gd name="connsiteX0-8125" fmla="*/ 0 w 1394879"/>
                  <a:gd name="connsiteY0-8126" fmla="*/ 48724 h 323776"/>
                  <a:gd name="connsiteX1-8127" fmla="*/ 59701 w 1394879"/>
                  <a:gd name="connsiteY1-8128" fmla="*/ 315603 h 323776"/>
                  <a:gd name="connsiteX2-8129" fmla="*/ 105473 w 1394879"/>
                  <a:gd name="connsiteY2-8130" fmla="*/ 35144 h 323776"/>
                  <a:gd name="connsiteX3-8131" fmla="*/ 160371 w 1394879"/>
                  <a:gd name="connsiteY3-8132" fmla="*/ 323710 h 323776"/>
                  <a:gd name="connsiteX4-8133" fmla="*/ 214249 w 1394879"/>
                  <a:gd name="connsiteY4-8134" fmla="*/ 64131 h 323776"/>
                  <a:gd name="connsiteX5-8135" fmla="*/ 274350 w 1394879"/>
                  <a:gd name="connsiteY5-8136" fmla="*/ 315603 h 323776"/>
                  <a:gd name="connsiteX6-8137" fmla="*/ 328702 w 1394879"/>
                  <a:gd name="connsiteY6-8138" fmla="*/ 67906 h 323776"/>
                  <a:gd name="connsiteX7-8139" fmla="*/ 381432 w 1394879"/>
                  <a:gd name="connsiteY7-8140" fmla="*/ 317287 h 323776"/>
                  <a:gd name="connsiteX8-8141" fmla="*/ 435813 w 1394879"/>
                  <a:gd name="connsiteY8-8142" fmla="*/ 55989 h 323776"/>
                  <a:gd name="connsiteX9-8143" fmla="*/ 487330 w 1394879"/>
                  <a:gd name="connsiteY9-8144" fmla="*/ 306567 h 323776"/>
                  <a:gd name="connsiteX10-8145" fmla="*/ 536223 w 1394879"/>
                  <a:gd name="connsiteY10-8146" fmla="*/ 40096 h 323776"/>
                  <a:gd name="connsiteX11-8147" fmla="*/ 583449 w 1394879"/>
                  <a:gd name="connsiteY11-8148" fmla="*/ 301955 h 323776"/>
                  <a:gd name="connsiteX12-8149" fmla="*/ 611260 w 1394879"/>
                  <a:gd name="connsiteY12-8150" fmla="*/ 34377 h 323776"/>
                  <a:gd name="connsiteX13-8151" fmla="*/ 664866 w 1394879"/>
                  <a:gd name="connsiteY13-8152" fmla="*/ 293699 h 323776"/>
                  <a:gd name="connsiteX14-8153" fmla="*/ 714547 w 1394879"/>
                  <a:gd name="connsiteY14-8154" fmla="*/ 26494 h 323776"/>
                  <a:gd name="connsiteX15-8155" fmla="*/ 744330 w 1394879"/>
                  <a:gd name="connsiteY15-8156" fmla="*/ 271225 h 323776"/>
                  <a:gd name="connsiteX16-8157" fmla="*/ 784530 w 1394879"/>
                  <a:gd name="connsiteY16-8158" fmla="*/ 26999 h 323776"/>
                  <a:gd name="connsiteX17-8159" fmla="*/ 813782 w 1394879"/>
                  <a:gd name="connsiteY17-8160" fmla="*/ 285473 h 323776"/>
                  <a:gd name="connsiteX18-8161" fmla="*/ 856070 w 1394879"/>
                  <a:gd name="connsiteY18-8162" fmla="*/ 14940 h 323776"/>
                  <a:gd name="connsiteX19-8163" fmla="*/ 901661 w 1394879"/>
                  <a:gd name="connsiteY19-8164" fmla="*/ 290231 h 323776"/>
                  <a:gd name="connsiteX20-8165" fmla="*/ 956029 w 1394879"/>
                  <a:gd name="connsiteY20-8166" fmla="*/ 20868 h 323776"/>
                  <a:gd name="connsiteX21-8167" fmla="*/ 984825 w 1394879"/>
                  <a:gd name="connsiteY21-8168" fmla="*/ 297247 h 323776"/>
                  <a:gd name="connsiteX22-8169" fmla="*/ 1028862 w 1394879"/>
                  <a:gd name="connsiteY22-8170" fmla="*/ 19370 h 323776"/>
                  <a:gd name="connsiteX23-8171" fmla="*/ 1072541 w 1394879"/>
                  <a:gd name="connsiteY23-8172" fmla="*/ 297624 h 323776"/>
                  <a:gd name="connsiteX24-8173" fmla="*/ 1091237 w 1394879"/>
                  <a:gd name="connsiteY24-8174" fmla="*/ 28 h 323776"/>
                  <a:gd name="connsiteX25-8175" fmla="*/ 1137155 w 1394879"/>
                  <a:gd name="connsiteY25-8176" fmla="*/ 278813 h 323776"/>
                  <a:gd name="connsiteX26-8177" fmla="*/ 1171510 w 1394879"/>
                  <a:gd name="connsiteY26-8178" fmla="*/ 23313 h 323776"/>
                  <a:gd name="connsiteX27-8179" fmla="*/ 1208342 w 1394879"/>
                  <a:gd name="connsiteY27-8180" fmla="*/ 269158 h 323776"/>
                  <a:gd name="connsiteX28-8181" fmla="*/ 1244306 w 1394879"/>
                  <a:gd name="connsiteY28-8182" fmla="*/ 19277 h 323776"/>
                  <a:gd name="connsiteX29-8183" fmla="*/ 1293108 w 1394879"/>
                  <a:gd name="connsiteY29-8184" fmla="*/ 274050 h 323776"/>
                  <a:gd name="connsiteX30-8185" fmla="*/ 1331870 w 1394879"/>
                  <a:gd name="connsiteY30-8186" fmla="*/ 26581 h 323776"/>
                  <a:gd name="connsiteX31-8187" fmla="*/ 1394879 w 1394879"/>
                  <a:gd name="connsiteY31-8188" fmla="*/ 247586 h 323776"/>
                  <a:gd name="connsiteX0-8189" fmla="*/ 0 w 1394879"/>
                  <a:gd name="connsiteY0-8190" fmla="*/ 44608 h 319660"/>
                  <a:gd name="connsiteX1-8191" fmla="*/ 59701 w 1394879"/>
                  <a:gd name="connsiteY1-8192" fmla="*/ 311487 h 319660"/>
                  <a:gd name="connsiteX2-8193" fmla="*/ 105473 w 1394879"/>
                  <a:gd name="connsiteY2-8194" fmla="*/ 31028 h 319660"/>
                  <a:gd name="connsiteX3-8195" fmla="*/ 160371 w 1394879"/>
                  <a:gd name="connsiteY3-8196" fmla="*/ 319594 h 319660"/>
                  <a:gd name="connsiteX4-8197" fmla="*/ 214249 w 1394879"/>
                  <a:gd name="connsiteY4-8198" fmla="*/ 60015 h 319660"/>
                  <a:gd name="connsiteX5-8199" fmla="*/ 274350 w 1394879"/>
                  <a:gd name="connsiteY5-8200" fmla="*/ 311487 h 319660"/>
                  <a:gd name="connsiteX6-8201" fmla="*/ 328702 w 1394879"/>
                  <a:gd name="connsiteY6-8202" fmla="*/ 63790 h 319660"/>
                  <a:gd name="connsiteX7-8203" fmla="*/ 381432 w 1394879"/>
                  <a:gd name="connsiteY7-8204" fmla="*/ 313171 h 319660"/>
                  <a:gd name="connsiteX8-8205" fmla="*/ 435813 w 1394879"/>
                  <a:gd name="connsiteY8-8206" fmla="*/ 51873 h 319660"/>
                  <a:gd name="connsiteX9-8207" fmla="*/ 487330 w 1394879"/>
                  <a:gd name="connsiteY9-8208" fmla="*/ 302451 h 319660"/>
                  <a:gd name="connsiteX10-8209" fmla="*/ 536223 w 1394879"/>
                  <a:gd name="connsiteY10-8210" fmla="*/ 35980 h 319660"/>
                  <a:gd name="connsiteX11-8211" fmla="*/ 583449 w 1394879"/>
                  <a:gd name="connsiteY11-8212" fmla="*/ 297839 h 319660"/>
                  <a:gd name="connsiteX12-8213" fmla="*/ 611260 w 1394879"/>
                  <a:gd name="connsiteY12-8214" fmla="*/ 30261 h 319660"/>
                  <a:gd name="connsiteX13-8215" fmla="*/ 664866 w 1394879"/>
                  <a:gd name="connsiteY13-8216" fmla="*/ 289583 h 319660"/>
                  <a:gd name="connsiteX14-8217" fmla="*/ 714547 w 1394879"/>
                  <a:gd name="connsiteY14-8218" fmla="*/ 22378 h 319660"/>
                  <a:gd name="connsiteX15-8219" fmla="*/ 744330 w 1394879"/>
                  <a:gd name="connsiteY15-8220" fmla="*/ 267109 h 319660"/>
                  <a:gd name="connsiteX16-8221" fmla="*/ 784530 w 1394879"/>
                  <a:gd name="connsiteY16-8222" fmla="*/ 22883 h 319660"/>
                  <a:gd name="connsiteX17-8223" fmla="*/ 813782 w 1394879"/>
                  <a:gd name="connsiteY17-8224" fmla="*/ 281357 h 319660"/>
                  <a:gd name="connsiteX18-8225" fmla="*/ 856070 w 1394879"/>
                  <a:gd name="connsiteY18-8226" fmla="*/ 10824 h 319660"/>
                  <a:gd name="connsiteX19-8227" fmla="*/ 901661 w 1394879"/>
                  <a:gd name="connsiteY19-8228" fmla="*/ 286115 h 319660"/>
                  <a:gd name="connsiteX20-8229" fmla="*/ 956029 w 1394879"/>
                  <a:gd name="connsiteY20-8230" fmla="*/ 16752 h 319660"/>
                  <a:gd name="connsiteX21-8231" fmla="*/ 984825 w 1394879"/>
                  <a:gd name="connsiteY21-8232" fmla="*/ 293131 h 319660"/>
                  <a:gd name="connsiteX22-8233" fmla="*/ 1028862 w 1394879"/>
                  <a:gd name="connsiteY22-8234" fmla="*/ 15254 h 319660"/>
                  <a:gd name="connsiteX23-8235" fmla="*/ 1072541 w 1394879"/>
                  <a:gd name="connsiteY23-8236" fmla="*/ 293508 h 319660"/>
                  <a:gd name="connsiteX24-8237" fmla="*/ 1106385 w 1394879"/>
                  <a:gd name="connsiteY24-8238" fmla="*/ 28 h 319660"/>
                  <a:gd name="connsiteX25-8239" fmla="*/ 1137155 w 1394879"/>
                  <a:gd name="connsiteY25-8240" fmla="*/ 274697 h 319660"/>
                  <a:gd name="connsiteX26-8241" fmla="*/ 1171510 w 1394879"/>
                  <a:gd name="connsiteY26-8242" fmla="*/ 19197 h 319660"/>
                  <a:gd name="connsiteX27-8243" fmla="*/ 1208342 w 1394879"/>
                  <a:gd name="connsiteY27-8244" fmla="*/ 265042 h 319660"/>
                  <a:gd name="connsiteX28-8245" fmla="*/ 1244306 w 1394879"/>
                  <a:gd name="connsiteY28-8246" fmla="*/ 15161 h 319660"/>
                  <a:gd name="connsiteX29-8247" fmla="*/ 1293108 w 1394879"/>
                  <a:gd name="connsiteY29-8248" fmla="*/ 269934 h 319660"/>
                  <a:gd name="connsiteX30-8249" fmla="*/ 1331870 w 1394879"/>
                  <a:gd name="connsiteY30-8250" fmla="*/ 22465 h 319660"/>
                  <a:gd name="connsiteX31-8251" fmla="*/ 1394879 w 1394879"/>
                  <a:gd name="connsiteY31-8252" fmla="*/ 243470 h 319660"/>
                  <a:gd name="connsiteX0-8253" fmla="*/ 0 w 1394879"/>
                  <a:gd name="connsiteY0-8254" fmla="*/ 44608 h 319660"/>
                  <a:gd name="connsiteX1-8255" fmla="*/ 59701 w 1394879"/>
                  <a:gd name="connsiteY1-8256" fmla="*/ 311487 h 319660"/>
                  <a:gd name="connsiteX2-8257" fmla="*/ 105473 w 1394879"/>
                  <a:gd name="connsiteY2-8258" fmla="*/ 31028 h 319660"/>
                  <a:gd name="connsiteX3-8259" fmla="*/ 160371 w 1394879"/>
                  <a:gd name="connsiteY3-8260" fmla="*/ 319594 h 319660"/>
                  <a:gd name="connsiteX4-8261" fmla="*/ 214249 w 1394879"/>
                  <a:gd name="connsiteY4-8262" fmla="*/ 60015 h 319660"/>
                  <a:gd name="connsiteX5-8263" fmla="*/ 274350 w 1394879"/>
                  <a:gd name="connsiteY5-8264" fmla="*/ 311487 h 319660"/>
                  <a:gd name="connsiteX6-8265" fmla="*/ 328702 w 1394879"/>
                  <a:gd name="connsiteY6-8266" fmla="*/ 63790 h 319660"/>
                  <a:gd name="connsiteX7-8267" fmla="*/ 381432 w 1394879"/>
                  <a:gd name="connsiteY7-8268" fmla="*/ 313171 h 319660"/>
                  <a:gd name="connsiteX8-8269" fmla="*/ 435813 w 1394879"/>
                  <a:gd name="connsiteY8-8270" fmla="*/ 51873 h 319660"/>
                  <a:gd name="connsiteX9-8271" fmla="*/ 487330 w 1394879"/>
                  <a:gd name="connsiteY9-8272" fmla="*/ 302451 h 319660"/>
                  <a:gd name="connsiteX10-8273" fmla="*/ 536223 w 1394879"/>
                  <a:gd name="connsiteY10-8274" fmla="*/ 35980 h 319660"/>
                  <a:gd name="connsiteX11-8275" fmla="*/ 583449 w 1394879"/>
                  <a:gd name="connsiteY11-8276" fmla="*/ 297839 h 319660"/>
                  <a:gd name="connsiteX12-8277" fmla="*/ 611260 w 1394879"/>
                  <a:gd name="connsiteY12-8278" fmla="*/ 30261 h 319660"/>
                  <a:gd name="connsiteX13-8279" fmla="*/ 664866 w 1394879"/>
                  <a:gd name="connsiteY13-8280" fmla="*/ 289583 h 319660"/>
                  <a:gd name="connsiteX14-8281" fmla="*/ 714547 w 1394879"/>
                  <a:gd name="connsiteY14-8282" fmla="*/ 22378 h 319660"/>
                  <a:gd name="connsiteX15-8283" fmla="*/ 744330 w 1394879"/>
                  <a:gd name="connsiteY15-8284" fmla="*/ 267109 h 319660"/>
                  <a:gd name="connsiteX16-8285" fmla="*/ 784530 w 1394879"/>
                  <a:gd name="connsiteY16-8286" fmla="*/ 22883 h 319660"/>
                  <a:gd name="connsiteX17-8287" fmla="*/ 813782 w 1394879"/>
                  <a:gd name="connsiteY17-8288" fmla="*/ 281357 h 319660"/>
                  <a:gd name="connsiteX18-8289" fmla="*/ 856070 w 1394879"/>
                  <a:gd name="connsiteY18-8290" fmla="*/ 10824 h 319660"/>
                  <a:gd name="connsiteX19-8291" fmla="*/ 901661 w 1394879"/>
                  <a:gd name="connsiteY19-8292" fmla="*/ 286115 h 319660"/>
                  <a:gd name="connsiteX20-8293" fmla="*/ 956029 w 1394879"/>
                  <a:gd name="connsiteY20-8294" fmla="*/ 16752 h 319660"/>
                  <a:gd name="connsiteX21-8295" fmla="*/ 984825 w 1394879"/>
                  <a:gd name="connsiteY21-8296" fmla="*/ 293131 h 319660"/>
                  <a:gd name="connsiteX22-8297" fmla="*/ 1028862 w 1394879"/>
                  <a:gd name="connsiteY22-8298" fmla="*/ 15254 h 319660"/>
                  <a:gd name="connsiteX23-8299" fmla="*/ 1072541 w 1394879"/>
                  <a:gd name="connsiteY23-8300" fmla="*/ 293508 h 319660"/>
                  <a:gd name="connsiteX24-8301" fmla="*/ 1106385 w 1394879"/>
                  <a:gd name="connsiteY24-8302" fmla="*/ 28 h 319660"/>
                  <a:gd name="connsiteX25-8303" fmla="*/ 1137155 w 1394879"/>
                  <a:gd name="connsiteY25-8304" fmla="*/ 274697 h 319660"/>
                  <a:gd name="connsiteX26-8305" fmla="*/ 1171510 w 1394879"/>
                  <a:gd name="connsiteY26-8306" fmla="*/ 19197 h 319660"/>
                  <a:gd name="connsiteX27-8307" fmla="*/ 1223491 w 1394879"/>
                  <a:gd name="connsiteY27-8308" fmla="*/ 265043 h 319660"/>
                  <a:gd name="connsiteX28-8309" fmla="*/ 1244306 w 1394879"/>
                  <a:gd name="connsiteY28-8310" fmla="*/ 15161 h 319660"/>
                  <a:gd name="connsiteX29-8311" fmla="*/ 1293108 w 1394879"/>
                  <a:gd name="connsiteY29-8312" fmla="*/ 269934 h 319660"/>
                  <a:gd name="connsiteX30-8313" fmla="*/ 1331870 w 1394879"/>
                  <a:gd name="connsiteY30-8314" fmla="*/ 22465 h 319660"/>
                  <a:gd name="connsiteX31-8315" fmla="*/ 1394879 w 1394879"/>
                  <a:gd name="connsiteY31-8316" fmla="*/ 243470 h 319660"/>
                  <a:gd name="connsiteX0-8317" fmla="*/ 0 w 1394879"/>
                  <a:gd name="connsiteY0-8318" fmla="*/ 44621 h 319673"/>
                  <a:gd name="connsiteX1-8319" fmla="*/ 59701 w 1394879"/>
                  <a:gd name="connsiteY1-8320" fmla="*/ 311500 h 319673"/>
                  <a:gd name="connsiteX2-8321" fmla="*/ 105473 w 1394879"/>
                  <a:gd name="connsiteY2-8322" fmla="*/ 31041 h 319673"/>
                  <a:gd name="connsiteX3-8323" fmla="*/ 160371 w 1394879"/>
                  <a:gd name="connsiteY3-8324" fmla="*/ 319607 h 319673"/>
                  <a:gd name="connsiteX4-8325" fmla="*/ 214249 w 1394879"/>
                  <a:gd name="connsiteY4-8326" fmla="*/ 60028 h 319673"/>
                  <a:gd name="connsiteX5-8327" fmla="*/ 274350 w 1394879"/>
                  <a:gd name="connsiteY5-8328" fmla="*/ 311500 h 319673"/>
                  <a:gd name="connsiteX6-8329" fmla="*/ 328702 w 1394879"/>
                  <a:gd name="connsiteY6-8330" fmla="*/ 63803 h 319673"/>
                  <a:gd name="connsiteX7-8331" fmla="*/ 381432 w 1394879"/>
                  <a:gd name="connsiteY7-8332" fmla="*/ 313184 h 319673"/>
                  <a:gd name="connsiteX8-8333" fmla="*/ 435813 w 1394879"/>
                  <a:gd name="connsiteY8-8334" fmla="*/ 51886 h 319673"/>
                  <a:gd name="connsiteX9-8335" fmla="*/ 487330 w 1394879"/>
                  <a:gd name="connsiteY9-8336" fmla="*/ 302464 h 319673"/>
                  <a:gd name="connsiteX10-8337" fmla="*/ 536223 w 1394879"/>
                  <a:gd name="connsiteY10-8338" fmla="*/ 35993 h 319673"/>
                  <a:gd name="connsiteX11-8339" fmla="*/ 583449 w 1394879"/>
                  <a:gd name="connsiteY11-8340" fmla="*/ 297852 h 319673"/>
                  <a:gd name="connsiteX12-8341" fmla="*/ 611260 w 1394879"/>
                  <a:gd name="connsiteY12-8342" fmla="*/ 30274 h 319673"/>
                  <a:gd name="connsiteX13-8343" fmla="*/ 664866 w 1394879"/>
                  <a:gd name="connsiteY13-8344" fmla="*/ 289596 h 319673"/>
                  <a:gd name="connsiteX14-8345" fmla="*/ 714547 w 1394879"/>
                  <a:gd name="connsiteY14-8346" fmla="*/ 22391 h 319673"/>
                  <a:gd name="connsiteX15-8347" fmla="*/ 744330 w 1394879"/>
                  <a:gd name="connsiteY15-8348" fmla="*/ 267122 h 319673"/>
                  <a:gd name="connsiteX16-8349" fmla="*/ 784530 w 1394879"/>
                  <a:gd name="connsiteY16-8350" fmla="*/ 22896 h 319673"/>
                  <a:gd name="connsiteX17-8351" fmla="*/ 813782 w 1394879"/>
                  <a:gd name="connsiteY17-8352" fmla="*/ 281370 h 319673"/>
                  <a:gd name="connsiteX18-8353" fmla="*/ 856070 w 1394879"/>
                  <a:gd name="connsiteY18-8354" fmla="*/ 10837 h 319673"/>
                  <a:gd name="connsiteX19-8355" fmla="*/ 901661 w 1394879"/>
                  <a:gd name="connsiteY19-8356" fmla="*/ 286128 h 319673"/>
                  <a:gd name="connsiteX20-8357" fmla="*/ 956029 w 1394879"/>
                  <a:gd name="connsiteY20-8358" fmla="*/ 16765 h 319673"/>
                  <a:gd name="connsiteX21-8359" fmla="*/ 984825 w 1394879"/>
                  <a:gd name="connsiteY21-8360" fmla="*/ 293144 h 319673"/>
                  <a:gd name="connsiteX22-8361" fmla="*/ 1028862 w 1394879"/>
                  <a:gd name="connsiteY22-8362" fmla="*/ 15267 h 319673"/>
                  <a:gd name="connsiteX23-8363" fmla="*/ 1072541 w 1394879"/>
                  <a:gd name="connsiteY23-8364" fmla="*/ 293521 h 319673"/>
                  <a:gd name="connsiteX24-8365" fmla="*/ 1106385 w 1394879"/>
                  <a:gd name="connsiteY24-8366" fmla="*/ 41 h 319673"/>
                  <a:gd name="connsiteX25-8367" fmla="*/ 1154828 w 1394879"/>
                  <a:gd name="connsiteY25-8368" fmla="*/ 270594 h 319673"/>
                  <a:gd name="connsiteX26-8369" fmla="*/ 1171510 w 1394879"/>
                  <a:gd name="connsiteY26-8370" fmla="*/ 19210 h 319673"/>
                  <a:gd name="connsiteX27-8371" fmla="*/ 1223491 w 1394879"/>
                  <a:gd name="connsiteY27-8372" fmla="*/ 265056 h 319673"/>
                  <a:gd name="connsiteX28-8373" fmla="*/ 1244306 w 1394879"/>
                  <a:gd name="connsiteY28-8374" fmla="*/ 15174 h 319673"/>
                  <a:gd name="connsiteX29-8375" fmla="*/ 1293108 w 1394879"/>
                  <a:gd name="connsiteY29-8376" fmla="*/ 269947 h 319673"/>
                  <a:gd name="connsiteX30-8377" fmla="*/ 1331870 w 1394879"/>
                  <a:gd name="connsiteY30-8378" fmla="*/ 22478 h 319673"/>
                  <a:gd name="connsiteX31-8379" fmla="*/ 1394879 w 1394879"/>
                  <a:gd name="connsiteY31-8380" fmla="*/ 243483 h 319673"/>
                  <a:gd name="connsiteX0-8381" fmla="*/ 0 w 1394879"/>
                  <a:gd name="connsiteY0-8382" fmla="*/ 44608 h 319660"/>
                  <a:gd name="connsiteX1-8383" fmla="*/ 59701 w 1394879"/>
                  <a:gd name="connsiteY1-8384" fmla="*/ 311487 h 319660"/>
                  <a:gd name="connsiteX2-8385" fmla="*/ 105473 w 1394879"/>
                  <a:gd name="connsiteY2-8386" fmla="*/ 31028 h 319660"/>
                  <a:gd name="connsiteX3-8387" fmla="*/ 160371 w 1394879"/>
                  <a:gd name="connsiteY3-8388" fmla="*/ 319594 h 319660"/>
                  <a:gd name="connsiteX4-8389" fmla="*/ 214249 w 1394879"/>
                  <a:gd name="connsiteY4-8390" fmla="*/ 60015 h 319660"/>
                  <a:gd name="connsiteX5-8391" fmla="*/ 274350 w 1394879"/>
                  <a:gd name="connsiteY5-8392" fmla="*/ 311487 h 319660"/>
                  <a:gd name="connsiteX6-8393" fmla="*/ 328702 w 1394879"/>
                  <a:gd name="connsiteY6-8394" fmla="*/ 63790 h 319660"/>
                  <a:gd name="connsiteX7-8395" fmla="*/ 381432 w 1394879"/>
                  <a:gd name="connsiteY7-8396" fmla="*/ 313171 h 319660"/>
                  <a:gd name="connsiteX8-8397" fmla="*/ 435813 w 1394879"/>
                  <a:gd name="connsiteY8-8398" fmla="*/ 51873 h 319660"/>
                  <a:gd name="connsiteX9-8399" fmla="*/ 487330 w 1394879"/>
                  <a:gd name="connsiteY9-8400" fmla="*/ 302451 h 319660"/>
                  <a:gd name="connsiteX10-8401" fmla="*/ 536223 w 1394879"/>
                  <a:gd name="connsiteY10-8402" fmla="*/ 35980 h 319660"/>
                  <a:gd name="connsiteX11-8403" fmla="*/ 583449 w 1394879"/>
                  <a:gd name="connsiteY11-8404" fmla="*/ 297839 h 319660"/>
                  <a:gd name="connsiteX12-8405" fmla="*/ 611260 w 1394879"/>
                  <a:gd name="connsiteY12-8406" fmla="*/ 30261 h 319660"/>
                  <a:gd name="connsiteX13-8407" fmla="*/ 664866 w 1394879"/>
                  <a:gd name="connsiteY13-8408" fmla="*/ 289583 h 319660"/>
                  <a:gd name="connsiteX14-8409" fmla="*/ 714547 w 1394879"/>
                  <a:gd name="connsiteY14-8410" fmla="*/ 22378 h 319660"/>
                  <a:gd name="connsiteX15-8411" fmla="*/ 744330 w 1394879"/>
                  <a:gd name="connsiteY15-8412" fmla="*/ 267109 h 319660"/>
                  <a:gd name="connsiteX16-8413" fmla="*/ 784530 w 1394879"/>
                  <a:gd name="connsiteY16-8414" fmla="*/ 22883 h 319660"/>
                  <a:gd name="connsiteX17-8415" fmla="*/ 813782 w 1394879"/>
                  <a:gd name="connsiteY17-8416" fmla="*/ 281357 h 319660"/>
                  <a:gd name="connsiteX18-8417" fmla="*/ 856070 w 1394879"/>
                  <a:gd name="connsiteY18-8418" fmla="*/ 10824 h 319660"/>
                  <a:gd name="connsiteX19-8419" fmla="*/ 901661 w 1394879"/>
                  <a:gd name="connsiteY19-8420" fmla="*/ 286115 h 319660"/>
                  <a:gd name="connsiteX20-8421" fmla="*/ 956029 w 1394879"/>
                  <a:gd name="connsiteY20-8422" fmla="*/ 16752 h 319660"/>
                  <a:gd name="connsiteX21-8423" fmla="*/ 984825 w 1394879"/>
                  <a:gd name="connsiteY21-8424" fmla="*/ 293131 h 319660"/>
                  <a:gd name="connsiteX22-8425" fmla="*/ 1028862 w 1394879"/>
                  <a:gd name="connsiteY22-8426" fmla="*/ 15254 h 319660"/>
                  <a:gd name="connsiteX23-8427" fmla="*/ 1072541 w 1394879"/>
                  <a:gd name="connsiteY23-8428" fmla="*/ 293508 h 319660"/>
                  <a:gd name="connsiteX24-8429" fmla="*/ 1106385 w 1394879"/>
                  <a:gd name="connsiteY24-8430" fmla="*/ 28 h 319660"/>
                  <a:gd name="connsiteX25-8431" fmla="*/ 1139680 w 1394879"/>
                  <a:gd name="connsiteY25-8432" fmla="*/ 274697 h 319660"/>
                  <a:gd name="connsiteX26-8433" fmla="*/ 1171510 w 1394879"/>
                  <a:gd name="connsiteY26-8434" fmla="*/ 19197 h 319660"/>
                  <a:gd name="connsiteX27-8435" fmla="*/ 1223491 w 1394879"/>
                  <a:gd name="connsiteY27-8436" fmla="*/ 265043 h 319660"/>
                  <a:gd name="connsiteX28-8437" fmla="*/ 1244306 w 1394879"/>
                  <a:gd name="connsiteY28-8438" fmla="*/ 15161 h 319660"/>
                  <a:gd name="connsiteX29-8439" fmla="*/ 1293108 w 1394879"/>
                  <a:gd name="connsiteY29-8440" fmla="*/ 269934 h 319660"/>
                  <a:gd name="connsiteX30-8441" fmla="*/ 1331870 w 1394879"/>
                  <a:gd name="connsiteY30-8442" fmla="*/ 22465 h 319660"/>
                  <a:gd name="connsiteX31-8443" fmla="*/ 1394879 w 1394879"/>
                  <a:gd name="connsiteY31-8444" fmla="*/ 243470 h 319660"/>
                  <a:gd name="connsiteX0-8445" fmla="*/ 0 w 1394879"/>
                  <a:gd name="connsiteY0-8446" fmla="*/ 44608 h 319599"/>
                  <a:gd name="connsiteX1-8447" fmla="*/ 59701 w 1394879"/>
                  <a:gd name="connsiteY1-8448" fmla="*/ 311487 h 319599"/>
                  <a:gd name="connsiteX2-8449" fmla="*/ 107998 w 1394879"/>
                  <a:gd name="connsiteY2-8450" fmla="*/ 68075 h 319599"/>
                  <a:gd name="connsiteX3-8451" fmla="*/ 160371 w 1394879"/>
                  <a:gd name="connsiteY3-8452" fmla="*/ 319594 h 319599"/>
                  <a:gd name="connsiteX4-8453" fmla="*/ 214249 w 1394879"/>
                  <a:gd name="connsiteY4-8454" fmla="*/ 60015 h 319599"/>
                  <a:gd name="connsiteX5-8455" fmla="*/ 274350 w 1394879"/>
                  <a:gd name="connsiteY5-8456" fmla="*/ 311487 h 319599"/>
                  <a:gd name="connsiteX6-8457" fmla="*/ 328702 w 1394879"/>
                  <a:gd name="connsiteY6-8458" fmla="*/ 63790 h 319599"/>
                  <a:gd name="connsiteX7-8459" fmla="*/ 381432 w 1394879"/>
                  <a:gd name="connsiteY7-8460" fmla="*/ 313171 h 319599"/>
                  <a:gd name="connsiteX8-8461" fmla="*/ 435813 w 1394879"/>
                  <a:gd name="connsiteY8-8462" fmla="*/ 51873 h 319599"/>
                  <a:gd name="connsiteX9-8463" fmla="*/ 487330 w 1394879"/>
                  <a:gd name="connsiteY9-8464" fmla="*/ 302451 h 319599"/>
                  <a:gd name="connsiteX10-8465" fmla="*/ 536223 w 1394879"/>
                  <a:gd name="connsiteY10-8466" fmla="*/ 35980 h 319599"/>
                  <a:gd name="connsiteX11-8467" fmla="*/ 583449 w 1394879"/>
                  <a:gd name="connsiteY11-8468" fmla="*/ 297839 h 319599"/>
                  <a:gd name="connsiteX12-8469" fmla="*/ 611260 w 1394879"/>
                  <a:gd name="connsiteY12-8470" fmla="*/ 30261 h 319599"/>
                  <a:gd name="connsiteX13-8471" fmla="*/ 664866 w 1394879"/>
                  <a:gd name="connsiteY13-8472" fmla="*/ 289583 h 319599"/>
                  <a:gd name="connsiteX14-8473" fmla="*/ 714547 w 1394879"/>
                  <a:gd name="connsiteY14-8474" fmla="*/ 22378 h 319599"/>
                  <a:gd name="connsiteX15-8475" fmla="*/ 744330 w 1394879"/>
                  <a:gd name="connsiteY15-8476" fmla="*/ 267109 h 319599"/>
                  <a:gd name="connsiteX16-8477" fmla="*/ 784530 w 1394879"/>
                  <a:gd name="connsiteY16-8478" fmla="*/ 22883 h 319599"/>
                  <a:gd name="connsiteX17-8479" fmla="*/ 813782 w 1394879"/>
                  <a:gd name="connsiteY17-8480" fmla="*/ 281357 h 319599"/>
                  <a:gd name="connsiteX18-8481" fmla="*/ 856070 w 1394879"/>
                  <a:gd name="connsiteY18-8482" fmla="*/ 10824 h 319599"/>
                  <a:gd name="connsiteX19-8483" fmla="*/ 901661 w 1394879"/>
                  <a:gd name="connsiteY19-8484" fmla="*/ 286115 h 319599"/>
                  <a:gd name="connsiteX20-8485" fmla="*/ 956029 w 1394879"/>
                  <a:gd name="connsiteY20-8486" fmla="*/ 16752 h 319599"/>
                  <a:gd name="connsiteX21-8487" fmla="*/ 984825 w 1394879"/>
                  <a:gd name="connsiteY21-8488" fmla="*/ 293131 h 319599"/>
                  <a:gd name="connsiteX22-8489" fmla="*/ 1028862 w 1394879"/>
                  <a:gd name="connsiteY22-8490" fmla="*/ 15254 h 319599"/>
                  <a:gd name="connsiteX23-8491" fmla="*/ 1072541 w 1394879"/>
                  <a:gd name="connsiteY23-8492" fmla="*/ 293508 h 319599"/>
                  <a:gd name="connsiteX24-8493" fmla="*/ 1106385 w 1394879"/>
                  <a:gd name="connsiteY24-8494" fmla="*/ 28 h 319599"/>
                  <a:gd name="connsiteX25-8495" fmla="*/ 1139680 w 1394879"/>
                  <a:gd name="connsiteY25-8496" fmla="*/ 274697 h 319599"/>
                  <a:gd name="connsiteX26-8497" fmla="*/ 1171510 w 1394879"/>
                  <a:gd name="connsiteY26-8498" fmla="*/ 19197 h 319599"/>
                  <a:gd name="connsiteX27-8499" fmla="*/ 1223491 w 1394879"/>
                  <a:gd name="connsiteY27-8500" fmla="*/ 265043 h 319599"/>
                  <a:gd name="connsiteX28-8501" fmla="*/ 1244306 w 1394879"/>
                  <a:gd name="connsiteY28-8502" fmla="*/ 15161 h 319599"/>
                  <a:gd name="connsiteX29-8503" fmla="*/ 1293108 w 1394879"/>
                  <a:gd name="connsiteY29-8504" fmla="*/ 269934 h 319599"/>
                  <a:gd name="connsiteX30-8505" fmla="*/ 1331870 w 1394879"/>
                  <a:gd name="connsiteY30-8506" fmla="*/ 22465 h 319599"/>
                  <a:gd name="connsiteX31-8507" fmla="*/ 1394879 w 1394879"/>
                  <a:gd name="connsiteY31-8508" fmla="*/ 243470 h 31959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</a:cxnLst>
                <a:rect l="l" t="t" r="r" b="b"/>
                <a:pathLst>
                  <a:path w="1394879" h="319599">
                    <a:moveTo>
                      <a:pt x="0" y="44608"/>
                    </a:moveTo>
                    <a:cubicBezTo>
                      <a:pt x="39169" y="161951"/>
                      <a:pt x="41701" y="307576"/>
                      <a:pt x="59701" y="311487"/>
                    </a:cubicBezTo>
                    <a:cubicBezTo>
                      <a:pt x="77701" y="315398"/>
                      <a:pt x="91220" y="66724"/>
                      <a:pt x="107998" y="68075"/>
                    </a:cubicBezTo>
                    <a:cubicBezTo>
                      <a:pt x="124776" y="69426"/>
                      <a:pt x="142662" y="320937"/>
                      <a:pt x="160371" y="319594"/>
                    </a:cubicBezTo>
                    <a:cubicBezTo>
                      <a:pt x="178080" y="318251"/>
                      <a:pt x="195253" y="61366"/>
                      <a:pt x="214249" y="60015"/>
                    </a:cubicBezTo>
                    <a:cubicBezTo>
                      <a:pt x="233245" y="58664"/>
                      <a:pt x="255275" y="310858"/>
                      <a:pt x="274350" y="311487"/>
                    </a:cubicBezTo>
                    <a:cubicBezTo>
                      <a:pt x="293425" y="312116"/>
                      <a:pt x="310855" y="63509"/>
                      <a:pt x="328702" y="63790"/>
                    </a:cubicBezTo>
                    <a:cubicBezTo>
                      <a:pt x="346549" y="64071"/>
                      <a:pt x="363580" y="315157"/>
                      <a:pt x="381432" y="313171"/>
                    </a:cubicBezTo>
                    <a:cubicBezTo>
                      <a:pt x="399284" y="311185"/>
                      <a:pt x="418163" y="53660"/>
                      <a:pt x="435813" y="51873"/>
                    </a:cubicBezTo>
                    <a:cubicBezTo>
                      <a:pt x="453463" y="50086"/>
                      <a:pt x="470595" y="305100"/>
                      <a:pt x="487330" y="302451"/>
                    </a:cubicBezTo>
                    <a:cubicBezTo>
                      <a:pt x="504065" y="299802"/>
                      <a:pt x="520203" y="36749"/>
                      <a:pt x="536223" y="35980"/>
                    </a:cubicBezTo>
                    <a:cubicBezTo>
                      <a:pt x="552243" y="35211"/>
                      <a:pt x="570943" y="298792"/>
                      <a:pt x="583449" y="297839"/>
                    </a:cubicBezTo>
                    <a:cubicBezTo>
                      <a:pt x="595955" y="296886"/>
                      <a:pt x="597691" y="31637"/>
                      <a:pt x="611260" y="30261"/>
                    </a:cubicBezTo>
                    <a:cubicBezTo>
                      <a:pt x="624830" y="28885"/>
                      <a:pt x="647652" y="290897"/>
                      <a:pt x="664866" y="289583"/>
                    </a:cubicBezTo>
                    <a:cubicBezTo>
                      <a:pt x="682081" y="288269"/>
                      <a:pt x="701303" y="26124"/>
                      <a:pt x="714547" y="22378"/>
                    </a:cubicBezTo>
                    <a:cubicBezTo>
                      <a:pt x="727791" y="18632"/>
                      <a:pt x="732666" y="267025"/>
                      <a:pt x="744330" y="267109"/>
                    </a:cubicBezTo>
                    <a:cubicBezTo>
                      <a:pt x="755994" y="267193"/>
                      <a:pt x="772955" y="20508"/>
                      <a:pt x="784530" y="22883"/>
                    </a:cubicBezTo>
                    <a:cubicBezTo>
                      <a:pt x="796105" y="25258"/>
                      <a:pt x="801859" y="283367"/>
                      <a:pt x="813782" y="281357"/>
                    </a:cubicBezTo>
                    <a:cubicBezTo>
                      <a:pt x="825705" y="279347"/>
                      <a:pt x="841424" y="10031"/>
                      <a:pt x="856070" y="10824"/>
                    </a:cubicBezTo>
                    <a:cubicBezTo>
                      <a:pt x="870716" y="11617"/>
                      <a:pt x="885001" y="285127"/>
                      <a:pt x="901661" y="286115"/>
                    </a:cubicBezTo>
                    <a:cubicBezTo>
                      <a:pt x="918321" y="287103"/>
                      <a:pt x="942168" y="15583"/>
                      <a:pt x="956029" y="16752"/>
                    </a:cubicBezTo>
                    <a:cubicBezTo>
                      <a:pt x="969890" y="17921"/>
                      <a:pt x="972686" y="293381"/>
                      <a:pt x="984825" y="293131"/>
                    </a:cubicBezTo>
                    <a:cubicBezTo>
                      <a:pt x="996964" y="292881"/>
                      <a:pt x="1014243" y="15191"/>
                      <a:pt x="1028862" y="15254"/>
                    </a:cubicBezTo>
                    <a:cubicBezTo>
                      <a:pt x="1043481" y="15317"/>
                      <a:pt x="1059621" y="296046"/>
                      <a:pt x="1072541" y="293508"/>
                    </a:cubicBezTo>
                    <a:cubicBezTo>
                      <a:pt x="1085461" y="290970"/>
                      <a:pt x="1095195" y="3163"/>
                      <a:pt x="1106385" y="28"/>
                    </a:cubicBezTo>
                    <a:cubicBezTo>
                      <a:pt x="1117575" y="-3107"/>
                      <a:pt x="1128826" y="271502"/>
                      <a:pt x="1139680" y="274697"/>
                    </a:cubicBezTo>
                    <a:cubicBezTo>
                      <a:pt x="1150534" y="277892"/>
                      <a:pt x="1157541" y="20806"/>
                      <a:pt x="1171510" y="19197"/>
                    </a:cubicBezTo>
                    <a:cubicBezTo>
                      <a:pt x="1185479" y="17588"/>
                      <a:pt x="1211358" y="265716"/>
                      <a:pt x="1223491" y="265043"/>
                    </a:cubicBezTo>
                    <a:cubicBezTo>
                      <a:pt x="1235624" y="264370"/>
                      <a:pt x="1232703" y="14346"/>
                      <a:pt x="1244306" y="15161"/>
                    </a:cubicBezTo>
                    <a:cubicBezTo>
                      <a:pt x="1255909" y="15976"/>
                      <a:pt x="1278514" y="268717"/>
                      <a:pt x="1293108" y="269934"/>
                    </a:cubicBezTo>
                    <a:cubicBezTo>
                      <a:pt x="1307702" y="271151"/>
                      <a:pt x="1312437" y="26556"/>
                      <a:pt x="1331870" y="22465"/>
                    </a:cubicBezTo>
                    <a:cubicBezTo>
                      <a:pt x="1351304" y="18374"/>
                      <a:pt x="1394879" y="243470"/>
                      <a:pt x="1394879" y="24347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 sz="1715">
                  <a:solidFill>
                    <a:prstClr val="white"/>
                  </a:solidFill>
                  <a:latin typeface="Calibri" panose="020F0502020204030204"/>
                  <a:ea typeface="MS PGothic" panose="020B0600070205080204" pitchFamily="34" charset="-128"/>
                </a:endParaRPr>
              </a:p>
            </p:txBody>
          </p:sp>
          <p:sp>
            <p:nvSpPr>
              <p:cNvPr id="17" name="椭圆 570">
                <a:extLst>
                  <a:ext uri="{FF2B5EF4-FFF2-40B4-BE49-F238E27FC236}">
                    <a16:creationId xmlns:a16="http://schemas.microsoft.com/office/drawing/2014/main" id="{7BCEB817-21BC-4633-A15A-00AB91F09257}"/>
                  </a:ext>
                </a:extLst>
              </p:cNvPr>
              <p:cNvSpPr/>
              <p:nvPr/>
            </p:nvSpPr>
            <p:spPr>
              <a:xfrm>
                <a:off x="5673496" y="2978995"/>
                <a:ext cx="215900" cy="15657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715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フリーフォーム 21">
                <a:extLst>
                  <a:ext uri="{FF2B5EF4-FFF2-40B4-BE49-F238E27FC236}">
                    <a16:creationId xmlns:a16="http://schemas.microsoft.com/office/drawing/2014/main" id="{F6814A30-0E7C-421F-A298-784C47B67A34}"/>
                  </a:ext>
                </a:extLst>
              </p:cNvPr>
              <p:cNvSpPr/>
              <p:nvPr/>
            </p:nvSpPr>
            <p:spPr>
              <a:xfrm>
                <a:off x="3078333" y="2537482"/>
                <a:ext cx="1911305" cy="1015435"/>
              </a:xfrm>
              <a:custGeom>
                <a:avLst/>
                <a:gdLst>
                  <a:gd name="connsiteX0" fmla="*/ 0 w 2072640"/>
                  <a:gd name="connsiteY0" fmla="*/ 1333542 h 3360498"/>
                  <a:gd name="connsiteX1" fmla="*/ 53340 w 2072640"/>
                  <a:gd name="connsiteY1" fmla="*/ 1043982 h 3360498"/>
                  <a:gd name="connsiteX2" fmla="*/ 68580 w 2072640"/>
                  <a:gd name="connsiteY2" fmla="*/ 1333542 h 3360498"/>
                  <a:gd name="connsiteX3" fmla="*/ 121920 w 2072640"/>
                  <a:gd name="connsiteY3" fmla="*/ 1051602 h 3360498"/>
                  <a:gd name="connsiteX4" fmla="*/ 137160 w 2072640"/>
                  <a:gd name="connsiteY4" fmla="*/ 1386882 h 3360498"/>
                  <a:gd name="connsiteX5" fmla="*/ 182880 w 2072640"/>
                  <a:gd name="connsiteY5" fmla="*/ 1082082 h 3360498"/>
                  <a:gd name="connsiteX6" fmla="*/ 205740 w 2072640"/>
                  <a:gd name="connsiteY6" fmla="*/ 1394502 h 3360498"/>
                  <a:gd name="connsiteX7" fmla="*/ 243840 w 2072640"/>
                  <a:gd name="connsiteY7" fmla="*/ 1043982 h 3360498"/>
                  <a:gd name="connsiteX8" fmla="*/ 259080 w 2072640"/>
                  <a:gd name="connsiteY8" fmla="*/ 1356402 h 3360498"/>
                  <a:gd name="connsiteX9" fmla="*/ 304800 w 2072640"/>
                  <a:gd name="connsiteY9" fmla="*/ 823002 h 3360498"/>
                  <a:gd name="connsiteX10" fmla="*/ 304800 w 2072640"/>
                  <a:gd name="connsiteY10" fmla="*/ 1615482 h 3360498"/>
                  <a:gd name="connsiteX11" fmla="*/ 350520 w 2072640"/>
                  <a:gd name="connsiteY11" fmla="*/ 655362 h 3360498"/>
                  <a:gd name="connsiteX12" fmla="*/ 335280 w 2072640"/>
                  <a:gd name="connsiteY12" fmla="*/ 1752642 h 3360498"/>
                  <a:gd name="connsiteX13" fmla="*/ 396240 w 2072640"/>
                  <a:gd name="connsiteY13" fmla="*/ 502962 h 3360498"/>
                  <a:gd name="connsiteX14" fmla="*/ 381000 w 2072640"/>
                  <a:gd name="connsiteY14" fmla="*/ 1912662 h 3360498"/>
                  <a:gd name="connsiteX15" fmla="*/ 449580 w 2072640"/>
                  <a:gd name="connsiteY15" fmla="*/ 342942 h 3360498"/>
                  <a:gd name="connsiteX16" fmla="*/ 419100 w 2072640"/>
                  <a:gd name="connsiteY16" fmla="*/ 2110782 h 3360498"/>
                  <a:gd name="connsiteX17" fmla="*/ 510540 w 2072640"/>
                  <a:gd name="connsiteY17" fmla="*/ 182922 h 3360498"/>
                  <a:gd name="connsiteX18" fmla="*/ 457200 w 2072640"/>
                  <a:gd name="connsiteY18" fmla="*/ 2339382 h 3360498"/>
                  <a:gd name="connsiteX19" fmla="*/ 571500 w 2072640"/>
                  <a:gd name="connsiteY19" fmla="*/ 42 h 3360498"/>
                  <a:gd name="connsiteX20" fmla="*/ 495300 w 2072640"/>
                  <a:gd name="connsiteY20" fmla="*/ 2407962 h 3360498"/>
                  <a:gd name="connsiteX21" fmla="*/ 601980 w 2072640"/>
                  <a:gd name="connsiteY21" fmla="*/ 602022 h 3360498"/>
                  <a:gd name="connsiteX22" fmla="*/ 563880 w 2072640"/>
                  <a:gd name="connsiteY22" fmla="*/ 2126022 h 3360498"/>
                  <a:gd name="connsiteX23" fmla="*/ 632460 w 2072640"/>
                  <a:gd name="connsiteY23" fmla="*/ 883962 h 3360498"/>
                  <a:gd name="connsiteX24" fmla="*/ 632460 w 2072640"/>
                  <a:gd name="connsiteY24" fmla="*/ 1882182 h 3360498"/>
                  <a:gd name="connsiteX25" fmla="*/ 685800 w 2072640"/>
                  <a:gd name="connsiteY25" fmla="*/ 944922 h 3360498"/>
                  <a:gd name="connsiteX26" fmla="*/ 693420 w 2072640"/>
                  <a:gd name="connsiteY26" fmla="*/ 1889802 h 3360498"/>
                  <a:gd name="connsiteX27" fmla="*/ 731520 w 2072640"/>
                  <a:gd name="connsiteY27" fmla="*/ 1234482 h 3360498"/>
                  <a:gd name="connsiteX28" fmla="*/ 754380 w 2072640"/>
                  <a:gd name="connsiteY28" fmla="*/ 1927902 h 3360498"/>
                  <a:gd name="connsiteX29" fmla="*/ 784860 w 2072640"/>
                  <a:gd name="connsiteY29" fmla="*/ 1371642 h 3360498"/>
                  <a:gd name="connsiteX30" fmla="*/ 807720 w 2072640"/>
                  <a:gd name="connsiteY30" fmla="*/ 2072682 h 3360498"/>
                  <a:gd name="connsiteX31" fmla="*/ 845820 w 2072640"/>
                  <a:gd name="connsiteY31" fmla="*/ 1577382 h 3360498"/>
                  <a:gd name="connsiteX32" fmla="*/ 838200 w 2072640"/>
                  <a:gd name="connsiteY32" fmla="*/ 2209842 h 3360498"/>
                  <a:gd name="connsiteX33" fmla="*/ 906780 w 2072640"/>
                  <a:gd name="connsiteY33" fmla="*/ 1714542 h 3360498"/>
                  <a:gd name="connsiteX34" fmla="*/ 876300 w 2072640"/>
                  <a:gd name="connsiteY34" fmla="*/ 2491782 h 3360498"/>
                  <a:gd name="connsiteX35" fmla="*/ 960120 w 2072640"/>
                  <a:gd name="connsiteY35" fmla="*/ 1973622 h 3360498"/>
                  <a:gd name="connsiteX36" fmla="*/ 899160 w 2072640"/>
                  <a:gd name="connsiteY36" fmla="*/ 2811822 h 3360498"/>
                  <a:gd name="connsiteX37" fmla="*/ 998220 w 2072640"/>
                  <a:gd name="connsiteY37" fmla="*/ 2263182 h 3360498"/>
                  <a:gd name="connsiteX38" fmla="*/ 967740 w 2072640"/>
                  <a:gd name="connsiteY38" fmla="*/ 2948982 h 3360498"/>
                  <a:gd name="connsiteX39" fmla="*/ 1043940 w 2072640"/>
                  <a:gd name="connsiteY39" fmla="*/ 2468922 h 3360498"/>
                  <a:gd name="connsiteX40" fmla="*/ 1051560 w 2072640"/>
                  <a:gd name="connsiteY40" fmla="*/ 3017562 h 3360498"/>
                  <a:gd name="connsiteX41" fmla="*/ 1112520 w 2072640"/>
                  <a:gd name="connsiteY41" fmla="*/ 2598462 h 3360498"/>
                  <a:gd name="connsiteX42" fmla="*/ 1143000 w 2072640"/>
                  <a:gd name="connsiteY42" fmla="*/ 3169962 h 3360498"/>
                  <a:gd name="connsiteX43" fmla="*/ 1181100 w 2072640"/>
                  <a:gd name="connsiteY43" fmla="*/ 2667042 h 3360498"/>
                  <a:gd name="connsiteX44" fmla="*/ 1219200 w 2072640"/>
                  <a:gd name="connsiteY44" fmla="*/ 3139482 h 3360498"/>
                  <a:gd name="connsiteX45" fmla="*/ 1249680 w 2072640"/>
                  <a:gd name="connsiteY45" fmla="*/ 2743242 h 3360498"/>
                  <a:gd name="connsiteX46" fmla="*/ 1295400 w 2072640"/>
                  <a:gd name="connsiteY46" fmla="*/ 3169962 h 3360498"/>
                  <a:gd name="connsiteX47" fmla="*/ 1325880 w 2072640"/>
                  <a:gd name="connsiteY47" fmla="*/ 2788962 h 3360498"/>
                  <a:gd name="connsiteX48" fmla="*/ 1379220 w 2072640"/>
                  <a:gd name="connsiteY48" fmla="*/ 3215682 h 3360498"/>
                  <a:gd name="connsiteX49" fmla="*/ 1402080 w 2072640"/>
                  <a:gd name="connsiteY49" fmla="*/ 2872782 h 3360498"/>
                  <a:gd name="connsiteX50" fmla="*/ 1463040 w 2072640"/>
                  <a:gd name="connsiteY50" fmla="*/ 3192822 h 3360498"/>
                  <a:gd name="connsiteX51" fmla="*/ 1485900 w 2072640"/>
                  <a:gd name="connsiteY51" fmla="*/ 2895642 h 3360498"/>
                  <a:gd name="connsiteX52" fmla="*/ 1546860 w 2072640"/>
                  <a:gd name="connsiteY52" fmla="*/ 3269022 h 3360498"/>
                  <a:gd name="connsiteX53" fmla="*/ 1562100 w 2072640"/>
                  <a:gd name="connsiteY53" fmla="*/ 2888022 h 3360498"/>
                  <a:gd name="connsiteX54" fmla="*/ 1623060 w 2072640"/>
                  <a:gd name="connsiteY54" fmla="*/ 3238542 h 3360498"/>
                  <a:gd name="connsiteX55" fmla="*/ 1661160 w 2072640"/>
                  <a:gd name="connsiteY55" fmla="*/ 2933742 h 3360498"/>
                  <a:gd name="connsiteX56" fmla="*/ 1691640 w 2072640"/>
                  <a:gd name="connsiteY56" fmla="*/ 3299502 h 3360498"/>
                  <a:gd name="connsiteX57" fmla="*/ 1729740 w 2072640"/>
                  <a:gd name="connsiteY57" fmla="*/ 2948982 h 3360498"/>
                  <a:gd name="connsiteX58" fmla="*/ 1775460 w 2072640"/>
                  <a:gd name="connsiteY58" fmla="*/ 3246162 h 3360498"/>
                  <a:gd name="connsiteX59" fmla="*/ 1813560 w 2072640"/>
                  <a:gd name="connsiteY59" fmla="*/ 3002322 h 3360498"/>
                  <a:gd name="connsiteX60" fmla="*/ 1844040 w 2072640"/>
                  <a:gd name="connsiteY60" fmla="*/ 3352842 h 3360498"/>
                  <a:gd name="connsiteX61" fmla="*/ 1874520 w 2072640"/>
                  <a:gd name="connsiteY61" fmla="*/ 3048042 h 3360498"/>
                  <a:gd name="connsiteX62" fmla="*/ 1927860 w 2072640"/>
                  <a:gd name="connsiteY62" fmla="*/ 3352842 h 3360498"/>
                  <a:gd name="connsiteX63" fmla="*/ 1958340 w 2072640"/>
                  <a:gd name="connsiteY63" fmla="*/ 3048042 h 3360498"/>
                  <a:gd name="connsiteX64" fmla="*/ 2011680 w 2072640"/>
                  <a:gd name="connsiteY64" fmla="*/ 3360462 h 3360498"/>
                  <a:gd name="connsiteX65" fmla="*/ 2072640 w 2072640"/>
                  <a:gd name="connsiteY65" fmla="*/ 3070902 h 3360498"/>
                  <a:gd name="connsiteX66" fmla="*/ 2072640 w 2072640"/>
                  <a:gd name="connsiteY66" fmla="*/ 3070902 h 3360498"/>
                  <a:gd name="connsiteX67" fmla="*/ 2072640 w 2072640"/>
                  <a:gd name="connsiteY67" fmla="*/ 3070902 h 3360498"/>
                  <a:gd name="connsiteX0-1" fmla="*/ 0 w 2072640"/>
                  <a:gd name="connsiteY0-2" fmla="*/ 1333542 h 3360498"/>
                  <a:gd name="connsiteX1-3" fmla="*/ 53340 w 2072640"/>
                  <a:gd name="connsiteY1-4" fmla="*/ 1043982 h 3360498"/>
                  <a:gd name="connsiteX2-5" fmla="*/ 68580 w 2072640"/>
                  <a:gd name="connsiteY2-6" fmla="*/ 1333542 h 3360498"/>
                  <a:gd name="connsiteX3-7" fmla="*/ 121920 w 2072640"/>
                  <a:gd name="connsiteY3-8" fmla="*/ 1051602 h 3360498"/>
                  <a:gd name="connsiteX4-9" fmla="*/ 137160 w 2072640"/>
                  <a:gd name="connsiteY4-10" fmla="*/ 1386882 h 3360498"/>
                  <a:gd name="connsiteX5-11" fmla="*/ 182880 w 2072640"/>
                  <a:gd name="connsiteY5-12" fmla="*/ 1082082 h 3360498"/>
                  <a:gd name="connsiteX6-13" fmla="*/ 205740 w 2072640"/>
                  <a:gd name="connsiteY6-14" fmla="*/ 1394502 h 3360498"/>
                  <a:gd name="connsiteX7-15" fmla="*/ 243840 w 2072640"/>
                  <a:gd name="connsiteY7-16" fmla="*/ 1043982 h 3360498"/>
                  <a:gd name="connsiteX8-17" fmla="*/ 259080 w 2072640"/>
                  <a:gd name="connsiteY8-18" fmla="*/ 1356402 h 3360498"/>
                  <a:gd name="connsiteX9-19" fmla="*/ 304800 w 2072640"/>
                  <a:gd name="connsiteY9-20" fmla="*/ 823002 h 3360498"/>
                  <a:gd name="connsiteX10-21" fmla="*/ 304800 w 2072640"/>
                  <a:gd name="connsiteY10-22" fmla="*/ 1615482 h 3360498"/>
                  <a:gd name="connsiteX11-23" fmla="*/ 350520 w 2072640"/>
                  <a:gd name="connsiteY11-24" fmla="*/ 655362 h 3360498"/>
                  <a:gd name="connsiteX12-25" fmla="*/ 335280 w 2072640"/>
                  <a:gd name="connsiteY12-26" fmla="*/ 1752642 h 3360498"/>
                  <a:gd name="connsiteX13-27" fmla="*/ 396240 w 2072640"/>
                  <a:gd name="connsiteY13-28" fmla="*/ 502962 h 3360498"/>
                  <a:gd name="connsiteX14-29" fmla="*/ 381000 w 2072640"/>
                  <a:gd name="connsiteY14-30" fmla="*/ 1912662 h 3360498"/>
                  <a:gd name="connsiteX15-31" fmla="*/ 449580 w 2072640"/>
                  <a:gd name="connsiteY15-32" fmla="*/ 342942 h 3360498"/>
                  <a:gd name="connsiteX16-33" fmla="*/ 419100 w 2072640"/>
                  <a:gd name="connsiteY16-34" fmla="*/ 2110782 h 3360498"/>
                  <a:gd name="connsiteX17-35" fmla="*/ 510540 w 2072640"/>
                  <a:gd name="connsiteY17-36" fmla="*/ 182922 h 3360498"/>
                  <a:gd name="connsiteX18-37" fmla="*/ 457200 w 2072640"/>
                  <a:gd name="connsiteY18-38" fmla="*/ 2339382 h 3360498"/>
                  <a:gd name="connsiteX19-39" fmla="*/ 571500 w 2072640"/>
                  <a:gd name="connsiteY19-40" fmla="*/ 42 h 3360498"/>
                  <a:gd name="connsiteX20-41" fmla="*/ 495300 w 2072640"/>
                  <a:gd name="connsiteY20-42" fmla="*/ 2407962 h 3360498"/>
                  <a:gd name="connsiteX21-43" fmla="*/ 601980 w 2072640"/>
                  <a:gd name="connsiteY21-44" fmla="*/ 602022 h 3360498"/>
                  <a:gd name="connsiteX22-45" fmla="*/ 563880 w 2072640"/>
                  <a:gd name="connsiteY22-46" fmla="*/ 2126022 h 3360498"/>
                  <a:gd name="connsiteX23-47" fmla="*/ 632460 w 2072640"/>
                  <a:gd name="connsiteY23-48" fmla="*/ 883962 h 3360498"/>
                  <a:gd name="connsiteX24-49" fmla="*/ 632460 w 2072640"/>
                  <a:gd name="connsiteY24-50" fmla="*/ 1882182 h 3360498"/>
                  <a:gd name="connsiteX25-51" fmla="*/ 685800 w 2072640"/>
                  <a:gd name="connsiteY25-52" fmla="*/ 944922 h 3360498"/>
                  <a:gd name="connsiteX26-53" fmla="*/ 693420 w 2072640"/>
                  <a:gd name="connsiteY26-54" fmla="*/ 1889802 h 3360498"/>
                  <a:gd name="connsiteX27-55" fmla="*/ 731520 w 2072640"/>
                  <a:gd name="connsiteY27-56" fmla="*/ 1234482 h 3360498"/>
                  <a:gd name="connsiteX28-57" fmla="*/ 754380 w 2072640"/>
                  <a:gd name="connsiteY28-58" fmla="*/ 1927902 h 3360498"/>
                  <a:gd name="connsiteX29-59" fmla="*/ 784860 w 2072640"/>
                  <a:gd name="connsiteY29-60" fmla="*/ 1371642 h 3360498"/>
                  <a:gd name="connsiteX30-61" fmla="*/ 807720 w 2072640"/>
                  <a:gd name="connsiteY30-62" fmla="*/ 2072682 h 3360498"/>
                  <a:gd name="connsiteX31-63" fmla="*/ 845820 w 2072640"/>
                  <a:gd name="connsiteY31-64" fmla="*/ 1577382 h 3360498"/>
                  <a:gd name="connsiteX32-65" fmla="*/ 838200 w 2072640"/>
                  <a:gd name="connsiteY32-66" fmla="*/ 2209842 h 3360498"/>
                  <a:gd name="connsiteX33-67" fmla="*/ 906780 w 2072640"/>
                  <a:gd name="connsiteY33-68" fmla="*/ 1714542 h 3360498"/>
                  <a:gd name="connsiteX34-69" fmla="*/ 876300 w 2072640"/>
                  <a:gd name="connsiteY34-70" fmla="*/ 2491782 h 3360498"/>
                  <a:gd name="connsiteX35-71" fmla="*/ 960120 w 2072640"/>
                  <a:gd name="connsiteY35-72" fmla="*/ 1973622 h 3360498"/>
                  <a:gd name="connsiteX36-73" fmla="*/ 899160 w 2072640"/>
                  <a:gd name="connsiteY36-74" fmla="*/ 2811822 h 3360498"/>
                  <a:gd name="connsiteX37-75" fmla="*/ 998220 w 2072640"/>
                  <a:gd name="connsiteY37-76" fmla="*/ 2263182 h 3360498"/>
                  <a:gd name="connsiteX38-77" fmla="*/ 967740 w 2072640"/>
                  <a:gd name="connsiteY38-78" fmla="*/ 2948982 h 3360498"/>
                  <a:gd name="connsiteX39-79" fmla="*/ 1043940 w 2072640"/>
                  <a:gd name="connsiteY39-80" fmla="*/ 2468922 h 3360498"/>
                  <a:gd name="connsiteX40-81" fmla="*/ 1051560 w 2072640"/>
                  <a:gd name="connsiteY40-82" fmla="*/ 3017562 h 3360498"/>
                  <a:gd name="connsiteX41-83" fmla="*/ 1112520 w 2072640"/>
                  <a:gd name="connsiteY41-84" fmla="*/ 2598462 h 3360498"/>
                  <a:gd name="connsiteX42-85" fmla="*/ 1143000 w 2072640"/>
                  <a:gd name="connsiteY42-86" fmla="*/ 3169962 h 3360498"/>
                  <a:gd name="connsiteX43-87" fmla="*/ 1181100 w 2072640"/>
                  <a:gd name="connsiteY43-88" fmla="*/ 2667042 h 3360498"/>
                  <a:gd name="connsiteX44-89" fmla="*/ 1219200 w 2072640"/>
                  <a:gd name="connsiteY44-90" fmla="*/ 3139482 h 3360498"/>
                  <a:gd name="connsiteX45-91" fmla="*/ 1278246 w 2072640"/>
                  <a:gd name="connsiteY45-92" fmla="*/ 481557 h 3360498"/>
                  <a:gd name="connsiteX46-93" fmla="*/ 1295400 w 2072640"/>
                  <a:gd name="connsiteY46-94" fmla="*/ 3169962 h 3360498"/>
                  <a:gd name="connsiteX47-95" fmla="*/ 1325880 w 2072640"/>
                  <a:gd name="connsiteY47-96" fmla="*/ 2788962 h 3360498"/>
                  <a:gd name="connsiteX48-97" fmla="*/ 1379220 w 2072640"/>
                  <a:gd name="connsiteY48-98" fmla="*/ 3215682 h 3360498"/>
                  <a:gd name="connsiteX49-99" fmla="*/ 1402080 w 2072640"/>
                  <a:gd name="connsiteY49-100" fmla="*/ 2872782 h 3360498"/>
                  <a:gd name="connsiteX50-101" fmla="*/ 1463040 w 2072640"/>
                  <a:gd name="connsiteY50-102" fmla="*/ 3192822 h 3360498"/>
                  <a:gd name="connsiteX51-103" fmla="*/ 1485900 w 2072640"/>
                  <a:gd name="connsiteY51-104" fmla="*/ 2895642 h 3360498"/>
                  <a:gd name="connsiteX52-105" fmla="*/ 1546860 w 2072640"/>
                  <a:gd name="connsiteY52-106" fmla="*/ 3269022 h 3360498"/>
                  <a:gd name="connsiteX53-107" fmla="*/ 1562100 w 2072640"/>
                  <a:gd name="connsiteY53-108" fmla="*/ 2888022 h 3360498"/>
                  <a:gd name="connsiteX54-109" fmla="*/ 1623060 w 2072640"/>
                  <a:gd name="connsiteY54-110" fmla="*/ 3238542 h 3360498"/>
                  <a:gd name="connsiteX55-111" fmla="*/ 1661160 w 2072640"/>
                  <a:gd name="connsiteY55-112" fmla="*/ 2933742 h 3360498"/>
                  <a:gd name="connsiteX56-113" fmla="*/ 1691640 w 2072640"/>
                  <a:gd name="connsiteY56-114" fmla="*/ 3299502 h 3360498"/>
                  <a:gd name="connsiteX57-115" fmla="*/ 1729740 w 2072640"/>
                  <a:gd name="connsiteY57-116" fmla="*/ 2948982 h 3360498"/>
                  <a:gd name="connsiteX58-117" fmla="*/ 1775460 w 2072640"/>
                  <a:gd name="connsiteY58-118" fmla="*/ 3246162 h 3360498"/>
                  <a:gd name="connsiteX59-119" fmla="*/ 1813560 w 2072640"/>
                  <a:gd name="connsiteY59-120" fmla="*/ 3002322 h 3360498"/>
                  <a:gd name="connsiteX60-121" fmla="*/ 1844040 w 2072640"/>
                  <a:gd name="connsiteY60-122" fmla="*/ 3352842 h 3360498"/>
                  <a:gd name="connsiteX61-123" fmla="*/ 1874520 w 2072640"/>
                  <a:gd name="connsiteY61-124" fmla="*/ 3048042 h 3360498"/>
                  <a:gd name="connsiteX62-125" fmla="*/ 1927860 w 2072640"/>
                  <a:gd name="connsiteY62-126" fmla="*/ 3352842 h 3360498"/>
                  <a:gd name="connsiteX63-127" fmla="*/ 1958340 w 2072640"/>
                  <a:gd name="connsiteY63-128" fmla="*/ 3048042 h 3360498"/>
                  <a:gd name="connsiteX64-129" fmla="*/ 2011680 w 2072640"/>
                  <a:gd name="connsiteY64-130" fmla="*/ 3360462 h 3360498"/>
                  <a:gd name="connsiteX65-131" fmla="*/ 2072640 w 2072640"/>
                  <a:gd name="connsiteY65-132" fmla="*/ 3070902 h 3360498"/>
                  <a:gd name="connsiteX66-133" fmla="*/ 2072640 w 2072640"/>
                  <a:gd name="connsiteY66-134" fmla="*/ 3070902 h 3360498"/>
                  <a:gd name="connsiteX67-135" fmla="*/ 2072640 w 2072640"/>
                  <a:gd name="connsiteY67-136" fmla="*/ 3070902 h 3360498"/>
                  <a:gd name="connsiteX0-137" fmla="*/ 0 w 2072640"/>
                  <a:gd name="connsiteY0-138" fmla="*/ 1333542 h 3360498"/>
                  <a:gd name="connsiteX1-139" fmla="*/ 53340 w 2072640"/>
                  <a:gd name="connsiteY1-140" fmla="*/ 1043982 h 3360498"/>
                  <a:gd name="connsiteX2-141" fmla="*/ 68580 w 2072640"/>
                  <a:gd name="connsiteY2-142" fmla="*/ 1333542 h 3360498"/>
                  <a:gd name="connsiteX3-143" fmla="*/ 121920 w 2072640"/>
                  <a:gd name="connsiteY3-144" fmla="*/ 1051602 h 3360498"/>
                  <a:gd name="connsiteX4-145" fmla="*/ 137160 w 2072640"/>
                  <a:gd name="connsiteY4-146" fmla="*/ 1386882 h 3360498"/>
                  <a:gd name="connsiteX5-147" fmla="*/ 182880 w 2072640"/>
                  <a:gd name="connsiteY5-148" fmla="*/ 1082082 h 3360498"/>
                  <a:gd name="connsiteX6-149" fmla="*/ 205740 w 2072640"/>
                  <a:gd name="connsiteY6-150" fmla="*/ 1394502 h 3360498"/>
                  <a:gd name="connsiteX7-151" fmla="*/ 243840 w 2072640"/>
                  <a:gd name="connsiteY7-152" fmla="*/ 1043982 h 3360498"/>
                  <a:gd name="connsiteX8-153" fmla="*/ 259080 w 2072640"/>
                  <a:gd name="connsiteY8-154" fmla="*/ 1356402 h 3360498"/>
                  <a:gd name="connsiteX9-155" fmla="*/ 304800 w 2072640"/>
                  <a:gd name="connsiteY9-156" fmla="*/ 823002 h 3360498"/>
                  <a:gd name="connsiteX10-157" fmla="*/ 304800 w 2072640"/>
                  <a:gd name="connsiteY10-158" fmla="*/ 1615482 h 3360498"/>
                  <a:gd name="connsiteX11-159" fmla="*/ 350520 w 2072640"/>
                  <a:gd name="connsiteY11-160" fmla="*/ 655362 h 3360498"/>
                  <a:gd name="connsiteX12-161" fmla="*/ 335280 w 2072640"/>
                  <a:gd name="connsiteY12-162" fmla="*/ 1752642 h 3360498"/>
                  <a:gd name="connsiteX13-163" fmla="*/ 396240 w 2072640"/>
                  <a:gd name="connsiteY13-164" fmla="*/ 502962 h 3360498"/>
                  <a:gd name="connsiteX14-165" fmla="*/ 381000 w 2072640"/>
                  <a:gd name="connsiteY14-166" fmla="*/ 1912662 h 3360498"/>
                  <a:gd name="connsiteX15-167" fmla="*/ 449580 w 2072640"/>
                  <a:gd name="connsiteY15-168" fmla="*/ 342942 h 3360498"/>
                  <a:gd name="connsiteX16-169" fmla="*/ 419100 w 2072640"/>
                  <a:gd name="connsiteY16-170" fmla="*/ 2110782 h 3360498"/>
                  <a:gd name="connsiteX17-171" fmla="*/ 510540 w 2072640"/>
                  <a:gd name="connsiteY17-172" fmla="*/ 182922 h 3360498"/>
                  <a:gd name="connsiteX18-173" fmla="*/ 457200 w 2072640"/>
                  <a:gd name="connsiteY18-174" fmla="*/ 2339382 h 3360498"/>
                  <a:gd name="connsiteX19-175" fmla="*/ 571500 w 2072640"/>
                  <a:gd name="connsiteY19-176" fmla="*/ 42 h 3360498"/>
                  <a:gd name="connsiteX20-177" fmla="*/ 495300 w 2072640"/>
                  <a:gd name="connsiteY20-178" fmla="*/ 2407962 h 3360498"/>
                  <a:gd name="connsiteX21-179" fmla="*/ 601980 w 2072640"/>
                  <a:gd name="connsiteY21-180" fmla="*/ 602022 h 3360498"/>
                  <a:gd name="connsiteX22-181" fmla="*/ 563880 w 2072640"/>
                  <a:gd name="connsiteY22-182" fmla="*/ 2126022 h 3360498"/>
                  <a:gd name="connsiteX23-183" fmla="*/ 632460 w 2072640"/>
                  <a:gd name="connsiteY23-184" fmla="*/ 883962 h 3360498"/>
                  <a:gd name="connsiteX24-185" fmla="*/ 632460 w 2072640"/>
                  <a:gd name="connsiteY24-186" fmla="*/ 1882182 h 3360498"/>
                  <a:gd name="connsiteX25-187" fmla="*/ 685800 w 2072640"/>
                  <a:gd name="connsiteY25-188" fmla="*/ 944922 h 3360498"/>
                  <a:gd name="connsiteX26-189" fmla="*/ 693420 w 2072640"/>
                  <a:gd name="connsiteY26-190" fmla="*/ 1889802 h 3360498"/>
                  <a:gd name="connsiteX27-191" fmla="*/ 731520 w 2072640"/>
                  <a:gd name="connsiteY27-192" fmla="*/ 1234482 h 3360498"/>
                  <a:gd name="connsiteX28-193" fmla="*/ 754380 w 2072640"/>
                  <a:gd name="connsiteY28-194" fmla="*/ 1927902 h 3360498"/>
                  <a:gd name="connsiteX29-195" fmla="*/ 784860 w 2072640"/>
                  <a:gd name="connsiteY29-196" fmla="*/ 1371642 h 3360498"/>
                  <a:gd name="connsiteX30-197" fmla="*/ 807720 w 2072640"/>
                  <a:gd name="connsiteY30-198" fmla="*/ 2072682 h 3360498"/>
                  <a:gd name="connsiteX31-199" fmla="*/ 845820 w 2072640"/>
                  <a:gd name="connsiteY31-200" fmla="*/ 1577382 h 3360498"/>
                  <a:gd name="connsiteX32-201" fmla="*/ 838200 w 2072640"/>
                  <a:gd name="connsiteY32-202" fmla="*/ 2209842 h 3360498"/>
                  <a:gd name="connsiteX33-203" fmla="*/ 906780 w 2072640"/>
                  <a:gd name="connsiteY33-204" fmla="*/ 1714542 h 3360498"/>
                  <a:gd name="connsiteX34-205" fmla="*/ 876300 w 2072640"/>
                  <a:gd name="connsiteY34-206" fmla="*/ 2491782 h 3360498"/>
                  <a:gd name="connsiteX35-207" fmla="*/ 960120 w 2072640"/>
                  <a:gd name="connsiteY35-208" fmla="*/ 1973622 h 3360498"/>
                  <a:gd name="connsiteX36-209" fmla="*/ 899160 w 2072640"/>
                  <a:gd name="connsiteY36-210" fmla="*/ 2811822 h 3360498"/>
                  <a:gd name="connsiteX37-211" fmla="*/ 998220 w 2072640"/>
                  <a:gd name="connsiteY37-212" fmla="*/ 2263182 h 3360498"/>
                  <a:gd name="connsiteX38-213" fmla="*/ 967740 w 2072640"/>
                  <a:gd name="connsiteY38-214" fmla="*/ 2948982 h 3360498"/>
                  <a:gd name="connsiteX39-215" fmla="*/ 1043940 w 2072640"/>
                  <a:gd name="connsiteY39-216" fmla="*/ 2468922 h 3360498"/>
                  <a:gd name="connsiteX40-217" fmla="*/ 1051560 w 2072640"/>
                  <a:gd name="connsiteY40-218" fmla="*/ 3017562 h 3360498"/>
                  <a:gd name="connsiteX41-219" fmla="*/ 1112520 w 2072640"/>
                  <a:gd name="connsiteY41-220" fmla="*/ 2598462 h 3360498"/>
                  <a:gd name="connsiteX42-221" fmla="*/ 1143000 w 2072640"/>
                  <a:gd name="connsiteY42-222" fmla="*/ 3169962 h 3360498"/>
                  <a:gd name="connsiteX43-223" fmla="*/ 1181100 w 2072640"/>
                  <a:gd name="connsiteY43-224" fmla="*/ 2667042 h 3360498"/>
                  <a:gd name="connsiteX44-225" fmla="*/ 1228723 w 2072640"/>
                  <a:gd name="connsiteY44-226" fmla="*/ 1177818 h 3360498"/>
                  <a:gd name="connsiteX45-227" fmla="*/ 1278246 w 2072640"/>
                  <a:gd name="connsiteY45-228" fmla="*/ 481557 h 3360498"/>
                  <a:gd name="connsiteX46-229" fmla="*/ 1295400 w 2072640"/>
                  <a:gd name="connsiteY46-230" fmla="*/ 3169962 h 3360498"/>
                  <a:gd name="connsiteX47-231" fmla="*/ 1325880 w 2072640"/>
                  <a:gd name="connsiteY47-232" fmla="*/ 2788962 h 3360498"/>
                  <a:gd name="connsiteX48-233" fmla="*/ 1379220 w 2072640"/>
                  <a:gd name="connsiteY48-234" fmla="*/ 3215682 h 3360498"/>
                  <a:gd name="connsiteX49-235" fmla="*/ 1402080 w 2072640"/>
                  <a:gd name="connsiteY49-236" fmla="*/ 2872782 h 3360498"/>
                  <a:gd name="connsiteX50-237" fmla="*/ 1463040 w 2072640"/>
                  <a:gd name="connsiteY50-238" fmla="*/ 3192822 h 3360498"/>
                  <a:gd name="connsiteX51-239" fmla="*/ 1485900 w 2072640"/>
                  <a:gd name="connsiteY51-240" fmla="*/ 2895642 h 3360498"/>
                  <a:gd name="connsiteX52-241" fmla="*/ 1546860 w 2072640"/>
                  <a:gd name="connsiteY52-242" fmla="*/ 3269022 h 3360498"/>
                  <a:gd name="connsiteX53-243" fmla="*/ 1562100 w 2072640"/>
                  <a:gd name="connsiteY53-244" fmla="*/ 2888022 h 3360498"/>
                  <a:gd name="connsiteX54-245" fmla="*/ 1623060 w 2072640"/>
                  <a:gd name="connsiteY54-246" fmla="*/ 3238542 h 3360498"/>
                  <a:gd name="connsiteX55-247" fmla="*/ 1661160 w 2072640"/>
                  <a:gd name="connsiteY55-248" fmla="*/ 2933742 h 3360498"/>
                  <a:gd name="connsiteX56-249" fmla="*/ 1691640 w 2072640"/>
                  <a:gd name="connsiteY56-250" fmla="*/ 3299502 h 3360498"/>
                  <a:gd name="connsiteX57-251" fmla="*/ 1729740 w 2072640"/>
                  <a:gd name="connsiteY57-252" fmla="*/ 2948982 h 3360498"/>
                  <a:gd name="connsiteX58-253" fmla="*/ 1775460 w 2072640"/>
                  <a:gd name="connsiteY58-254" fmla="*/ 3246162 h 3360498"/>
                  <a:gd name="connsiteX59-255" fmla="*/ 1813560 w 2072640"/>
                  <a:gd name="connsiteY59-256" fmla="*/ 3002322 h 3360498"/>
                  <a:gd name="connsiteX60-257" fmla="*/ 1844040 w 2072640"/>
                  <a:gd name="connsiteY60-258" fmla="*/ 3352842 h 3360498"/>
                  <a:gd name="connsiteX61-259" fmla="*/ 1874520 w 2072640"/>
                  <a:gd name="connsiteY61-260" fmla="*/ 3048042 h 3360498"/>
                  <a:gd name="connsiteX62-261" fmla="*/ 1927860 w 2072640"/>
                  <a:gd name="connsiteY62-262" fmla="*/ 3352842 h 3360498"/>
                  <a:gd name="connsiteX63-263" fmla="*/ 1958340 w 2072640"/>
                  <a:gd name="connsiteY63-264" fmla="*/ 3048042 h 3360498"/>
                  <a:gd name="connsiteX64-265" fmla="*/ 2011680 w 2072640"/>
                  <a:gd name="connsiteY64-266" fmla="*/ 3360462 h 3360498"/>
                  <a:gd name="connsiteX65-267" fmla="*/ 2072640 w 2072640"/>
                  <a:gd name="connsiteY65-268" fmla="*/ 3070902 h 3360498"/>
                  <a:gd name="connsiteX66-269" fmla="*/ 2072640 w 2072640"/>
                  <a:gd name="connsiteY66-270" fmla="*/ 3070902 h 3360498"/>
                  <a:gd name="connsiteX67-271" fmla="*/ 2072640 w 2072640"/>
                  <a:gd name="connsiteY67-272" fmla="*/ 3070902 h 3360498"/>
                  <a:gd name="connsiteX0-273" fmla="*/ 0 w 2072640"/>
                  <a:gd name="connsiteY0-274" fmla="*/ 1333542 h 3360498"/>
                  <a:gd name="connsiteX1-275" fmla="*/ 53340 w 2072640"/>
                  <a:gd name="connsiteY1-276" fmla="*/ 1043982 h 3360498"/>
                  <a:gd name="connsiteX2-277" fmla="*/ 68580 w 2072640"/>
                  <a:gd name="connsiteY2-278" fmla="*/ 1333542 h 3360498"/>
                  <a:gd name="connsiteX3-279" fmla="*/ 121920 w 2072640"/>
                  <a:gd name="connsiteY3-280" fmla="*/ 1051602 h 3360498"/>
                  <a:gd name="connsiteX4-281" fmla="*/ 137160 w 2072640"/>
                  <a:gd name="connsiteY4-282" fmla="*/ 1386882 h 3360498"/>
                  <a:gd name="connsiteX5-283" fmla="*/ 182880 w 2072640"/>
                  <a:gd name="connsiteY5-284" fmla="*/ 1082082 h 3360498"/>
                  <a:gd name="connsiteX6-285" fmla="*/ 205740 w 2072640"/>
                  <a:gd name="connsiteY6-286" fmla="*/ 1394502 h 3360498"/>
                  <a:gd name="connsiteX7-287" fmla="*/ 243840 w 2072640"/>
                  <a:gd name="connsiteY7-288" fmla="*/ 1043982 h 3360498"/>
                  <a:gd name="connsiteX8-289" fmla="*/ 259080 w 2072640"/>
                  <a:gd name="connsiteY8-290" fmla="*/ 1356402 h 3360498"/>
                  <a:gd name="connsiteX9-291" fmla="*/ 304800 w 2072640"/>
                  <a:gd name="connsiteY9-292" fmla="*/ 823002 h 3360498"/>
                  <a:gd name="connsiteX10-293" fmla="*/ 304800 w 2072640"/>
                  <a:gd name="connsiteY10-294" fmla="*/ 1615482 h 3360498"/>
                  <a:gd name="connsiteX11-295" fmla="*/ 350520 w 2072640"/>
                  <a:gd name="connsiteY11-296" fmla="*/ 655362 h 3360498"/>
                  <a:gd name="connsiteX12-297" fmla="*/ 335280 w 2072640"/>
                  <a:gd name="connsiteY12-298" fmla="*/ 1752642 h 3360498"/>
                  <a:gd name="connsiteX13-299" fmla="*/ 396240 w 2072640"/>
                  <a:gd name="connsiteY13-300" fmla="*/ 502962 h 3360498"/>
                  <a:gd name="connsiteX14-301" fmla="*/ 381000 w 2072640"/>
                  <a:gd name="connsiteY14-302" fmla="*/ 1912662 h 3360498"/>
                  <a:gd name="connsiteX15-303" fmla="*/ 449580 w 2072640"/>
                  <a:gd name="connsiteY15-304" fmla="*/ 342942 h 3360498"/>
                  <a:gd name="connsiteX16-305" fmla="*/ 419100 w 2072640"/>
                  <a:gd name="connsiteY16-306" fmla="*/ 2110782 h 3360498"/>
                  <a:gd name="connsiteX17-307" fmla="*/ 510540 w 2072640"/>
                  <a:gd name="connsiteY17-308" fmla="*/ 182922 h 3360498"/>
                  <a:gd name="connsiteX18-309" fmla="*/ 457200 w 2072640"/>
                  <a:gd name="connsiteY18-310" fmla="*/ 2339382 h 3360498"/>
                  <a:gd name="connsiteX19-311" fmla="*/ 571500 w 2072640"/>
                  <a:gd name="connsiteY19-312" fmla="*/ 42 h 3360498"/>
                  <a:gd name="connsiteX20-313" fmla="*/ 495300 w 2072640"/>
                  <a:gd name="connsiteY20-314" fmla="*/ 2407962 h 3360498"/>
                  <a:gd name="connsiteX21-315" fmla="*/ 601980 w 2072640"/>
                  <a:gd name="connsiteY21-316" fmla="*/ 602022 h 3360498"/>
                  <a:gd name="connsiteX22-317" fmla="*/ 563880 w 2072640"/>
                  <a:gd name="connsiteY22-318" fmla="*/ 2126022 h 3360498"/>
                  <a:gd name="connsiteX23-319" fmla="*/ 632460 w 2072640"/>
                  <a:gd name="connsiteY23-320" fmla="*/ 883962 h 3360498"/>
                  <a:gd name="connsiteX24-321" fmla="*/ 632460 w 2072640"/>
                  <a:gd name="connsiteY24-322" fmla="*/ 1882182 h 3360498"/>
                  <a:gd name="connsiteX25-323" fmla="*/ 685800 w 2072640"/>
                  <a:gd name="connsiteY25-324" fmla="*/ 944922 h 3360498"/>
                  <a:gd name="connsiteX26-325" fmla="*/ 693420 w 2072640"/>
                  <a:gd name="connsiteY26-326" fmla="*/ 1889802 h 3360498"/>
                  <a:gd name="connsiteX27-327" fmla="*/ 731520 w 2072640"/>
                  <a:gd name="connsiteY27-328" fmla="*/ 1234482 h 3360498"/>
                  <a:gd name="connsiteX28-329" fmla="*/ 754380 w 2072640"/>
                  <a:gd name="connsiteY28-330" fmla="*/ 1927902 h 3360498"/>
                  <a:gd name="connsiteX29-331" fmla="*/ 784860 w 2072640"/>
                  <a:gd name="connsiteY29-332" fmla="*/ 1371642 h 3360498"/>
                  <a:gd name="connsiteX30-333" fmla="*/ 807720 w 2072640"/>
                  <a:gd name="connsiteY30-334" fmla="*/ 2072682 h 3360498"/>
                  <a:gd name="connsiteX31-335" fmla="*/ 845820 w 2072640"/>
                  <a:gd name="connsiteY31-336" fmla="*/ 1577382 h 3360498"/>
                  <a:gd name="connsiteX32-337" fmla="*/ 838200 w 2072640"/>
                  <a:gd name="connsiteY32-338" fmla="*/ 2209842 h 3360498"/>
                  <a:gd name="connsiteX33-339" fmla="*/ 906780 w 2072640"/>
                  <a:gd name="connsiteY33-340" fmla="*/ 1714542 h 3360498"/>
                  <a:gd name="connsiteX34-341" fmla="*/ 876300 w 2072640"/>
                  <a:gd name="connsiteY34-342" fmla="*/ 2491782 h 3360498"/>
                  <a:gd name="connsiteX35-343" fmla="*/ 960120 w 2072640"/>
                  <a:gd name="connsiteY35-344" fmla="*/ 1973622 h 3360498"/>
                  <a:gd name="connsiteX36-345" fmla="*/ 899160 w 2072640"/>
                  <a:gd name="connsiteY36-346" fmla="*/ 2811822 h 3360498"/>
                  <a:gd name="connsiteX37-347" fmla="*/ 998220 w 2072640"/>
                  <a:gd name="connsiteY37-348" fmla="*/ 2263182 h 3360498"/>
                  <a:gd name="connsiteX38-349" fmla="*/ 967740 w 2072640"/>
                  <a:gd name="connsiteY38-350" fmla="*/ 2948982 h 3360498"/>
                  <a:gd name="connsiteX39-351" fmla="*/ 1043940 w 2072640"/>
                  <a:gd name="connsiteY39-352" fmla="*/ 2468922 h 3360498"/>
                  <a:gd name="connsiteX40-353" fmla="*/ 1051560 w 2072640"/>
                  <a:gd name="connsiteY40-354" fmla="*/ 3017562 h 3360498"/>
                  <a:gd name="connsiteX41-355" fmla="*/ 1112520 w 2072640"/>
                  <a:gd name="connsiteY41-356" fmla="*/ 2598462 h 3360498"/>
                  <a:gd name="connsiteX42-357" fmla="*/ 1143000 w 2072640"/>
                  <a:gd name="connsiteY42-358" fmla="*/ 3169962 h 3360498"/>
                  <a:gd name="connsiteX43-359" fmla="*/ 1181100 w 2072640"/>
                  <a:gd name="connsiteY43-360" fmla="*/ 2667042 h 3360498"/>
                  <a:gd name="connsiteX44-361" fmla="*/ 1228723 w 2072640"/>
                  <a:gd name="connsiteY44-362" fmla="*/ 1177818 h 3360498"/>
                  <a:gd name="connsiteX45-363" fmla="*/ 1278246 w 2072640"/>
                  <a:gd name="connsiteY45-364" fmla="*/ 481557 h 3360498"/>
                  <a:gd name="connsiteX46-365" fmla="*/ 1295400 w 2072640"/>
                  <a:gd name="connsiteY46-366" fmla="*/ 1185218 h 3360498"/>
                  <a:gd name="connsiteX47-367" fmla="*/ 1325880 w 2072640"/>
                  <a:gd name="connsiteY47-368" fmla="*/ 2788962 h 3360498"/>
                  <a:gd name="connsiteX48-369" fmla="*/ 1379220 w 2072640"/>
                  <a:gd name="connsiteY48-370" fmla="*/ 3215682 h 3360498"/>
                  <a:gd name="connsiteX49-371" fmla="*/ 1402080 w 2072640"/>
                  <a:gd name="connsiteY49-372" fmla="*/ 2872782 h 3360498"/>
                  <a:gd name="connsiteX50-373" fmla="*/ 1463040 w 2072640"/>
                  <a:gd name="connsiteY50-374" fmla="*/ 3192822 h 3360498"/>
                  <a:gd name="connsiteX51-375" fmla="*/ 1485900 w 2072640"/>
                  <a:gd name="connsiteY51-376" fmla="*/ 2895642 h 3360498"/>
                  <a:gd name="connsiteX52-377" fmla="*/ 1546860 w 2072640"/>
                  <a:gd name="connsiteY52-378" fmla="*/ 3269022 h 3360498"/>
                  <a:gd name="connsiteX53-379" fmla="*/ 1562100 w 2072640"/>
                  <a:gd name="connsiteY53-380" fmla="*/ 2888022 h 3360498"/>
                  <a:gd name="connsiteX54-381" fmla="*/ 1623060 w 2072640"/>
                  <a:gd name="connsiteY54-382" fmla="*/ 3238542 h 3360498"/>
                  <a:gd name="connsiteX55-383" fmla="*/ 1661160 w 2072640"/>
                  <a:gd name="connsiteY55-384" fmla="*/ 2933742 h 3360498"/>
                  <a:gd name="connsiteX56-385" fmla="*/ 1691640 w 2072640"/>
                  <a:gd name="connsiteY56-386" fmla="*/ 3299502 h 3360498"/>
                  <a:gd name="connsiteX57-387" fmla="*/ 1729740 w 2072640"/>
                  <a:gd name="connsiteY57-388" fmla="*/ 2948982 h 3360498"/>
                  <a:gd name="connsiteX58-389" fmla="*/ 1775460 w 2072640"/>
                  <a:gd name="connsiteY58-390" fmla="*/ 3246162 h 3360498"/>
                  <a:gd name="connsiteX59-391" fmla="*/ 1813560 w 2072640"/>
                  <a:gd name="connsiteY59-392" fmla="*/ 3002322 h 3360498"/>
                  <a:gd name="connsiteX60-393" fmla="*/ 1844040 w 2072640"/>
                  <a:gd name="connsiteY60-394" fmla="*/ 3352842 h 3360498"/>
                  <a:gd name="connsiteX61-395" fmla="*/ 1874520 w 2072640"/>
                  <a:gd name="connsiteY61-396" fmla="*/ 3048042 h 3360498"/>
                  <a:gd name="connsiteX62-397" fmla="*/ 1927860 w 2072640"/>
                  <a:gd name="connsiteY62-398" fmla="*/ 3352842 h 3360498"/>
                  <a:gd name="connsiteX63-399" fmla="*/ 1958340 w 2072640"/>
                  <a:gd name="connsiteY63-400" fmla="*/ 3048042 h 3360498"/>
                  <a:gd name="connsiteX64-401" fmla="*/ 2011680 w 2072640"/>
                  <a:gd name="connsiteY64-402" fmla="*/ 3360462 h 3360498"/>
                  <a:gd name="connsiteX65-403" fmla="*/ 2072640 w 2072640"/>
                  <a:gd name="connsiteY65-404" fmla="*/ 3070902 h 3360498"/>
                  <a:gd name="connsiteX66-405" fmla="*/ 2072640 w 2072640"/>
                  <a:gd name="connsiteY66-406" fmla="*/ 3070902 h 3360498"/>
                  <a:gd name="connsiteX67-407" fmla="*/ 2072640 w 2072640"/>
                  <a:gd name="connsiteY67-408" fmla="*/ 3070902 h 3360498"/>
                  <a:gd name="connsiteX0-409" fmla="*/ 0 w 2072640"/>
                  <a:gd name="connsiteY0-410" fmla="*/ 1333542 h 3360498"/>
                  <a:gd name="connsiteX1-411" fmla="*/ 53340 w 2072640"/>
                  <a:gd name="connsiteY1-412" fmla="*/ 1043982 h 3360498"/>
                  <a:gd name="connsiteX2-413" fmla="*/ 68580 w 2072640"/>
                  <a:gd name="connsiteY2-414" fmla="*/ 1333542 h 3360498"/>
                  <a:gd name="connsiteX3-415" fmla="*/ 121920 w 2072640"/>
                  <a:gd name="connsiteY3-416" fmla="*/ 1051602 h 3360498"/>
                  <a:gd name="connsiteX4-417" fmla="*/ 137160 w 2072640"/>
                  <a:gd name="connsiteY4-418" fmla="*/ 1386882 h 3360498"/>
                  <a:gd name="connsiteX5-419" fmla="*/ 182880 w 2072640"/>
                  <a:gd name="connsiteY5-420" fmla="*/ 1082082 h 3360498"/>
                  <a:gd name="connsiteX6-421" fmla="*/ 205740 w 2072640"/>
                  <a:gd name="connsiteY6-422" fmla="*/ 1394502 h 3360498"/>
                  <a:gd name="connsiteX7-423" fmla="*/ 243840 w 2072640"/>
                  <a:gd name="connsiteY7-424" fmla="*/ 1043982 h 3360498"/>
                  <a:gd name="connsiteX8-425" fmla="*/ 259080 w 2072640"/>
                  <a:gd name="connsiteY8-426" fmla="*/ 1356402 h 3360498"/>
                  <a:gd name="connsiteX9-427" fmla="*/ 304800 w 2072640"/>
                  <a:gd name="connsiteY9-428" fmla="*/ 823002 h 3360498"/>
                  <a:gd name="connsiteX10-429" fmla="*/ 304800 w 2072640"/>
                  <a:gd name="connsiteY10-430" fmla="*/ 1615482 h 3360498"/>
                  <a:gd name="connsiteX11-431" fmla="*/ 350520 w 2072640"/>
                  <a:gd name="connsiteY11-432" fmla="*/ 655362 h 3360498"/>
                  <a:gd name="connsiteX12-433" fmla="*/ 335280 w 2072640"/>
                  <a:gd name="connsiteY12-434" fmla="*/ 1752642 h 3360498"/>
                  <a:gd name="connsiteX13-435" fmla="*/ 396240 w 2072640"/>
                  <a:gd name="connsiteY13-436" fmla="*/ 502962 h 3360498"/>
                  <a:gd name="connsiteX14-437" fmla="*/ 381000 w 2072640"/>
                  <a:gd name="connsiteY14-438" fmla="*/ 1912662 h 3360498"/>
                  <a:gd name="connsiteX15-439" fmla="*/ 449580 w 2072640"/>
                  <a:gd name="connsiteY15-440" fmla="*/ 342942 h 3360498"/>
                  <a:gd name="connsiteX16-441" fmla="*/ 419100 w 2072640"/>
                  <a:gd name="connsiteY16-442" fmla="*/ 2110782 h 3360498"/>
                  <a:gd name="connsiteX17-443" fmla="*/ 510540 w 2072640"/>
                  <a:gd name="connsiteY17-444" fmla="*/ 182922 h 3360498"/>
                  <a:gd name="connsiteX18-445" fmla="*/ 457200 w 2072640"/>
                  <a:gd name="connsiteY18-446" fmla="*/ 2339382 h 3360498"/>
                  <a:gd name="connsiteX19-447" fmla="*/ 571500 w 2072640"/>
                  <a:gd name="connsiteY19-448" fmla="*/ 42 h 3360498"/>
                  <a:gd name="connsiteX20-449" fmla="*/ 495300 w 2072640"/>
                  <a:gd name="connsiteY20-450" fmla="*/ 2407962 h 3360498"/>
                  <a:gd name="connsiteX21-451" fmla="*/ 601980 w 2072640"/>
                  <a:gd name="connsiteY21-452" fmla="*/ 602022 h 3360498"/>
                  <a:gd name="connsiteX22-453" fmla="*/ 563880 w 2072640"/>
                  <a:gd name="connsiteY22-454" fmla="*/ 2126022 h 3360498"/>
                  <a:gd name="connsiteX23-455" fmla="*/ 632460 w 2072640"/>
                  <a:gd name="connsiteY23-456" fmla="*/ 883962 h 3360498"/>
                  <a:gd name="connsiteX24-457" fmla="*/ 632460 w 2072640"/>
                  <a:gd name="connsiteY24-458" fmla="*/ 1882182 h 3360498"/>
                  <a:gd name="connsiteX25-459" fmla="*/ 685800 w 2072640"/>
                  <a:gd name="connsiteY25-460" fmla="*/ 944922 h 3360498"/>
                  <a:gd name="connsiteX26-461" fmla="*/ 693420 w 2072640"/>
                  <a:gd name="connsiteY26-462" fmla="*/ 1889802 h 3360498"/>
                  <a:gd name="connsiteX27-463" fmla="*/ 731520 w 2072640"/>
                  <a:gd name="connsiteY27-464" fmla="*/ 1234482 h 3360498"/>
                  <a:gd name="connsiteX28-465" fmla="*/ 754380 w 2072640"/>
                  <a:gd name="connsiteY28-466" fmla="*/ 1927902 h 3360498"/>
                  <a:gd name="connsiteX29-467" fmla="*/ 784860 w 2072640"/>
                  <a:gd name="connsiteY29-468" fmla="*/ 1371642 h 3360498"/>
                  <a:gd name="connsiteX30-469" fmla="*/ 807720 w 2072640"/>
                  <a:gd name="connsiteY30-470" fmla="*/ 2072682 h 3360498"/>
                  <a:gd name="connsiteX31-471" fmla="*/ 845820 w 2072640"/>
                  <a:gd name="connsiteY31-472" fmla="*/ 1577382 h 3360498"/>
                  <a:gd name="connsiteX32-473" fmla="*/ 838200 w 2072640"/>
                  <a:gd name="connsiteY32-474" fmla="*/ 2209842 h 3360498"/>
                  <a:gd name="connsiteX33-475" fmla="*/ 906780 w 2072640"/>
                  <a:gd name="connsiteY33-476" fmla="*/ 1714542 h 3360498"/>
                  <a:gd name="connsiteX34-477" fmla="*/ 876300 w 2072640"/>
                  <a:gd name="connsiteY34-478" fmla="*/ 2491782 h 3360498"/>
                  <a:gd name="connsiteX35-479" fmla="*/ 960120 w 2072640"/>
                  <a:gd name="connsiteY35-480" fmla="*/ 1973622 h 3360498"/>
                  <a:gd name="connsiteX36-481" fmla="*/ 899160 w 2072640"/>
                  <a:gd name="connsiteY36-482" fmla="*/ 2811822 h 3360498"/>
                  <a:gd name="connsiteX37-483" fmla="*/ 998220 w 2072640"/>
                  <a:gd name="connsiteY37-484" fmla="*/ 2263182 h 3360498"/>
                  <a:gd name="connsiteX38-485" fmla="*/ 967740 w 2072640"/>
                  <a:gd name="connsiteY38-486" fmla="*/ 2948982 h 3360498"/>
                  <a:gd name="connsiteX39-487" fmla="*/ 1043940 w 2072640"/>
                  <a:gd name="connsiteY39-488" fmla="*/ 2468922 h 3360498"/>
                  <a:gd name="connsiteX40-489" fmla="*/ 1051560 w 2072640"/>
                  <a:gd name="connsiteY40-490" fmla="*/ 3017562 h 3360498"/>
                  <a:gd name="connsiteX41-491" fmla="*/ 1150608 w 2072640"/>
                  <a:gd name="connsiteY41-492" fmla="*/ 982973 h 3360498"/>
                  <a:gd name="connsiteX42-493" fmla="*/ 1143000 w 2072640"/>
                  <a:gd name="connsiteY42-494" fmla="*/ 3169962 h 3360498"/>
                  <a:gd name="connsiteX43-495" fmla="*/ 1181100 w 2072640"/>
                  <a:gd name="connsiteY43-496" fmla="*/ 2667042 h 3360498"/>
                  <a:gd name="connsiteX44-497" fmla="*/ 1228723 w 2072640"/>
                  <a:gd name="connsiteY44-498" fmla="*/ 1177818 h 3360498"/>
                  <a:gd name="connsiteX45-499" fmla="*/ 1278246 w 2072640"/>
                  <a:gd name="connsiteY45-500" fmla="*/ 481557 h 3360498"/>
                  <a:gd name="connsiteX46-501" fmla="*/ 1295400 w 2072640"/>
                  <a:gd name="connsiteY46-502" fmla="*/ 1185218 h 3360498"/>
                  <a:gd name="connsiteX47-503" fmla="*/ 1325880 w 2072640"/>
                  <a:gd name="connsiteY47-504" fmla="*/ 2788962 h 3360498"/>
                  <a:gd name="connsiteX48-505" fmla="*/ 1379220 w 2072640"/>
                  <a:gd name="connsiteY48-506" fmla="*/ 3215682 h 3360498"/>
                  <a:gd name="connsiteX49-507" fmla="*/ 1402080 w 2072640"/>
                  <a:gd name="connsiteY49-508" fmla="*/ 2872782 h 3360498"/>
                  <a:gd name="connsiteX50-509" fmla="*/ 1463040 w 2072640"/>
                  <a:gd name="connsiteY50-510" fmla="*/ 3192822 h 3360498"/>
                  <a:gd name="connsiteX51-511" fmla="*/ 1485900 w 2072640"/>
                  <a:gd name="connsiteY51-512" fmla="*/ 2895642 h 3360498"/>
                  <a:gd name="connsiteX52-513" fmla="*/ 1546860 w 2072640"/>
                  <a:gd name="connsiteY52-514" fmla="*/ 3269022 h 3360498"/>
                  <a:gd name="connsiteX53-515" fmla="*/ 1562100 w 2072640"/>
                  <a:gd name="connsiteY53-516" fmla="*/ 2888022 h 3360498"/>
                  <a:gd name="connsiteX54-517" fmla="*/ 1623060 w 2072640"/>
                  <a:gd name="connsiteY54-518" fmla="*/ 3238542 h 3360498"/>
                  <a:gd name="connsiteX55-519" fmla="*/ 1661160 w 2072640"/>
                  <a:gd name="connsiteY55-520" fmla="*/ 2933742 h 3360498"/>
                  <a:gd name="connsiteX56-521" fmla="*/ 1691640 w 2072640"/>
                  <a:gd name="connsiteY56-522" fmla="*/ 3299502 h 3360498"/>
                  <a:gd name="connsiteX57-523" fmla="*/ 1729740 w 2072640"/>
                  <a:gd name="connsiteY57-524" fmla="*/ 2948982 h 3360498"/>
                  <a:gd name="connsiteX58-525" fmla="*/ 1775460 w 2072640"/>
                  <a:gd name="connsiteY58-526" fmla="*/ 3246162 h 3360498"/>
                  <a:gd name="connsiteX59-527" fmla="*/ 1813560 w 2072640"/>
                  <a:gd name="connsiteY59-528" fmla="*/ 3002322 h 3360498"/>
                  <a:gd name="connsiteX60-529" fmla="*/ 1844040 w 2072640"/>
                  <a:gd name="connsiteY60-530" fmla="*/ 3352842 h 3360498"/>
                  <a:gd name="connsiteX61-531" fmla="*/ 1874520 w 2072640"/>
                  <a:gd name="connsiteY61-532" fmla="*/ 3048042 h 3360498"/>
                  <a:gd name="connsiteX62-533" fmla="*/ 1927860 w 2072640"/>
                  <a:gd name="connsiteY62-534" fmla="*/ 3352842 h 3360498"/>
                  <a:gd name="connsiteX63-535" fmla="*/ 1958340 w 2072640"/>
                  <a:gd name="connsiteY63-536" fmla="*/ 3048042 h 3360498"/>
                  <a:gd name="connsiteX64-537" fmla="*/ 2011680 w 2072640"/>
                  <a:gd name="connsiteY64-538" fmla="*/ 3360462 h 3360498"/>
                  <a:gd name="connsiteX65-539" fmla="*/ 2072640 w 2072640"/>
                  <a:gd name="connsiteY65-540" fmla="*/ 3070902 h 3360498"/>
                  <a:gd name="connsiteX66-541" fmla="*/ 2072640 w 2072640"/>
                  <a:gd name="connsiteY66-542" fmla="*/ 3070902 h 3360498"/>
                  <a:gd name="connsiteX67-543" fmla="*/ 2072640 w 2072640"/>
                  <a:gd name="connsiteY67-544" fmla="*/ 3070902 h 3360498"/>
                  <a:gd name="connsiteX0-545" fmla="*/ 0 w 2072640"/>
                  <a:gd name="connsiteY0-546" fmla="*/ 1333542 h 3360498"/>
                  <a:gd name="connsiteX1-547" fmla="*/ 53340 w 2072640"/>
                  <a:gd name="connsiteY1-548" fmla="*/ 1043982 h 3360498"/>
                  <a:gd name="connsiteX2-549" fmla="*/ 68580 w 2072640"/>
                  <a:gd name="connsiteY2-550" fmla="*/ 1333542 h 3360498"/>
                  <a:gd name="connsiteX3-551" fmla="*/ 121920 w 2072640"/>
                  <a:gd name="connsiteY3-552" fmla="*/ 1051602 h 3360498"/>
                  <a:gd name="connsiteX4-553" fmla="*/ 137160 w 2072640"/>
                  <a:gd name="connsiteY4-554" fmla="*/ 1386882 h 3360498"/>
                  <a:gd name="connsiteX5-555" fmla="*/ 182880 w 2072640"/>
                  <a:gd name="connsiteY5-556" fmla="*/ 1082082 h 3360498"/>
                  <a:gd name="connsiteX6-557" fmla="*/ 205740 w 2072640"/>
                  <a:gd name="connsiteY6-558" fmla="*/ 1394502 h 3360498"/>
                  <a:gd name="connsiteX7-559" fmla="*/ 243840 w 2072640"/>
                  <a:gd name="connsiteY7-560" fmla="*/ 1043982 h 3360498"/>
                  <a:gd name="connsiteX8-561" fmla="*/ 259080 w 2072640"/>
                  <a:gd name="connsiteY8-562" fmla="*/ 1356402 h 3360498"/>
                  <a:gd name="connsiteX9-563" fmla="*/ 304800 w 2072640"/>
                  <a:gd name="connsiteY9-564" fmla="*/ 823002 h 3360498"/>
                  <a:gd name="connsiteX10-565" fmla="*/ 304800 w 2072640"/>
                  <a:gd name="connsiteY10-566" fmla="*/ 1615482 h 3360498"/>
                  <a:gd name="connsiteX11-567" fmla="*/ 350520 w 2072640"/>
                  <a:gd name="connsiteY11-568" fmla="*/ 655362 h 3360498"/>
                  <a:gd name="connsiteX12-569" fmla="*/ 335280 w 2072640"/>
                  <a:gd name="connsiteY12-570" fmla="*/ 1752642 h 3360498"/>
                  <a:gd name="connsiteX13-571" fmla="*/ 396240 w 2072640"/>
                  <a:gd name="connsiteY13-572" fmla="*/ 502962 h 3360498"/>
                  <a:gd name="connsiteX14-573" fmla="*/ 381000 w 2072640"/>
                  <a:gd name="connsiteY14-574" fmla="*/ 1912662 h 3360498"/>
                  <a:gd name="connsiteX15-575" fmla="*/ 449580 w 2072640"/>
                  <a:gd name="connsiteY15-576" fmla="*/ 342942 h 3360498"/>
                  <a:gd name="connsiteX16-577" fmla="*/ 419100 w 2072640"/>
                  <a:gd name="connsiteY16-578" fmla="*/ 2110782 h 3360498"/>
                  <a:gd name="connsiteX17-579" fmla="*/ 510540 w 2072640"/>
                  <a:gd name="connsiteY17-580" fmla="*/ 182922 h 3360498"/>
                  <a:gd name="connsiteX18-581" fmla="*/ 457200 w 2072640"/>
                  <a:gd name="connsiteY18-582" fmla="*/ 2339382 h 3360498"/>
                  <a:gd name="connsiteX19-583" fmla="*/ 571500 w 2072640"/>
                  <a:gd name="connsiteY19-584" fmla="*/ 42 h 3360498"/>
                  <a:gd name="connsiteX20-585" fmla="*/ 495300 w 2072640"/>
                  <a:gd name="connsiteY20-586" fmla="*/ 2407962 h 3360498"/>
                  <a:gd name="connsiteX21-587" fmla="*/ 601980 w 2072640"/>
                  <a:gd name="connsiteY21-588" fmla="*/ 602022 h 3360498"/>
                  <a:gd name="connsiteX22-589" fmla="*/ 563880 w 2072640"/>
                  <a:gd name="connsiteY22-590" fmla="*/ 2126022 h 3360498"/>
                  <a:gd name="connsiteX23-591" fmla="*/ 632460 w 2072640"/>
                  <a:gd name="connsiteY23-592" fmla="*/ 883962 h 3360498"/>
                  <a:gd name="connsiteX24-593" fmla="*/ 632460 w 2072640"/>
                  <a:gd name="connsiteY24-594" fmla="*/ 1882182 h 3360498"/>
                  <a:gd name="connsiteX25-595" fmla="*/ 685800 w 2072640"/>
                  <a:gd name="connsiteY25-596" fmla="*/ 944922 h 3360498"/>
                  <a:gd name="connsiteX26-597" fmla="*/ 693420 w 2072640"/>
                  <a:gd name="connsiteY26-598" fmla="*/ 1889802 h 3360498"/>
                  <a:gd name="connsiteX27-599" fmla="*/ 731520 w 2072640"/>
                  <a:gd name="connsiteY27-600" fmla="*/ 1234482 h 3360498"/>
                  <a:gd name="connsiteX28-601" fmla="*/ 754380 w 2072640"/>
                  <a:gd name="connsiteY28-602" fmla="*/ 1927902 h 3360498"/>
                  <a:gd name="connsiteX29-603" fmla="*/ 784860 w 2072640"/>
                  <a:gd name="connsiteY29-604" fmla="*/ 1371642 h 3360498"/>
                  <a:gd name="connsiteX30-605" fmla="*/ 807720 w 2072640"/>
                  <a:gd name="connsiteY30-606" fmla="*/ 2072682 h 3360498"/>
                  <a:gd name="connsiteX31-607" fmla="*/ 848994 w 2072640"/>
                  <a:gd name="connsiteY31-608" fmla="*/ 1369675 h 3360498"/>
                  <a:gd name="connsiteX32-609" fmla="*/ 838200 w 2072640"/>
                  <a:gd name="connsiteY32-610" fmla="*/ 2209842 h 3360498"/>
                  <a:gd name="connsiteX33-611" fmla="*/ 906780 w 2072640"/>
                  <a:gd name="connsiteY33-612" fmla="*/ 1714542 h 3360498"/>
                  <a:gd name="connsiteX34-613" fmla="*/ 876300 w 2072640"/>
                  <a:gd name="connsiteY34-614" fmla="*/ 2491782 h 3360498"/>
                  <a:gd name="connsiteX35-615" fmla="*/ 960120 w 2072640"/>
                  <a:gd name="connsiteY35-616" fmla="*/ 1973622 h 3360498"/>
                  <a:gd name="connsiteX36-617" fmla="*/ 899160 w 2072640"/>
                  <a:gd name="connsiteY36-618" fmla="*/ 2811822 h 3360498"/>
                  <a:gd name="connsiteX37-619" fmla="*/ 998220 w 2072640"/>
                  <a:gd name="connsiteY37-620" fmla="*/ 2263182 h 3360498"/>
                  <a:gd name="connsiteX38-621" fmla="*/ 967740 w 2072640"/>
                  <a:gd name="connsiteY38-622" fmla="*/ 2948982 h 3360498"/>
                  <a:gd name="connsiteX39-623" fmla="*/ 1043940 w 2072640"/>
                  <a:gd name="connsiteY39-624" fmla="*/ 2468922 h 3360498"/>
                  <a:gd name="connsiteX40-625" fmla="*/ 1051560 w 2072640"/>
                  <a:gd name="connsiteY40-626" fmla="*/ 3017562 h 3360498"/>
                  <a:gd name="connsiteX41-627" fmla="*/ 1150608 w 2072640"/>
                  <a:gd name="connsiteY41-628" fmla="*/ 982973 h 3360498"/>
                  <a:gd name="connsiteX42-629" fmla="*/ 1143000 w 2072640"/>
                  <a:gd name="connsiteY42-630" fmla="*/ 3169962 h 3360498"/>
                  <a:gd name="connsiteX43-631" fmla="*/ 1181100 w 2072640"/>
                  <a:gd name="connsiteY43-632" fmla="*/ 2667042 h 3360498"/>
                  <a:gd name="connsiteX44-633" fmla="*/ 1228723 w 2072640"/>
                  <a:gd name="connsiteY44-634" fmla="*/ 1177818 h 3360498"/>
                  <a:gd name="connsiteX45-635" fmla="*/ 1278246 w 2072640"/>
                  <a:gd name="connsiteY45-636" fmla="*/ 481557 h 3360498"/>
                  <a:gd name="connsiteX46-637" fmla="*/ 1295400 w 2072640"/>
                  <a:gd name="connsiteY46-638" fmla="*/ 1185218 h 3360498"/>
                  <a:gd name="connsiteX47-639" fmla="*/ 1325880 w 2072640"/>
                  <a:gd name="connsiteY47-640" fmla="*/ 2788962 h 3360498"/>
                  <a:gd name="connsiteX48-641" fmla="*/ 1379220 w 2072640"/>
                  <a:gd name="connsiteY48-642" fmla="*/ 3215682 h 3360498"/>
                  <a:gd name="connsiteX49-643" fmla="*/ 1402080 w 2072640"/>
                  <a:gd name="connsiteY49-644" fmla="*/ 2872782 h 3360498"/>
                  <a:gd name="connsiteX50-645" fmla="*/ 1463040 w 2072640"/>
                  <a:gd name="connsiteY50-646" fmla="*/ 3192822 h 3360498"/>
                  <a:gd name="connsiteX51-647" fmla="*/ 1485900 w 2072640"/>
                  <a:gd name="connsiteY51-648" fmla="*/ 2895642 h 3360498"/>
                  <a:gd name="connsiteX52-649" fmla="*/ 1546860 w 2072640"/>
                  <a:gd name="connsiteY52-650" fmla="*/ 3269022 h 3360498"/>
                  <a:gd name="connsiteX53-651" fmla="*/ 1562100 w 2072640"/>
                  <a:gd name="connsiteY53-652" fmla="*/ 2888022 h 3360498"/>
                  <a:gd name="connsiteX54-653" fmla="*/ 1623060 w 2072640"/>
                  <a:gd name="connsiteY54-654" fmla="*/ 3238542 h 3360498"/>
                  <a:gd name="connsiteX55-655" fmla="*/ 1661160 w 2072640"/>
                  <a:gd name="connsiteY55-656" fmla="*/ 2933742 h 3360498"/>
                  <a:gd name="connsiteX56-657" fmla="*/ 1691640 w 2072640"/>
                  <a:gd name="connsiteY56-658" fmla="*/ 3299502 h 3360498"/>
                  <a:gd name="connsiteX57-659" fmla="*/ 1729740 w 2072640"/>
                  <a:gd name="connsiteY57-660" fmla="*/ 2948982 h 3360498"/>
                  <a:gd name="connsiteX58-661" fmla="*/ 1775460 w 2072640"/>
                  <a:gd name="connsiteY58-662" fmla="*/ 3246162 h 3360498"/>
                  <a:gd name="connsiteX59-663" fmla="*/ 1813560 w 2072640"/>
                  <a:gd name="connsiteY59-664" fmla="*/ 3002322 h 3360498"/>
                  <a:gd name="connsiteX60-665" fmla="*/ 1844040 w 2072640"/>
                  <a:gd name="connsiteY60-666" fmla="*/ 3352842 h 3360498"/>
                  <a:gd name="connsiteX61-667" fmla="*/ 1874520 w 2072640"/>
                  <a:gd name="connsiteY61-668" fmla="*/ 3048042 h 3360498"/>
                  <a:gd name="connsiteX62-669" fmla="*/ 1927860 w 2072640"/>
                  <a:gd name="connsiteY62-670" fmla="*/ 3352842 h 3360498"/>
                  <a:gd name="connsiteX63-671" fmla="*/ 1958340 w 2072640"/>
                  <a:gd name="connsiteY63-672" fmla="*/ 3048042 h 3360498"/>
                  <a:gd name="connsiteX64-673" fmla="*/ 2011680 w 2072640"/>
                  <a:gd name="connsiteY64-674" fmla="*/ 3360462 h 3360498"/>
                  <a:gd name="connsiteX65-675" fmla="*/ 2072640 w 2072640"/>
                  <a:gd name="connsiteY65-676" fmla="*/ 3070902 h 3360498"/>
                  <a:gd name="connsiteX66-677" fmla="*/ 2072640 w 2072640"/>
                  <a:gd name="connsiteY66-678" fmla="*/ 3070902 h 3360498"/>
                  <a:gd name="connsiteX67-679" fmla="*/ 2072640 w 2072640"/>
                  <a:gd name="connsiteY67-680" fmla="*/ 3070902 h 3360498"/>
                  <a:gd name="connsiteX0-681" fmla="*/ 0 w 2072640"/>
                  <a:gd name="connsiteY0-682" fmla="*/ 1333542 h 3360498"/>
                  <a:gd name="connsiteX1-683" fmla="*/ 53340 w 2072640"/>
                  <a:gd name="connsiteY1-684" fmla="*/ 1043982 h 3360498"/>
                  <a:gd name="connsiteX2-685" fmla="*/ 68580 w 2072640"/>
                  <a:gd name="connsiteY2-686" fmla="*/ 1333542 h 3360498"/>
                  <a:gd name="connsiteX3-687" fmla="*/ 121920 w 2072640"/>
                  <a:gd name="connsiteY3-688" fmla="*/ 1051602 h 3360498"/>
                  <a:gd name="connsiteX4-689" fmla="*/ 137160 w 2072640"/>
                  <a:gd name="connsiteY4-690" fmla="*/ 1386882 h 3360498"/>
                  <a:gd name="connsiteX5-691" fmla="*/ 182880 w 2072640"/>
                  <a:gd name="connsiteY5-692" fmla="*/ 1082082 h 3360498"/>
                  <a:gd name="connsiteX6-693" fmla="*/ 205740 w 2072640"/>
                  <a:gd name="connsiteY6-694" fmla="*/ 1394502 h 3360498"/>
                  <a:gd name="connsiteX7-695" fmla="*/ 243840 w 2072640"/>
                  <a:gd name="connsiteY7-696" fmla="*/ 1043982 h 3360498"/>
                  <a:gd name="connsiteX8-697" fmla="*/ 259080 w 2072640"/>
                  <a:gd name="connsiteY8-698" fmla="*/ 1356402 h 3360498"/>
                  <a:gd name="connsiteX9-699" fmla="*/ 304800 w 2072640"/>
                  <a:gd name="connsiteY9-700" fmla="*/ 823002 h 3360498"/>
                  <a:gd name="connsiteX10-701" fmla="*/ 304800 w 2072640"/>
                  <a:gd name="connsiteY10-702" fmla="*/ 1615482 h 3360498"/>
                  <a:gd name="connsiteX11-703" fmla="*/ 350520 w 2072640"/>
                  <a:gd name="connsiteY11-704" fmla="*/ 655362 h 3360498"/>
                  <a:gd name="connsiteX12-705" fmla="*/ 335280 w 2072640"/>
                  <a:gd name="connsiteY12-706" fmla="*/ 1752642 h 3360498"/>
                  <a:gd name="connsiteX13-707" fmla="*/ 396240 w 2072640"/>
                  <a:gd name="connsiteY13-708" fmla="*/ 502962 h 3360498"/>
                  <a:gd name="connsiteX14-709" fmla="*/ 381000 w 2072640"/>
                  <a:gd name="connsiteY14-710" fmla="*/ 1912662 h 3360498"/>
                  <a:gd name="connsiteX15-711" fmla="*/ 449580 w 2072640"/>
                  <a:gd name="connsiteY15-712" fmla="*/ 342942 h 3360498"/>
                  <a:gd name="connsiteX16-713" fmla="*/ 419100 w 2072640"/>
                  <a:gd name="connsiteY16-714" fmla="*/ 2110782 h 3360498"/>
                  <a:gd name="connsiteX17-715" fmla="*/ 510540 w 2072640"/>
                  <a:gd name="connsiteY17-716" fmla="*/ 182922 h 3360498"/>
                  <a:gd name="connsiteX18-717" fmla="*/ 457200 w 2072640"/>
                  <a:gd name="connsiteY18-718" fmla="*/ 2339382 h 3360498"/>
                  <a:gd name="connsiteX19-719" fmla="*/ 571500 w 2072640"/>
                  <a:gd name="connsiteY19-720" fmla="*/ 42 h 3360498"/>
                  <a:gd name="connsiteX20-721" fmla="*/ 495300 w 2072640"/>
                  <a:gd name="connsiteY20-722" fmla="*/ 2407962 h 3360498"/>
                  <a:gd name="connsiteX21-723" fmla="*/ 601980 w 2072640"/>
                  <a:gd name="connsiteY21-724" fmla="*/ 602022 h 3360498"/>
                  <a:gd name="connsiteX22-725" fmla="*/ 563880 w 2072640"/>
                  <a:gd name="connsiteY22-726" fmla="*/ 2126022 h 3360498"/>
                  <a:gd name="connsiteX23-727" fmla="*/ 632460 w 2072640"/>
                  <a:gd name="connsiteY23-728" fmla="*/ 883962 h 3360498"/>
                  <a:gd name="connsiteX24-729" fmla="*/ 632460 w 2072640"/>
                  <a:gd name="connsiteY24-730" fmla="*/ 1882182 h 3360498"/>
                  <a:gd name="connsiteX25-731" fmla="*/ 685800 w 2072640"/>
                  <a:gd name="connsiteY25-732" fmla="*/ 944922 h 3360498"/>
                  <a:gd name="connsiteX26-733" fmla="*/ 693420 w 2072640"/>
                  <a:gd name="connsiteY26-734" fmla="*/ 1889802 h 3360498"/>
                  <a:gd name="connsiteX27-735" fmla="*/ 731520 w 2072640"/>
                  <a:gd name="connsiteY27-736" fmla="*/ 1234482 h 3360498"/>
                  <a:gd name="connsiteX28-737" fmla="*/ 754380 w 2072640"/>
                  <a:gd name="connsiteY28-738" fmla="*/ 1927902 h 3360498"/>
                  <a:gd name="connsiteX29-739" fmla="*/ 784860 w 2072640"/>
                  <a:gd name="connsiteY29-740" fmla="*/ 1371642 h 3360498"/>
                  <a:gd name="connsiteX30-741" fmla="*/ 801371 w 2072640"/>
                  <a:gd name="connsiteY30-742" fmla="*/ 1888054 h 3360498"/>
                  <a:gd name="connsiteX31-743" fmla="*/ 848994 w 2072640"/>
                  <a:gd name="connsiteY31-744" fmla="*/ 1369675 h 3360498"/>
                  <a:gd name="connsiteX32-745" fmla="*/ 838200 w 2072640"/>
                  <a:gd name="connsiteY32-746" fmla="*/ 2209842 h 3360498"/>
                  <a:gd name="connsiteX33-747" fmla="*/ 906780 w 2072640"/>
                  <a:gd name="connsiteY33-748" fmla="*/ 1714542 h 3360498"/>
                  <a:gd name="connsiteX34-749" fmla="*/ 876300 w 2072640"/>
                  <a:gd name="connsiteY34-750" fmla="*/ 2491782 h 3360498"/>
                  <a:gd name="connsiteX35-751" fmla="*/ 960120 w 2072640"/>
                  <a:gd name="connsiteY35-752" fmla="*/ 1973622 h 3360498"/>
                  <a:gd name="connsiteX36-753" fmla="*/ 899160 w 2072640"/>
                  <a:gd name="connsiteY36-754" fmla="*/ 2811822 h 3360498"/>
                  <a:gd name="connsiteX37-755" fmla="*/ 998220 w 2072640"/>
                  <a:gd name="connsiteY37-756" fmla="*/ 2263182 h 3360498"/>
                  <a:gd name="connsiteX38-757" fmla="*/ 967740 w 2072640"/>
                  <a:gd name="connsiteY38-758" fmla="*/ 2948982 h 3360498"/>
                  <a:gd name="connsiteX39-759" fmla="*/ 1043940 w 2072640"/>
                  <a:gd name="connsiteY39-760" fmla="*/ 2468922 h 3360498"/>
                  <a:gd name="connsiteX40-761" fmla="*/ 1051560 w 2072640"/>
                  <a:gd name="connsiteY40-762" fmla="*/ 3017562 h 3360498"/>
                  <a:gd name="connsiteX41-763" fmla="*/ 1150608 w 2072640"/>
                  <a:gd name="connsiteY41-764" fmla="*/ 982973 h 3360498"/>
                  <a:gd name="connsiteX42-765" fmla="*/ 1143000 w 2072640"/>
                  <a:gd name="connsiteY42-766" fmla="*/ 3169962 h 3360498"/>
                  <a:gd name="connsiteX43-767" fmla="*/ 1181100 w 2072640"/>
                  <a:gd name="connsiteY43-768" fmla="*/ 2667042 h 3360498"/>
                  <a:gd name="connsiteX44-769" fmla="*/ 1228723 w 2072640"/>
                  <a:gd name="connsiteY44-770" fmla="*/ 1177818 h 3360498"/>
                  <a:gd name="connsiteX45-771" fmla="*/ 1278246 w 2072640"/>
                  <a:gd name="connsiteY45-772" fmla="*/ 481557 h 3360498"/>
                  <a:gd name="connsiteX46-773" fmla="*/ 1295400 w 2072640"/>
                  <a:gd name="connsiteY46-774" fmla="*/ 1185218 h 3360498"/>
                  <a:gd name="connsiteX47-775" fmla="*/ 1325880 w 2072640"/>
                  <a:gd name="connsiteY47-776" fmla="*/ 2788962 h 3360498"/>
                  <a:gd name="connsiteX48-777" fmla="*/ 1379220 w 2072640"/>
                  <a:gd name="connsiteY48-778" fmla="*/ 3215682 h 3360498"/>
                  <a:gd name="connsiteX49-779" fmla="*/ 1402080 w 2072640"/>
                  <a:gd name="connsiteY49-780" fmla="*/ 2872782 h 3360498"/>
                  <a:gd name="connsiteX50-781" fmla="*/ 1463040 w 2072640"/>
                  <a:gd name="connsiteY50-782" fmla="*/ 3192822 h 3360498"/>
                  <a:gd name="connsiteX51-783" fmla="*/ 1485900 w 2072640"/>
                  <a:gd name="connsiteY51-784" fmla="*/ 2895642 h 3360498"/>
                  <a:gd name="connsiteX52-785" fmla="*/ 1546860 w 2072640"/>
                  <a:gd name="connsiteY52-786" fmla="*/ 3269022 h 3360498"/>
                  <a:gd name="connsiteX53-787" fmla="*/ 1562100 w 2072640"/>
                  <a:gd name="connsiteY53-788" fmla="*/ 2888022 h 3360498"/>
                  <a:gd name="connsiteX54-789" fmla="*/ 1623060 w 2072640"/>
                  <a:gd name="connsiteY54-790" fmla="*/ 3238542 h 3360498"/>
                  <a:gd name="connsiteX55-791" fmla="*/ 1661160 w 2072640"/>
                  <a:gd name="connsiteY55-792" fmla="*/ 2933742 h 3360498"/>
                  <a:gd name="connsiteX56-793" fmla="*/ 1691640 w 2072640"/>
                  <a:gd name="connsiteY56-794" fmla="*/ 3299502 h 3360498"/>
                  <a:gd name="connsiteX57-795" fmla="*/ 1729740 w 2072640"/>
                  <a:gd name="connsiteY57-796" fmla="*/ 2948982 h 3360498"/>
                  <a:gd name="connsiteX58-797" fmla="*/ 1775460 w 2072640"/>
                  <a:gd name="connsiteY58-798" fmla="*/ 3246162 h 3360498"/>
                  <a:gd name="connsiteX59-799" fmla="*/ 1813560 w 2072640"/>
                  <a:gd name="connsiteY59-800" fmla="*/ 3002322 h 3360498"/>
                  <a:gd name="connsiteX60-801" fmla="*/ 1844040 w 2072640"/>
                  <a:gd name="connsiteY60-802" fmla="*/ 3352842 h 3360498"/>
                  <a:gd name="connsiteX61-803" fmla="*/ 1874520 w 2072640"/>
                  <a:gd name="connsiteY61-804" fmla="*/ 3048042 h 3360498"/>
                  <a:gd name="connsiteX62-805" fmla="*/ 1927860 w 2072640"/>
                  <a:gd name="connsiteY62-806" fmla="*/ 3352842 h 3360498"/>
                  <a:gd name="connsiteX63-807" fmla="*/ 1958340 w 2072640"/>
                  <a:gd name="connsiteY63-808" fmla="*/ 3048042 h 3360498"/>
                  <a:gd name="connsiteX64-809" fmla="*/ 2011680 w 2072640"/>
                  <a:gd name="connsiteY64-810" fmla="*/ 3360462 h 3360498"/>
                  <a:gd name="connsiteX65-811" fmla="*/ 2072640 w 2072640"/>
                  <a:gd name="connsiteY65-812" fmla="*/ 3070902 h 3360498"/>
                  <a:gd name="connsiteX66-813" fmla="*/ 2072640 w 2072640"/>
                  <a:gd name="connsiteY66-814" fmla="*/ 3070902 h 3360498"/>
                  <a:gd name="connsiteX67-815" fmla="*/ 2072640 w 2072640"/>
                  <a:gd name="connsiteY67-816" fmla="*/ 3070902 h 3360498"/>
                  <a:gd name="connsiteX0-817" fmla="*/ 0 w 2072640"/>
                  <a:gd name="connsiteY0-818" fmla="*/ 1333542 h 3360498"/>
                  <a:gd name="connsiteX1-819" fmla="*/ 53340 w 2072640"/>
                  <a:gd name="connsiteY1-820" fmla="*/ 1043982 h 3360498"/>
                  <a:gd name="connsiteX2-821" fmla="*/ 68580 w 2072640"/>
                  <a:gd name="connsiteY2-822" fmla="*/ 1333542 h 3360498"/>
                  <a:gd name="connsiteX3-823" fmla="*/ 121920 w 2072640"/>
                  <a:gd name="connsiteY3-824" fmla="*/ 1051602 h 3360498"/>
                  <a:gd name="connsiteX4-825" fmla="*/ 137160 w 2072640"/>
                  <a:gd name="connsiteY4-826" fmla="*/ 1386882 h 3360498"/>
                  <a:gd name="connsiteX5-827" fmla="*/ 182880 w 2072640"/>
                  <a:gd name="connsiteY5-828" fmla="*/ 1082082 h 3360498"/>
                  <a:gd name="connsiteX6-829" fmla="*/ 205740 w 2072640"/>
                  <a:gd name="connsiteY6-830" fmla="*/ 1394502 h 3360498"/>
                  <a:gd name="connsiteX7-831" fmla="*/ 243840 w 2072640"/>
                  <a:gd name="connsiteY7-832" fmla="*/ 1043982 h 3360498"/>
                  <a:gd name="connsiteX8-833" fmla="*/ 259080 w 2072640"/>
                  <a:gd name="connsiteY8-834" fmla="*/ 1356402 h 3360498"/>
                  <a:gd name="connsiteX9-835" fmla="*/ 304800 w 2072640"/>
                  <a:gd name="connsiteY9-836" fmla="*/ 823002 h 3360498"/>
                  <a:gd name="connsiteX10-837" fmla="*/ 304800 w 2072640"/>
                  <a:gd name="connsiteY10-838" fmla="*/ 1615482 h 3360498"/>
                  <a:gd name="connsiteX11-839" fmla="*/ 350520 w 2072640"/>
                  <a:gd name="connsiteY11-840" fmla="*/ 655362 h 3360498"/>
                  <a:gd name="connsiteX12-841" fmla="*/ 335280 w 2072640"/>
                  <a:gd name="connsiteY12-842" fmla="*/ 1752642 h 3360498"/>
                  <a:gd name="connsiteX13-843" fmla="*/ 396240 w 2072640"/>
                  <a:gd name="connsiteY13-844" fmla="*/ 502962 h 3360498"/>
                  <a:gd name="connsiteX14-845" fmla="*/ 381000 w 2072640"/>
                  <a:gd name="connsiteY14-846" fmla="*/ 1912662 h 3360498"/>
                  <a:gd name="connsiteX15-847" fmla="*/ 449580 w 2072640"/>
                  <a:gd name="connsiteY15-848" fmla="*/ 342942 h 3360498"/>
                  <a:gd name="connsiteX16-849" fmla="*/ 419100 w 2072640"/>
                  <a:gd name="connsiteY16-850" fmla="*/ 2110782 h 3360498"/>
                  <a:gd name="connsiteX17-851" fmla="*/ 510540 w 2072640"/>
                  <a:gd name="connsiteY17-852" fmla="*/ 182922 h 3360498"/>
                  <a:gd name="connsiteX18-853" fmla="*/ 457200 w 2072640"/>
                  <a:gd name="connsiteY18-854" fmla="*/ 2339382 h 3360498"/>
                  <a:gd name="connsiteX19-855" fmla="*/ 571500 w 2072640"/>
                  <a:gd name="connsiteY19-856" fmla="*/ 42 h 3360498"/>
                  <a:gd name="connsiteX20-857" fmla="*/ 495300 w 2072640"/>
                  <a:gd name="connsiteY20-858" fmla="*/ 2407962 h 3360498"/>
                  <a:gd name="connsiteX21-859" fmla="*/ 601980 w 2072640"/>
                  <a:gd name="connsiteY21-860" fmla="*/ 602022 h 3360498"/>
                  <a:gd name="connsiteX22-861" fmla="*/ 563880 w 2072640"/>
                  <a:gd name="connsiteY22-862" fmla="*/ 2126022 h 3360498"/>
                  <a:gd name="connsiteX23-863" fmla="*/ 632460 w 2072640"/>
                  <a:gd name="connsiteY23-864" fmla="*/ 883962 h 3360498"/>
                  <a:gd name="connsiteX24-865" fmla="*/ 632460 w 2072640"/>
                  <a:gd name="connsiteY24-866" fmla="*/ 1882182 h 3360498"/>
                  <a:gd name="connsiteX25-867" fmla="*/ 685800 w 2072640"/>
                  <a:gd name="connsiteY25-868" fmla="*/ 944922 h 3360498"/>
                  <a:gd name="connsiteX26-869" fmla="*/ 693420 w 2072640"/>
                  <a:gd name="connsiteY26-870" fmla="*/ 1889802 h 3360498"/>
                  <a:gd name="connsiteX27-871" fmla="*/ 731520 w 2072640"/>
                  <a:gd name="connsiteY27-872" fmla="*/ 1234482 h 3360498"/>
                  <a:gd name="connsiteX28-873" fmla="*/ 754380 w 2072640"/>
                  <a:gd name="connsiteY28-874" fmla="*/ 1927902 h 3360498"/>
                  <a:gd name="connsiteX29-875" fmla="*/ 784860 w 2072640"/>
                  <a:gd name="connsiteY29-876" fmla="*/ 1371642 h 3360498"/>
                  <a:gd name="connsiteX30-877" fmla="*/ 801371 w 2072640"/>
                  <a:gd name="connsiteY30-878" fmla="*/ 1888054 h 3360498"/>
                  <a:gd name="connsiteX31-879" fmla="*/ 848994 w 2072640"/>
                  <a:gd name="connsiteY31-880" fmla="*/ 1369675 h 3360498"/>
                  <a:gd name="connsiteX32-881" fmla="*/ 838200 w 2072640"/>
                  <a:gd name="connsiteY32-882" fmla="*/ 2209842 h 3360498"/>
                  <a:gd name="connsiteX33-883" fmla="*/ 913128 w 2072640"/>
                  <a:gd name="connsiteY33-884" fmla="*/ 1214511 h 3360498"/>
                  <a:gd name="connsiteX34-885" fmla="*/ 876300 w 2072640"/>
                  <a:gd name="connsiteY34-886" fmla="*/ 2491782 h 3360498"/>
                  <a:gd name="connsiteX35-887" fmla="*/ 960120 w 2072640"/>
                  <a:gd name="connsiteY35-888" fmla="*/ 1973622 h 3360498"/>
                  <a:gd name="connsiteX36-889" fmla="*/ 899160 w 2072640"/>
                  <a:gd name="connsiteY36-890" fmla="*/ 2811822 h 3360498"/>
                  <a:gd name="connsiteX37-891" fmla="*/ 998220 w 2072640"/>
                  <a:gd name="connsiteY37-892" fmla="*/ 2263182 h 3360498"/>
                  <a:gd name="connsiteX38-893" fmla="*/ 967740 w 2072640"/>
                  <a:gd name="connsiteY38-894" fmla="*/ 2948982 h 3360498"/>
                  <a:gd name="connsiteX39-895" fmla="*/ 1043940 w 2072640"/>
                  <a:gd name="connsiteY39-896" fmla="*/ 2468922 h 3360498"/>
                  <a:gd name="connsiteX40-897" fmla="*/ 1051560 w 2072640"/>
                  <a:gd name="connsiteY40-898" fmla="*/ 3017562 h 3360498"/>
                  <a:gd name="connsiteX41-899" fmla="*/ 1150608 w 2072640"/>
                  <a:gd name="connsiteY41-900" fmla="*/ 982973 h 3360498"/>
                  <a:gd name="connsiteX42-901" fmla="*/ 1143000 w 2072640"/>
                  <a:gd name="connsiteY42-902" fmla="*/ 3169962 h 3360498"/>
                  <a:gd name="connsiteX43-903" fmla="*/ 1181100 w 2072640"/>
                  <a:gd name="connsiteY43-904" fmla="*/ 2667042 h 3360498"/>
                  <a:gd name="connsiteX44-905" fmla="*/ 1228723 w 2072640"/>
                  <a:gd name="connsiteY44-906" fmla="*/ 1177818 h 3360498"/>
                  <a:gd name="connsiteX45-907" fmla="*/ 1278246 w 2072640"/>
                  <a:gd name="connsiteY45-908" fmla="*/ 481557 h 3360498"/>
                  <a:gd name="connsiteX46-909" fmla="*/ 1295400 w 2072640"/>
                  <a:gd name="connsiteY46-910" fmla="*/ 1185218 h 3360498"/>
                  <a:gd name="connsiteX47-911" fmla="*/ 1325880 w 2072640"/>
                  <a:gd name="connsiteY47-912" fmla="*/ 2788962 h 3360498"/>
                  <a:gd name="connsiteX48-913" fmla="*/ 1379220 w 2072640"/>
                  <a:gd name="connsiteY48-914" fmla="*/ 3215682 h 3360498"/>
                  <a:gd name="connsiteX49-915" fmla="*/ 1402080 w 2072640"/>
                  <a:gd name="connsiteY49-916" fmla="*/ 2872782 h 3360498"/>
                  <a:gd name="connsiteX50-917" fmla="*/ 1463040 w 2072640"/>
                  <a:gd name="connsiteY50-918" fmla="*/ 3192822 h 3360498"/>
                  <a:gd name="connsiteX51-919" fmla="*/ 1485900 w 2072640"/>
                  <a:gd name="connsiteY51-920" fmla="*/ 2895642 h 3360498"/>
                  <a:gd name="connsiteX52-921" fmla="*/ 1546860 w 2072640"/>
                  <a:gd name="connsiteY52-922" fmla="*/ 3269022 h 3360498"/>
                  <a:gd name="connsiteX53-923" fmla="*/ 1562100 w 2072640"/>
                  <a:gd name="connsiteY53-924" fmla="*/ 2888022 h 3360498"/>
                  <a:gd name="connsiteX54-925" fmla="*/ 1623060 w 2072640"/>
                  <a:gd name="connsiteY54-926" fmla="*/ 3238542 h 3360498"/>
                  <a:gd name="connsiteX55-927" fmla="*/ 1661160 w 2072640"/>
                  <a:gd name="connsiteY55-928" fmla="*/ 2933742 h 3360498"/>
                  <a:gd name="connsiteX56-929" fmla="*/ 1691640 w 2072640"/>
                  <a:gd name="connsiteY56-930" fmla="*/ 3299502 h 3360498"/>
                  <a:gd name="connsiteX57-931" fmla="*/ 1729740 w 2072640"/>
                  <a:gd name="connsiteY57-932" fmla="*/ 2948982 h 3360498"/>
                  <a:gd name="connsiteX58-933" fmla="*/ 1775460 w 2072640"/>
                  <a:gd name="connsiteY58-934" fmla="*/ 3246162 h 3360498"/>
                  <a:gd name="connsiteX59-935" fmla="*/ 1813560 w 2072640"/>
                  <a:gd name="connsiteY59-936" fmla="*/ 3002322 h 3360498"/>
                  <a:gd name="connsiteX60-937" fmla="*/ 1844040 w 2072640"/>
                  <a:gd name="connsiteY60-938" fmla="*/ 3352842 h 3360498"/>
                  <a:gd name="connsiteX61-939" fmla="*/ 1874520 w 2072640"/>
                  <a:gd name="connsiteY61-940" fmla="*/ 3048042 h 3360498"/>
                  <a:gd name="connsiteX62-941" fmla="*/ 1927860 w 2072640"/>
                  <a:gd name="connsiteY62-942" fmla="*/ 3352842 h 3360498"/>
                  <a:gd name="connsiteX63-943" fmla="*/ 1958340 w 2072640"/>
                  <a:gd name="connsiteY63-944" fmla="*/ 3048042 h 3360498"/>
                  <a:gd name="connsiteX64-945" fmla="*/ 2011680 w 2072640"/>
                  <a:gd name="connsiteY64-946" fmla="*/ 3360462 h 3360498"/>
                  <a:gd name="connsiteX65-947" fmla="*/ 2072640 w 2072640"/>
                  <a:gd name="connsiteY65-948" fmla="*/ 3070902 h 3360498"/>
                  <a:gd name="connsiteX66-949" fmla="*/ 2072640 w 2072640"/>
                  <a:gd name="connsiteY66-950" fmla="*/ 3070902 h 3360498"/>
                  <a:gd name="connsiteX67-951" fmla="*/ 2072640 w 2072640"/>
                  <a:gd name="connsiteY67-952" fmla="*/ 3070902 h 3360498"/>
                  <a:gd name="connsiteX0-953" fmla="*/ 0 w 2072640"/>
                  <a:gd name="connsiteY0-954" fmla="*/ 1333542 h 3360498"/>
                  <a:gd name="connsiteX1-955" fmla="*/ 53340 w 2072640"/>
                  <a:gd name="connsiteY1-956" fmla="*/ 1043982 h 3360498"/>
                  <a:gd name="connsiteX2-957" fmla="*/ 68580 w 2072640"/>
                  <a:gd name="connsiteY2-958" fmla="*/ 1333542 h 3360498"/>
                  <a:gd name="connsiteX3-959" fmla="*/ 121920 w 2072640"/>
                  <a:gd name="connsiteY3-960" fmla="*/ 1051602 h 3360498"/>
                  <a:gd name="connsiteX4-961" fmla="*/ 137160 w 2072640"/>
                  <a:gd name="connsiteY4-962" fmla="*/ 1386882 h 3360498"/>
                  <a:gd name="connsiteX5-963" fmla="*/ 182880 w 2072640"/>
                  <a:gd name="connsiteY5-964" fmla="*/ 1082082 h 3360498"/>
                  <a:gd name="connsiteX6-965" fmla="*/ 205740 w 2072640"/>
                  <a:gd name="connsiteY6-966" fmla="*/ 1394502 h 3360498"/>
                  <a:gd name="connsiteX7-967" fmla="*/ 243840 w 2072640"/>
                  <a:gd name="connsiteY7-968" fmla="*/ 1043982 h 3360498"/>
                  <a:gd name="connsiteX8-969" fmla="*/ 259080 w 2072640"/>
                  <a:gd name="connsiteY8-970" fmla="*/ 1356402 h 3360498"/>
                  <a:gd name="connsiteX9-971" fmla="*/ 304800 w 2072640"/>
                  <a:gd name="connsiteY9-972" fmla="*/ 823002 h 3360498"/>
                  <a:gd name="connsiteX10-973" fmla="*/ 304800 w 2072640"/>
                  <a:gd name="connsiteY10-974" fmla="*/ 1615482 h 3360498"/>
                  <a:gd name="connsiteX11-975" fmla="*/ 350520 w 2072640"/>
                  <a:gd name="connsiteY11-976" fmla="*/ 655362 h 3360498"/>
                  <a:gd name="connsiteX12-977" fmla="*/ 335280 w 2072640"/>
                  <a:gd name="connsiteY12-978" fmla="*/ 1752642 h 3360498"/>
                  <a:gd name="connsiteX13-979" fmla="*/ 396240 w 2072640"/>
                  <a:gd name="connsiteY13-980" fmla="*/ 502962 h 3360498"/>
                  <a:gd name="connsiteX14-981" fmla="*/ 381000 w 2072640"/>
                  <a:gd name="connsiteY14-982" fmla="*/ 1912662 h 3360498"/>
                  <a:gd name="connsiteX15-983" fmla="*/ 449580 w 2072640"/>
                  <a:gd name="connsiteY15-984" fmla="*/ 342942 h 3360498"/>
                  <a:gd name="connsiteX16-985" fmla="*/ 419100 w 2072640"/>
                  <a:gd name="connsiteY16-986" fmla="*/ 2110782 h 3360498"/>
                  <a:gd name="connsiteX17-987" fmla="*/ 510540 w 2072640"/>
                  <a:gd name="connsiteY17-988" fmla="*/ 182922 h 3360498"/>
                  <a:gd name="connsiteX18-989" fmla="*/ 457200 w 2072640"/>
                  <a:gd name="connsiteY18-990" fmla="*/ 2339382 h 3360498"/>
                  <a:gd name="connsiteX19-991" fmla="*/ 571500 w 2072640"/>
                  <a:gd name="connsiteY19-992" fmla="*/ 42 h 3360498"/>
                  <a:gd name="connsiteX20-993" fmla="*/ 495300 w 2072640"/>
                  <a:gd name="connsiteY20-994" fmla="*/ 2407962 h 3360498"/>
                  <a:gd name="connsiteX21-995" fmla="*/ 601980 w 2072640"/>
                  <a:gd name="connsiteY21-996" fmla="*/ 602022 h 3360498"/>
                  <a:gd name="connsiteX22-997" fmla="*/ 563880 w 2072640"/>
                  <a:gd name="connsiteY22-998" fmla="*/ 2126022 h 3360498"/>
                  <a:gd name="connsiteX23-999" fmla="*/ 632460 w 2072640"/>
                  <a:gd name="connsiteY23-1000" fmla="*/ 883962 h 3360498"/>
                  <a:gd name="connsiteX24-1001" fmla="*/ 632460 w 2072640"/>
                  <a:gd name="connsiteY24-1002" fmla="*/ 1882182 h 3360498"/>
                  <a:gd name="connsiteX25-1003" fmla="*/ 682626 w 2072640"/>
                  <a:gd name="connsiteY25-1004" fmla="*/ 760294 h 3360498"/>
                  <a:gd name="connsiteX26-1005" fmla="*/ 693420 w 2072640"/>
                  <a:gd name="connsiteY26-1006" fmla="*/ 1889802 h 3360498"/>
                  <a:gd name="connsiteX27-1007" fmla="*/ 731520 w 2072640"/>
                  <a:gd name="connsiteY27-1008" fmla="*/ 1234482 h 3360498"/>
                  <a:gd name="connsiteX28-1009" fmla="*/ 754380 w 2072640"/>
                  <a:gd name="connsiteY28-1010" fmla="*/ 1927902 h 3360498"/>
                  <a:gd name="connsiteX29-1011" fmla="*/ 784860 w 2072640"/>
                  <a:gd name="connsiteY29-1012" fmla="*/ 1371642 h 3360498"/>
                  <a:gd name="connsiteX30-1013" fmla="*/ 801371 w 2072640"/>
                  <a:gd name="connsiteY30-1014" fmla="*/ 1888054 h 3360498"/>
                  <a:gd name="connsiteX31-1015" fmla="*/ 848994 w 2072640"/>
                  <a:gd name="connsiteY31-1016" fmla="*/ 1369675 h 3360498"/>
                  <a:gd name="connsiteX32-1017" fmla="*/ 838200 w 2072640"/>
                  <a:gd name="connsiteY32-1018" fmla="*/ 2209842 h 3360498"/>
                  <a:gd name="connsiteX33-1019" fmla="*/ 913128 w 2072640"/>
                  <a:gd name="connsiteY33-1020" fmla="*/ 1214511 h 3360498"/>
                  <a:gd name="connsiteX34-1021" fmla="*/ 876300 w 2072640"/>
                  <a:gd name="connsiteY34-1022" fmla="*/ 2491782 h 3360498"/>
                  <a:gd name="connsiteX35-1023" fmla="*/ 960120 w 2072640"/>
                  <a:gd name="connsiteY35-1024" fmla="*/ 1973622 h 3360498"/>
                  <a:gd name="connsiteX36-1025" fmla="*/ 899160 w 2072640"/>
                  <a:gd name="connsiteY36-1026" fmla="*/ 2811822 h 3360498"/>
                  <a:gd name="connsiteX37-1027" fmla="*/ 998220 w 2072640"/>
                  <a:gd name="connsiteY37-1028" fmla="*/ 2263182 h 3360498"/>
                  <a:gd name="connsiteX38-1029" fmla="*/ 967740 w 2072640"/>
                  <a:gd name="connsiteY38-1030" fmla="*/ 2948982 h 3360498"/>
                  <a:gd name="connsiteX39-1031" fmla="*/ 1043940 w 2072640"/>
                  <a:gd name="connsiteY39-1032" fmla="*/ 2468922 h 3360498"/>
                  <a:gd name="connsiteX40-1033" fmla="*/ 1051560 w 2072640"/>
                  <a:gd name="connsiteY40-1034" fmla="*/ 3017562 h 3360498"/>
                  <a:gd name="connsiteX41-1035" fmla="*/ 1150608 w 2072640"/>
                  <a:gd name="connsiteY41-1036" fmla="*/ 982973 h 3360498"/>
                  <a:gd name="connsiteX42-1037" fmla="*/ 1143000 w 2072640"/>
                  <a:gd name="connsiteY42-1038" fmla="*/ 3169962 h 3360498"/>
                  <a:gd name="connsiteX43-1039" fmla="*/ 1181100 w 2072640"/>
                  <a:gd name="connsiteY43-1040" fmla="*/ 2667042 h 3360498"/>
                  <a:gd name="connsiteX44-1041" fmla="*/ 1228723 w 2072640"/>
                  <a:gd name="connsiteY44-1042" fmla="*/ 1177818 h 3360498"/>
                  <a:gd name="connsiteX45-1043" fmla="*/ 1278246 w 2072640"/>
                  <a:gd name="connsiteY45-1044" fmla="*/ 481557 h 3360498"/>
                  <a:gd name="connsiteX46-1045" fmla="*/ 1295400 w 2072640"/>
                  <a:gd name="connsiteY46-1046" fmla="*/ 1185218 h 3360498"/>
                  <a:gd name="connsiteX47-1047" fmla="*/ 1325880 w 2072640"/>
                  <a:gd name="connsiteY47-1048" fmla="*/ 2788962 h 3360498"/>
                  <a:gd name="connsiteX48-1049" fmla="*/ 1379220 w 2072640"/>
                  <a:gd name="connsiteY48-1050" fmla="*/ 3215682 h 3360498"/>
                  <a:gd name="connsiteX49-1051" fmla="*/ 1402080 w 2072640"/>
                  <a:gd name="connsiteY49-1052" fmla="*/ 2872782 h 3360498"/>
                  <a:gd name="connsiteX50-1053" fmla="*/ 1463040 w 2072640"/>
                  <a:gd name="connsiteY50-1054" fmla="*/ 3192822 h 3360498"/>
                  <a:gd name="connsiteX51-1055" fmla="*/ 1485900 w 2072640"/>
                  <a:gd name="connsiteY51-1056" fmla="*/ 2895642 h 3360498"/>
                  <a:gd name="connsiteX52-1057" fmla="*/ 1546860 w 2072640"/>
                  <a:gd name="connsiteY52-1058" fmla="*/ 3269022 h 3360498"/>
                  <a:gd name="connsiteX53-1059" fmla="*/ 1562100 w 2072640"/>
                  <a:gd name="connsiteY53-1060" fmla="*/ 2888022 h 3360498"/>
                  <a:gd name="connsiteX54-1061" fmla="*/ 1623060 w 2072640"/>
                  <a:gd name="connsiteY54-1062" fmla="*/ 3238542 h 3360498"/>
                  <a:gd name="connsiteX55-1063" fmla="*/ 1661160 w 2072640"/>
                  <a:gd name="connsiteY55-1064" fmla="*/ 2933742 h 3360498"/>
                  <a:gd name="connsiteX56-1065" fmla="*/ 1691640 w 2072640"/>
                  <a:gd name="connsiteY56-1066" fmla="*/ 3299502 h 3360498"/>
                  <a:gd name="connsiteX57-1067" fmla="*/ 1729740 w 2072640"/>
                  <a:gd name="connsiteY57-1068" fmla="*/ 2948982 h 3360498"/>
                  <a:gd name="connsiteX58-1069" fmla="*/ 1775460 w 2072640"/>
                  <a:gd name="connsiteY58-1070" fmla="*/ 3246162 h 3360498"/>
                  <a:gd name="connsiteX59-1071" fmla="*/ 1813560 w 2072640"/>
                  <a:gd name="connsiteY59-1072" fmla="*/ 3002322 h 3360498"/>
                  <a:gd name="connsiteX60-1073" fmla="*/ 1844040 w 2072640"/>
                  <a:gd name="connsiteY60-1074" fmla="*/ 3352842 h 3360498"/>
                  <a:gd name="connsiteX61-1075" fmla="*/ 1874520 w 2072640"/>
                  <a:gd name="connsiteY61-1076" fmla="*/ 3048042 h 3360498"/>
                  <a:gd name="connsiteX62-1077" fmla="*/ 1927860 w 2072640"/>
                  <a:gd name="connsiteY62-1078" fmla="*/ 3352842 h 3360498"/>
                  <a:gd name="connsiteX63-1079" fmla="*/ 1958340 w 2072640"/>
                  <a:gd name="connsiteY63-1080" fmla="*/ 3048042 h 3360498"/>
                  <a:gd name="connsiteX64-1081" fmla="*/ 2011680 w 2072640"/>
                  <a:gd name="connsiteY64-1082" fmla="*/ 3360462 h 3360498"/>
                  <a:gd name="connsiteX65-1083" fmla="*/ 2072640 w 2072640"/>
                  <a:gd name="connsiteY65-1084" fmla="*/ 3070902 h 3360498"/>
                  <a:gd name="connsiteX66-1085" fmla="*/ 2072640 w 2072640"/>
                  <a:gd name="connsiteY66-1086" fmla="*/ 3070902 h 3360498"/>
                  <a:gd name="connsiteX67-1087" fmla="*/ 2072640 w 2072640"/>
                  <a:gd name="connsiteY67-1088" fmla="*/ 3070902 h 3360498"/>
                  <a:gd name="connsiteX0-1089" fmla="*/ 0 w 2072640"/>
                  <a:gd name="connsiteY0-1090" fmla="*/ 1333542 h 3360498"/>
                  <a:gd name="connsiteX1-1091" fmla="*/ 53340 w 2072640"/>
                  <a:gd name="connsiteY1-1092" fmla="*/ 1043982 h 3360498"/>
                  <a:gd name="connsiteX2-1093" fmla="*/ 68580 w 2072640"/>
                  <a:gd name="connsiteY2-1094" fmla="*/ 1333542 h 3360498"/>
                  <a:gd name="connsiteX3-1095" fmla="*/ 121920 w 2072640"/>
                  <a:gd name="connsiteY3-1096" fmla="*/ 1051602 h 3360498"/>
                  <a:gd name="connsiteX4-1097" fmla="*/ 137160 w 2072640"/>
                  <a:gd name="connsiteY4-1098" fmla="*/ 1386882 h 3360498"/>
                  <a:gd name="connsiteX5-1099" fmla="*/ 182880 w 2072640"/>
                  <a:gd name="connsiteY5-1100" fmla="*/ 1082082 h 3360498"/>
                  <a:gd name="connsiteX6-1101" fmla="*/ 205740 w 2072640"/>
                  <a:gd name="connsiteY6-1102" fmla="*/ 1394502 h 3360498"/>
                  <a:gd name="connsiteX7-1103" fmla="*/ 243840 w 2072640"/>
                  <a:gd name="connsiteY7-1104" fmla="*/ 1043982 h 3360498"/>
                  <a:gd name="connsiteX8-1105" fmla="*/ 259080 w 2072640"/>
                  <a:gd name="connsiteY8-1106" fmla="*/ 1356402 h 3360498"/>
                  <a:gd name="connsiteX9-1107" fmla="*/ 292104 w 2072640"/>
                  <a:gd name="connsiteY9-1108" fmla="*/ 815309 h 3360498"/>
                  <a:gd name="connsiteX10-1109" fmla="*/ 304800 w 2072640"/>
                  <a:gd name="connsiteY10-1110" fmla="*/ 1615482 h 3360498"/>
                  <a:gd name="connsiteX11-1111" fmla="*/ 350520 w 2072640"/>
                  <a:gd name="connsiteY11-1112" fmla="*/ 655362 h 3360498"/>
                  <a:gd name="connsiteX12-1113" fmla="*/ 335280 w 2072640"/>
                  <a:gd name="connsiteY12-1114" fmla="*/ 1752642 h 3360498"/>
                  <a:gd name="connsiteX13-1115" fmla="*/ 396240 w 2072640"/>
                  <a:gd name="connsiteY13-1116" fmla="*/ 502962 h 3360498"/>
                  <a:gd name="connsiteX14-1117" fmla="*/ 381000 w 2072640"/>
                  <a:gd name="connsiteY14-1118" fmla="*/ 1912662 h 3360498"/>
                  <a:gd name="connsiteX15-1119" fmla="*/ 449580 w 2072640"/>
                  <a:gd name="connsiteY15-1120" fmla="*/ 342942 h 3360498"/>
                  <a:gd name="connsiteX16-1121" fmla="*/ 419100 w 2072640"/>
                  <a:gd name="connsiteY16-1122" fmla="*/ 2110782 h 3360498"/>
                  <a:gd name="connsiteX17-1123" fmla="*/ 510540 w 2072640"/>
                  <a:gd name="connsiteY17-1124" fmla="*/ 182922 h 3360498"/>
                  <a:gd name="connsiteX18-1125" fmla="*/ 457200 w 2072640"/>
                  <a:gd name="connsiteY18-1126" fmla="*/ 2339382 h 3360498"/>
                  <a:gd name="connsiteX19-1127" fmla="*/ 571500 w 2072640"/>
                  <a:gd name="connsiteY19-1128" fmla="*/ 42 h 3360498"/>
                  <a:gd name="connsiteX20-1129" fmla="*/ 495300 w 2072640"/>
                  <a:gd name="connsiteY20-1130" fmla="*/ 2407962 h 3360498"/>
                  <a:gd name="connsiteX21-1131" fmla="*/ 601980 w 2072640"/>
                  <a:gd name="connsiteY21-1132" fmla="*/ 602022 h 3360498"/>
                  <a:gd name="connsiteX22-1133" fmla="*/ 563880 w 2072640"/>
                  <a:gd name="connsiteY22-1134" fmla="*/ 2126022 h 3360498"/>
                  <a:gd name="connsiteX23-1135" fmla="*/ 632460 w 2072640"/>
                  <a:gd name="connsiteY23-1136" fmla="*/ 883962 h 3360498"/>
                  <a:gd name="connsiteX24-1137" fmla="*/ 632460 w 2072640"/>
                  <a:gd name="connsiteY24-1138" fmla="*/ 1882182 h 3360498"/>
                  <a:gd name="connsiteX25-1139" fmla="*/ 682626 w 2072640"/>
                  <a:gd name="connsiteY25-1140" fmla="*/ 760294 h 3360498"/>
                  <a:gd name="connsiteX26-1141" fmla="*/ 693420 w 2072640"/>
                  <a:gd name="connsiteY26-1142" fmla="*/ 1889802 h 3360498"/>
                  <a:gd name="connsiteX27-1143" fmla="*/ 731520 w 2072640"/>
                  <a:gd name="connsiteY27-1144" fmla="*/ 1234482 h 3360498"/>
                  <a:gd name="connsiteX28-1145" fmla="*/ 754380 w 2072640"/>
                  <a:gd name="connsiteY28-1146" fmla="*/ 1927902 h 3360498"/>
                  <a:gd name="connsiteX29-1147" fmla="*/ 784860 w 2072640"/>
                  <a:gd name="connsiteY29-1148" fmla="*/ 1371642 h 3360498"/>
                  <a:gd name="connsiteX30-1149" fmla="*/ 801371 w 2072640"/>
                  <a:gd name="connsiteY30-1150" fmla="*/ 1888054 h 3360498"/>
                  <a:gd name="connsiteX31-1151" fmla="*/ 848994 w 2072640"/>
                  <a:gd name="connsiteY31-1152" fmla="*/ 1369675 h 3360498"/>
                  <a:gd name="connsiteX32-1153" fmla="*/ 838200 w 2072640"/>
                  <a:gd name="connsiteY32-1154" fmla="*/ 2209842 h 3360498"/>
                  <a:gd name="connsiteX33-1155" fmla="*/ 913128 w 2072640"/>
                  <a:gd name="connsiteY33-1156" fmla="*/ 1214511 h 3360498"/>
                  <a:gd name="connsiteX34-1157" fmla="*/ 876300 w 2072640"/>
                  <a:gd name="connsiteY34-1158" fmla="*/ 2491782 h 3360498"/>
                  <a:gd name="connsiteX35-1159" fmla="*/ 960120 w 2072640"/>
                  <a:gd name="connsiteY35-1160" fmla="*/ 1973622 h 3360498"/>
                  <a:gd name="connsiteX36-1161" fmla="*/ 899160 w 2072640"/>
                  <a:gd name="connsiteY36-1162" fmla="*/ 2811822 h 3360498"/>
                  <a:gd name="connsiteX37-1163" fmla="*/ 998220 w 2072640"/>
                  <a:gd name="connsiteY37-1164" fmla="*/ 2263182 h 3360498"/>
                  <a:gd name="connsiteX38-1165" fmla="*/ 967740 w 2072640"/>
                  <a:gd name="connsiteY38-1166" fmla="*/ 2948982 h 3360498"/>
                  <a:gd name="connsiteX39-1167" fmla="*/ 1043940 w 2072640"/>
                  <a:gd name="connsiteY39-1168" fmla="*/ 2468922 h 3360498"/>
                  <a:gd name="connsiteX40-1169" fmla="*/ 1051560 w 2072640"/>
                  <a:gd name="connsiteY40-1170" fmla="*/ 3017562 h 3360498"/>
                  <a:gd name="connsiteX41-1171" fmla="*/ 1150608 w 2072640"/>
                  <a:gd name="connsiteY41-1172" fmla="*/ 982973 h 3360498"/>
                  <a:gd name="connsiteX42-1173" fmla="*/ 1143000 w 2072640"/>
                  <a:gd name="connsiteY42-1174" fmla="*/ 3169962 h 3360498"/>
                  <a:gd name="connsiteX43-1175" fmla="*/ 1181100 w 2072640"/>
                  <a:gd name="connsiteY43-1176" fmla="*/ 2667042 h 3360498"/>
                  <a:gd name="connsiteX44-1177" fmla="*/ 1228723 w 2072640"/>
                  <a:gd name="connsiteY44-1178" fmla="*/ 1177818 h 3360498"/>
                  <a:gd name="connsiteX45-1179" fmla="*/ 1278246 w 2072640"/>
                  <a:gd name="connsiteY45-1180" fmla="*/ 481557 h 3360498"/>
                  <a:gd name="connsiteX46-1181" fmla="*/ 1295400 w 2072640"/>
                  <a:gd name="connsiteY46-1182" fmla="*/ 1185218 h 3360498"/>
                  <a:gd name="connsiteX47-1183" fmla="*/ 1325880 w 2072640"/>
                  <a:gd name="connsiteY47-1184" fmla="*/ 2788962 h 3360498"/>
                  <a:gd name="connsiteX48-1185" fmla="*/ 1379220 w 2072640"/>
                  <a:gd name="connsiteY48-1186" fmla="*/ 3215682 h 3360498"/>
                  <a:gd name="connsiteX49-1187" fmla="*/ 1402080 w 2072640"/>
                  <a:gd name="connsiteY49-1188" fmla="*/ 2872782 h 3360498"/>
                  <a:gd name="connsiteX50-1189" fmla="*/ 1463040 w 2072640"/>
                  <a:gd name="connsiteY50-1190" fmla="*/ 3192822 h 3360498"/>
                  <a:gd name="connsiteX51-1191" fmla="*/ 1485900 w 2072640"/>
                  <a:gd name="connsiteY51-1192" fmla="*/ 2895642 h 3360498"/>
                  <a:gd name="connsiteX52-1193" fmla="*/ 1546860 w 2072640"/>
                  <a:gd name="connsiteY52-1194" fmla="*/ 3269022 h 3360498"/>
                  <a:gd name="connsiteX53-1195" fmla="*/ 1562100 w 2072640"/>
                  <a:gd name="connsiteY53-1196" fmla="*/ 2888022 h 3360498"/>
                  <a:gd name="connsiteX54-1197" fmla="*/ 1623060 w 2072640"/>
                  <a:gd name="connsiteY54-1198" fmla="*/ 3238542 h 3360498"/>
                  <a:gd name="connsiteX55-1199" fmla="*/ 1661160 w 2072640"/>
                  <a:gd name="connsiteY55-1200" fmla="*/ 2933742 h 3360498"/>
                  <a:gd name="connsiteX56-1201" fmla="*/ 1691640 w 2072640"/>
                  <a:gd name="connsiteY56-1202" fmla="*/ 3299502 h 3360498"/>
                  <a:gd name="connsiteX57-1203" fmla="*/ 1729740 w 2072640"/>
                  <a:gd name="connsiteY57-1204" fmla="*/ 2948982 h 3360498"/>
                  <a:gd name="connsiteX58-1205" fmla="*/ 1775460 w 2072640"/>
                  <a:gd name="connsiteY58-1206" fmla="*/ 3246162 h 3360498"/>
                  <a:gd name="connsiteX59-1207" fmla="*/ 1813560 w 2072640"/>
                  <a:gd name="connsiteY59-1208" fmla="*/ 3002322 h 3360498"/>
                  <a:gd name="connsiteX60-1209" fmla="*/ 1844040 w 2072640"/>
                  <a:gd name="connsiteY60-1210" fmla="*/ 3352842 h 3360498"/>
                  <a:gd name="connsiteX61-1211" fmla="*/ 1874520 w 2072640"/>
                  <a:gd name="connsiteY61-1212" fmla="*/ 3048042 h 3360498"/>
                  <a:gd name="connsiteX62-1213" fmla="*/ 1927860 w 2072640"/>
                  <a:gd name="connsiteY62-1214" fmla="*/ 3352842 h 3360498"/>
                  <a:gd name="connsiteX63-1215" fmla="*/ 1958340 w 2072640"/>
                  <a:gd name="connsiteY63-1216" fmla="*/ 3048042 h 3360498"/>
                  <a:gd name="connsiteX64-1217" fmla="*/ 2011680 w 2072640"/>
                  <a:gd name="connsiteY64-1218" fmla="*/ 3360462 h 3360498"/>
                  <a:gd name="connsiteX65-1219" fmla="*/ 2072640 w 2072640"/>
                  <a:gd name="connsiteY65-1220" fmla="*/ 3070902 h 3360498"/>
                  <a:gd name="connsiteX66-1221" fmla="*/ 2072640 w 2072640"/>
                  <a:gd name="connsiteY66-1222" fmla="*/ 3070902 h 3360498"/>
                  <a:gd name="connsiteX67-1223" fmla="*/ 2072640 w 2072640"/>
                  <a:gd name="connsiteY67-1224" fmla="*/ 3070902 h 3360498"/>
                  <a:gd name="connsiteX0-1225" fmla="*/ 0 w 2072640"/>
                  <a:gd name="connsiteY0-1226" fmla="*/ 1333542 h 3360498"/>
                  <a:gd name="connsiteX1-1227" fmla="*/ 53340 w 2072640"/>
                  <a:gd name="connsiteY1-1228" fmla="*/ 1043982 h 3360498"/>
                  <a:gd name="connsiteX2-1229" fmla="*/ 68580 w 2072640"/>
                  <a:gd name="connsiteY2-1230" fmla="*/ 1333542 h 3360498"/>
                  <a:gd name="connsiteX3-1231" fmla="*/ 121920 w 2072640"/>
                  <a:gd name="connsiteY3-1232" fmla="*/ 1051602 h 3360498"/>
                  <a:gd name="connsiteX4-1233" fmla="*/ 137160 w 2072640"/>
                  <a:gd name="connsiteY4-1234" fmla="*/ 1386882 h 3360498"/>
                  <a:gd name="connsiteX5-1235" fmla="*/ 182880 w 2072640"/>
                  <a:gd name="connsiteY5-1236" fmla="*/ 1082082 h 3360498"/>
                  <a:gd name="connsiteX6-1237" fmla="*/ 205740 w 2072640"/>
                  <a:gd name="connsiteY6-1238" fmla="*/ 1394502 h 3360498"/>
                  <a:gd name="connsiteX7-1239" fmla="*/ 243840 w 2072640"/>
                  <a:gd name="connsiteY7-1240" fmla="*/ 1043982 h 3360498"/>
                  <a:gd name="connsiteX8-1241" fmla="*/ 259080 w 2072640"/>
                  <a:gd name="connsiteY8-1242" fmla="*/ 1356402 h 3360498"/>
                  <a:gd name="connsiteX9-1243" fmla="*/ 292104 w 2072640"/>
                  <a:gd name="connsiteY9-1244" fmla="*/ 815309 h 3360498"/>
                  <a:gd name="connsiteX10-1245" fmla="*/ 304800 w 2072640"/>
                  <a:gd name="connsiteY10-1246" fmla="*/ 1615482 h 3360498"/>
                  <a:gd name="connsiteX11-1247" fmla="*/ 334649 w 2072640"/>
                  <a:gd name="connsiteY11-1248" fmla="*/ 655362 h 3360498"/>
                  <a:gd name="connsiteX12-1249" fmla="*/ 335280 w 2072640"/>
                  <a:gd name="connsiteY12-1250" fmla="*/ 1752642 h 3360498"/>
                  <a:gd name="connsiteX13-1251" fmla="*/ 396240 w 2072640"/>
                  <a:gd name="connsiteY13-1252" fmla="*/ 502962 h 3360498"/>
                  <a:gd name="connsiteX14-1253" fmla="*/ 381000 w 2072640"/>
                  <a:gd name="connsiteY14-1254" fmla="*/ 1912662 h 3360498"/>
                  <a:gd name="connsiteX15-1255" fmla="*/ 449580 w 2072640"/>
                  <a:gd name="connsiteY15-1256" fmla="*/ 342942 h 3360498"/>
                  <a:gd name="connsiteX16-1257" fmla="*/ 419100 w 2072640"/>
                  <a:gd name="connsiteY16-1258" fmla="*/ 2110782 h 3360498"/>
                  <a:gd name="connsiteX17-1259" fmla="*/ 510540 w 2072640"/>
                  <a:gd name="connsiteY17-1260" fmla="*/ 182922 h 3360498"/>
                  <a:gd name="connsiteX18-1261" fmla="*/ 457200 w 2072640"/>
                  <a:gd name="connsiteY18-1262" fmla="*/ 2339382 h 3360498"/>
                  <a:gd name="connsiteX19-1263" fmla="*/ 571500 w 2072640"/>
                  <a:gd name="connsiteY19-1264" fmla="*/ 42 h 3360498"/>
                  <a:gd name="connsiteX20-1265" fmla="*/ 495300 w 2072640"/>
                  <a:gd name="connsiteY20-1266" fmla="*/ 2407962 h 3360498"/>
                  <a:gd name="connsiteX21-1267" fmla="*/ 601980 w 2072640"/>
                  <a:gd name="connsiteY21-1268" fmla="*/ 602022 h 3360498"/>
                  <a:gd name="connsiteX22-1269" fmla="*/ 563880 w 2072640"/>
                  <a:gd name="connsiteY22-1270" fmla="*/ 2126022 h 3360498"/>
                  <a:gd name="connsiteX23-1271" fmla="*/ 632460 w 2072640"/>
                  <a:gd name="connsiteY23-1272" fmla="*/ 883962 h 3360498"/>
                  <a:gd name="connsiteX24-1273" fmla="*/ 632460 w 2072640"/>
                  <a:gd name="connsiteY24-1274" fmla="*/ 1882182 h 3360498"/>
                  <a:gd name="connsiteX25-1275" fmla="*/ 682626 w 2072640"/>
                  <a:gd name="connsiteY25-1276" fmla="*/ 760294 h 3360498"/>
                  <a:gd name="connsiteX26-1277" fmla="*/ 693420 w 2072640"/>
                  <a:gd name="connsiteY26-1278" fmla="*/ 1889802 h 3360498"/>
                  <a:gd name="connsiteX27-1279" fmla="*/ 731520 w 2072640"/>
                  <a:gd name="connsiteY27-1280" fmla="*/ 1234482 h 3360498"/>
                  <a:gd name="connsiteX28-1281" fmla="*/ 754380 w 2072640"/>
                  <a:gd name="connsiteY28-1282" fmla="*/ 1927902 h 3360498"/>
                  <a:gd name="connsiteX29-1283" fmla="*/ 784860 w 2072640"/>
                  <a:gd name="connsiteY29-1284" fmla="*/ 1371642 h 3360498"/>
                  <a:gd name="connsiteX30-1285" fmla="*/ 801371 w 2072640"/>
                  <a:gd name="connsiteY30-1286" fmla="*/ 1888054 h 3360498"/>
                  <a:gd name="connsiteX31-1287" fmla="*/ 848994 w 2072640"/>
                  <a:gd name="connsiteY31-1288" fmla="*/ 1369675 h 3360498"/>
                  <a:gd name="connsiteX32-1289" fmla="*/ 838200 w 2072640"/>
                  <a:gd name="connsiteY32-1290" fmla="*/ 2209842 h 3360498"/>
                  <a:gd name="connsiteX33-1291" fmla="*/ 913128 w 2072640"/>
                  <a:gd name="connsiteY33-1292" fmla="*/ 1214511 h 3360498"/>
                  <a:gd name="connsiteX34-1293" fmla="*/ 876300 w 2072640"/>
                  <a:gd name="connsiteY34-1294" fmla="*/ 2491782 h 3360498"/>
                  <a:gd name="connsiteX35-1295" fmla="*/ 960120 w 2072640"/>
                  <a:gd name="connsiteY35-1296" fmla="*/ 1973622 h 3360498"/>
                  <a:gd name="connsiteX36-1297" fmla="*/ 899160 w 2072640"/>
                  <a:gd name="connsiteY36-1298" fmla="*/ 2811822 h 3360498"/>
                  <a:gd name="connsiteX37-1299" fmla="*/ 998220 w 2072640"/>
                  <a:gd name="connsiteY37-1300" fmla="*/ 2263182 h 3360498"/>
                  <a:gd name="connsiteX38-1301" fmla="*/ 967740 w 2072640"/>
                  <a:gd name="connsiteY38-1302" fmla="*/ 2948982 h 3360498"/>
                  <a:gd name="connsiteX39-1303" fmla="*/ 1043940 w 2072640"/>
                  <a:gd name="connsiteY39-1304" fmla="*/ 2468922 h 3360498"/>
                  <a:gd name="connsiteX40-1305" fmla="*/ 1051560 w 2072640"/>
                  <a:gd name="connsiteY40-1306" fmla="*/ 3017562 h 3360498"/>
                  <a:gd name="connsiteX41-1307" fmla="*/ 1150608 w 2072640"/>
                  <a:gd name="connsiteY41-1308" fmla="*/ 982973 h 3360498"/>
                  <a:gd name="connsiteX42-1309" fmla="*/ 1143000 w 2072640"/>
                  <a:gd name="connsiteY42-1310" fmla="*/ 3169962 h 3360498"/>
                  <a:gd name="connsiteX43-1311" fmla="*/ 1181100 w 2072640"/>
                  <a:gd name="connsiteY43-1312" fmla="*/ 2667042 h 3360498"/>
                  <a:gd name="connsiteX44-1313" fmla="*/ 1228723 w 2072640"/>
                  <a:gd name="connsiteY44-1314" fmla="*/ 1177818 h 3360498"/>
                  <a:gd name="connsiteX45-1315" fmla="*/ 1278246 w 2072640"/>
                  <a:gd name="connsiteY45-1316" fmla="*/ 481557 h 3360498"/>
                  <a:gd name="connsiteX46-1317" fmla="*/ 1295400 w 2072640"/>
                  <a:gd name="connsiteY46-1318" fmla="*/ 1185218 h 3360498"/>
                  <a:gd name="connsiteX47-1319" fmla="*/ 1325880 w 2072640"/>
                  <a:gd name="connsiteY47-1320" fmla="*/ 2788962 h 3360498"/>
                  <a:gd name="connsiteX48-1321" fmla="*/ 1379220 w 2072640"/>
                  <a:gd name="connsiteY48-1322" fmla="*/ 3215682 h 3360498"/>
                  <a:gd name="connsiteX49-1323" fmla="*/ 1402080 w 2072640"/>
                  <a:gd name="connsiteY49-1324" fmla="*/ 2872782 h 3360498"/>
                  <a:gd name="connsiteX50-1325" fmla="*/ 1463040 w 2072640"/>
                  <a:gd name="connsiteY50-1326" fmla="*/ 3192822 h 3360498"/>
                  <a:gd name="connsiteX51-1327" fmla="*/ 1485900 w 2072640"/>
                  <a:gd name="connsiteY51-1328" fmla="*/ 2895642 h 3360498"/>
                  <a:gd name="connsiteX52-1329" fmla="*/ 1546860 w 2072640"/>
                  <a:gd name="connsiteY52-1330" fmla="*/ 3269022 h 3360498"/>
                  <a:gd name="connsiteX53-1331" fmla="*/ 1562100 w 2072640"/>
                  <a:gd name="connsiteY53-1332" fmla="*/ 2888022 h 3360498"/>
                  <a:gd name="connsiteX54-1333" fmla="*/ 1623060 w 2072640"/>
                  <a:gd name="connsiteY54-1334" fmla="*/ 3238542 h 3360498"/>
                  <a:gd name="connsiteX55-1335" fmla="*/ 1661160 w 2072640"/>
                  <a:gd name="connsiteY55-1336" fmla="*/ 2933742 h 3360498"/>
                  <a:gd name="connsiteX56-1337" fmla="*/ 1691640 w 2072640"/>
                  <a:gd name="connsiteY56-1338" fmla="*/ 3299502 h 3360498"/>
                  <a:gd name="connsiteX57-1339" fmla="*/ 1729740 w 2072640"/>
                  <a:gd name="connsiteY57-1340" fmla="*/ 2948982 h 3360498"/>
                  <a:gd name="connsiteX58-1341" fmla="*/ 1775460 w 2072640"/>
                  <a:gd name="connsiteY58-1342" fmla="*/ 3246162 h 3360498"/>
                  <a:gd name="connsiteX59-1343" fmla="*/ 1813560 w 2072640"/>
                  <a:gd name="connsiteY59-1344" fmla="*/ 3002322 h 3360498"/>
                  <a:gd name="connsiteX60-1345" fmla="*/ 1844040 w 2072640"/>
                  <a:gd name="connsiteY60-1346" fmla="*/ 3352842 h 3360498"/>
                  <a:gd name="connsiteX61-1347" fmla="*/ 1874520 w 2072640"/>
                  <a:gd name="connsiteY61-1348" fmla="*/ 3048042 h 3360498"/>
                  <a:gd name="connsiteX62-1349" fmla="*/ 1927860 w 2072640"/>
                  <a:gd name="connsiteY62-1350" fmla="*/ 3352842 h 3360498"/>
                  <a:gd name="connsiteX63-1351" fmla="*/ 1958340 w 2072640"/>
                  <a:gd name="connsiteY63-1352" fmla="*/ 3048042 h 3360498"/>
                  <a:gd name="connsiteX64-1353" fmla="*/ 2011680 w 2072640"/>
                  <a:gd name="connsiteY64-1354" fmla="*/ 3360462 h 3360498"/>
                  <a:gd name="connsiteX65-1355" fmla="*/ 2072640 w 2072640"/>
                  <a:gd name="connsiteY65-1356" fmla="*/ 3070902 h 3360498"/>
                  <a:gd name="connsiteX66-1357" fmla="*/ 2072640 w 2072640"/>
                  <a:gd name="connsiteY66-1358" fmla="*/ 3070902 h 3360498"/>
                  <a:gd name="connsiteX67-1359" fmla="*/ 2072640 w 2072640"/>
                  <a:gd name="connsiteY67-1360" fmla="*/ 3070902 h 3360498"/>
                  <a:gd name="connsiteX0-1361" fmla="*/ 0 w 2072640"/>
                  <a:gd name="connsiteY0-1362" fmla="*/ 1333542 h 3360498"/>
                  <a:gd name="connsiteX1-1363" fmla="*/ 53340 w 2072640"/>
                  <a:gd name="connsiteY1-1364" fmla="*/ 1043982 h 3360498"/>
                  <a:gd name="connsiteX2-1365" fmla="*/ 68580 w 2072640"/>
                  <a:gd name="connsiteY2-1366" fmla="*/ 1333542 h 3360498"/>
                  <a:gd name="connsiteX3-1367" fmla="*/ 121920 w 2072640"/>
                  <a:gd name="connsiteY3-1368" fmla="*/ 1051602 h 3360498"/>
                  <a:gd name="connsiteX4-1369" fmla="*/ 137160 w 2072640"/>
                  <a:gd name="connsiteY4-1370" fmla="*/ 1386882 h 3360498"/>
                  <a:gd name="connsiteX5-1371" fmla="*/ 182880 w 2072640"/>
                  <a:gd name="connsiteY5-1372" fmla="*/ 1082082 h 3360498"/>
                  <a:gd name="connsiteX6-1373" fmla="*/ 205740 w 2072640"/>
                  <a:gd name="connsiteY6-1374" fmla="*/ 1394502 h 3360498"/>
                  <a:gd name="connsiteX7-1375" fmla="*/ 243840 w 2072640"/>
                  <a:gd name="connsiteY7-1376" fmla="*/ 1043982 h 3360498"/>
                  <a:gd name="connsiteX8-1377" fmla="*/ 259080 w 2072640"/>
                  <a:gd name="connsiteY8-1378" fmla="*/ 1356402 h 3360498"/>
                  <a:gd name="connsiteX9-1379" fmla="*/ 292104 w 2072640"/>
                  <a:gd name="connsiteY9-1380" fmla="*/ 815309 h 3360498"/>
                  <a:gd name="connsiteX10-1381" fmla="*/ 304800 w 2072640"/>
                  <a:gd name="connsiteY10-1382" fmla="*/ 1615482 h 3360498"/>
                  <a:gd name="connsiteX11-1383" fmla="*/ 334649 w 2072640"/>
                  <a:gd name="connsiteY11-1384" fmla="*/ 655362 h 3360498"/>
                  <a:gd name="connsiteX12-1385" fmla="*/ 335280 w 2072640"/>
                  <a:gd name="connsiteY12-1386" fmla="*/ 1752642 h 3360498"/>
                  <a:gd name="connsiteX13-1387" fmla="*/ 383543 w 2072640"/>
                  <a:gd name="connsiteY13-1388" fmla="*/ 495269 h 3360498"/>
                  <a:gd name="connsiteX14-1389" fmla="*/ 381000 w 2072640"/>
                  <a:gd name="connsiteY14-1390" fmla="*/ 1912662 h 3360498"/>
                  <a:gd name="connsiteX15-1391" fmla="*/ 449580 w 2072640"/>
                  <a:gd name="connsiteY15-1392" fmla="*/ 342942 h 3360498"/>
                  <a:gd name="connsiteX16-1393" fmla="*/ 419100 w 2072640"/>
                  <a:gd name="connsiteY16-1394" fmla="*/ 2110782 h 3360498"/>
                  <a:gd name="connsiteX17-1395" fmla="*/ 510540 w 2072640"/>
                  <a:gd name="connsiteY17-1396" fmla="*/ 182922 h 3360498"/>
                  <a:gd name="connsiteX18-1397" fmla="*/ 457200 w 2072640"/>
                  <a:gd name="connsiteY18-1398" fmla="*/ 2339382 h 3360498"/>
                  <a:gd name="connsiteX19-1399" fmla="*/ 571500 w 2072640"/>
                  <a:gd name="connsiteY19-1400" fmla="*/ 42 h 3360498"/>
                  <a:gd name="connsiteX20-1401" fmla="*/ 495300 w 2072640"/>
                  <a:gd name="connsiteY20-1402" fmla="*/ 2407962 h 3360498"/>
                  <a:gd name="connsiteX21-1403" fmla="*/ 601980 w 2072640"/>
                  <a:gd name="connsiteY21-1404" fmla="*/ 602022 h 3360498"/>
                  <a:gd name="connsiteX22-1405" fmla="*/ 563880 w 2072640"/>
                  <a:gd name="connsiteY22-1406" fmla="*/ 2126022 h 3360498"/>
                  <a:gd name="connsiteX23-1407" fmla="*/ 632460 w 2072640"/>
                  <a:gd name="connsiteY23-1408" fmla="*/ 883962 h 3360498"/>
                  <a:gd name="connsiteX24-1409" fmla="*/ 632460 w 2072640"/>
                  <a:gd name="connsiteY24-1410" fmla="*/ 1882182 h 3360498"/>
                  <a:gd name="connsiteX25-1411" fmla="*/ 682626 w 2072640"/>
                  <a:gd name="connsiteY25-1412" fmla="*/ 760294 h 3360498"/>
                  <a:gd name="connsiteX26-1413" fmla="*/ 693420 w 2072640"/>
                  <a:gd name="connsiteY26-1414" fmla="*/ 1889802 h 3360498"/>
                  <a:gd name="connsiteX27-1415" fmla="*/ 731520 w 2072640"/>
                  <a:gd name="connsiteY27-1416" fmla="*/ 1234482 h 3360498"/>
                  <a:gd name="connsiteX28-1417" fmla="*/ 754380 w 2072640"/>
                  <a:gd name="connsiteY28-1418" fmla="*/ 1927902 h 3360498"/>
                  <a:gd name="connsiteX29-1419" fmla="*/ 784860 w 2072640"/>
                  <a:gd name="connsiteY29-1420" fmla="*/ 1371642 h 3360498"/>
                  <a:gd name="connsiteX30-1421" fmla="*/ 801371 w 2072640"/>
                  <a:gd name="connsiteY30-1422" fmla="*/ 1888054 h 3360498"/>
                  <a:gd name="connsiteX31-1423" fmla="*/ 848994 w 2072640"/>
                  <a:gd name="connsiteY31-1424" fmla="*/ 1369675 h 3360498"/>
                  <a:gd name="connsiteX32-1425" fmla="*/ 838200 w 2072640"/>
                  <a:gd name="connsiteY32-1426" fmla="*/ 2209842 h 3360498"/>
                  <a:gd name="connsiteX33-1427" fmla="*/ 913128 w 2072640"/>
                  <a:gd name="connsiteY33-1428" fmla="*/ 1214511 h 3360498"/>
                  <a:gd name="connsiteX34-1429" fmla="*/ 876300 w 2072640"/>
                  <a:gd name="connsiteY34-1430" fmla="*/ 2491782 h 3360498"/>
                  <a:gd name="connsiteX35-1431" fmla="*/ 960120 w 2072640"/>
                  <a:gd name="connsiteY35-1432" fmla="*/ 1973622 h 3360498"/>
                  <a:gd name="connsiteX36-1433" fmla="*/ 899160 w 2072640"/>
                  <a:gd name="connsiteY36-1434" fmla="*/ 2811822 h 3360498"/>
                  <a:gd name="connsiteX37-1435" fmla="*/ 998220 w 2072640"/>
                  <a:gd name="connsiteY37-1436" fmla="*/ 2263182 h 3360498"/>
                  <a:gd name="connsiteX38-1437" fmla="*/ 967740 w 2072640"/>
                  <a:gd name="connsiteY38-1438" fmla="*/ 2948982 h 3360498"/>
                  <a:gd name="connsiteX39-1439" fmla="*/ 1043940 w 2072640"/>
                  <a:gd name="connsiteY39-1440" fmla="*/ 2468922 h 3360498"/>
                  <a:gd name="connsiteX40-1441" fmla="*/ 1051560 w 2072640"/>
                  <a:gd name="connsiteY40-1442" fmla="*/ 3017562 h 3360498"/>
                  <a:gd name="connsiteX41-1443" fmla="*/ 1150608 w 2072640"/>
                  <a:gd name="connsiteY41-1444" fmla="*/ 982973 h 3360498"/>
                  <a:gd name="connsiteX42-1445" fmla="*/ 1143000 w 2072640"/>
                  <a:gd name="connsiteY42-1446" fmla="*/ 3169962 h 3360498"/>
                  <a:gd name="connsiteX43-1447" fmla="*/ 1181100 w 2072640"/>
                  <a:gd name="connsiteY43-1448" fmla="*/ 2667042 h 3360498"/>
                  <a:gd name="connsiteX44-1449" fmla="*/ 1228723 w 2072640"/>
                  <a:gd name="connsiteY44-1450" fmla="*/ 1177818 h 3360498"/>
                  <a:gd name="connsiteX45-1451" fmla="*/ 1278246 w 2072640"/>
                  <a:gd name="connsiteY45-1452" fmla="*/ 481557 h 3360498"/>
                  <a:gd name="connsiteX46-1453" fmla="*/ 1295400 w 2072640"/>
                  <a:gd name="connsiteY46-1454" fmla="*/ 1185218 h 3360498"/>
                  <a:gd name="connsiteX47-1455" fmla="*/ 1325880 w 2072640"/>
                  <a:gd name="connsiteY47-1456" fmla="*/ 2788962 h 3360498"/>
                  <a:gd name="connsiteX48-1457" fmla="*/ 1379220 w 2072640"/>
                  <a:gd name="connsiteY48-1458" fmla="*/ 3215682 h 3360498"/>
                  <a:gd name="connsiteX49-1459" fmla="*/ 1402080 w 2072640"/>
                  <a:gd name="connsiteY49-1460" fmla="*/ 2872782 h 3360498"/>
                  <a:gd name="connsiteX50-1461" fmla="*/ 1463040 w 2072640"/>
                  <a:gd name="connsiteY50-1462" fmla="*/ 3192822 h 3360498"/>
                  <a:gd name="connsiteX51-1463" fmla="*/ 1485900 w 2072640"/>
                  <a:gd name="connsiteY51-1464" fmla="*/ 2895642 h 3360498"/>
                  <a:gd name="connsiteX52-1465" fmla="*/ 1546860 w 2072640"/>
                  <a:gd name="connsiteY52-1466" fmla="*/ 3269022 h 3360498"/>
                  <a:gd name="connsiteX53-1467" fmla="*/ 1562100 w 2072640"/>
                  <a:gd name="connsiteY53-1468" fmla="*/ 2888022 h 3360498"/>
                  <a:gd name="connsiteX54-1469" fmla="*/ 1623060 w 2072640"/>
                  <a:gd name="connsiteY54-1470" fmla="*/ 3238542 h 3360498"/>
                  <a:gd name="connsiteX55-1471" fmla="*/ 1661160 w 2072640"/>
                  <a:gd name="connsiteY55-1472" fmla="*/ 2933742 h 3360498"/>
                  <a:gd name="connsiteX56-1473" fmla="*/ 1691640 w 2072640"/>
                  <a:gd name="connsiteY56-1474" fmla="*/ 3299502 h 3360498"/>
                  <a:gd name="connsiteX57-1475" fmla="*/ 1729740 w 2072640"/>
                  <a:gd name="connsiteY57-1476" fmla="*/ 2948982 h 3360498"/>
                  <a:gd name="connsiteX58-1477" fmla="*/ 1775460 w 2072640"/>
                  <a:gd name="connsiteY58-1478" fmla="*/ 3246162 h 3360498"/>
                  <a:gd name="connsiteX59-1479" fmla="*/ 1813560 w 2072640"/>
                  <a:gd name="connsiteY59-1480" fmla="*/ 3002322 h 3360498"/>
                  <a:gd name="connsiteX60-1481" fmla="*/ 1844040 w 2072640"/>
                  <a:gd name="connsiteY60-1482" fmla="*/ 3352842 h 3360498"/>
                  <a:gd name="connsiteX61-1483" fmla="*/ 1874520 w 2072640"/>
                  <a:gd name="connsiteY61-1484" fmla="*/ 3048042 h 3360498"/>
                  <a:gd name="connsiteX62-1485" fmla="*/ 1927860 w 2072640"/>
                  <a:gd name="connsiteY62-1486" fmla="*/ 3352842 h 3360498"/>
                  <a:gd name="connsiteX63-1487" fmla="*/ 1958340 w 2072640"/>
                  <a:gd name="connsiteY63-1488" fmla="*/ 3048042 h 3360498"/>
                  <a:gd name="connsiteX64-1489" fmla="*/ 2011680 w 2072640"/>
                  <a:gd name="connsiteY64-1490" fmla="*/ 3360462 h 3360498"/>
                  <a:gd name="connsiteX65-1491" fmla="*/ 2072640 w 2072640"/>
                  <a:gd name="connsiteY65-1492" fmla="*/ 3070902 h 3360498"/>
                  <a:gd name="connsiteX66-1493" fmla="*/ 2072640 w 2072640"/>
                  <a:gd name="connsiteY66-1494" fmla="*/ 3070902 h 3360498"/>
                  <a:gd name="connsiteX67-1495" fmla="*/ 2072640 w 2072640"/>
                  <a:gd name="connsiteY67-1496" fmla="*/ 3070902 h 3360498"/>
                  <a:gd name="connsiteX0-1497" fmla="*/ 0 w 2072640"/>
                  <a:gd name="connsiteY0-1498" fmla="*/ 1333542 h 3360498"/>
                  <a:gd name="connsiteX1-1499" fmla="*/ 53340 w 2072640"/>
                  <a:gd name="connsiteY1-1500" fmla="*/ 1043982 h 3360498"/>
                  <a:gd name="connsiteX2-1501" fmla="*/ 68580 w 2072640"/>
                  <a:gd name="connsiteY2-1502" fmla="*/ 1333542 h 3360498"/>
                  <a:gd name="connsiteX3-1503" fmla="*/ 121920 w 2072640"/>
                  <a:gd name="connsiteY3-1504" fmla="*/ 1051602 h 3360498"/>
                  <a:gd name="connsiteX4-1505" fmla="*/ 137160 w 2072640"/>
                  <a:gd name="connsiteY4-1506" fmla="*/ 1386882 h 3360498"/>
                  <a:gd name="connsiteX5-1507" fmla="*/ 182880 w 2072640"/>
                  <a:gd name="connsiteY5-1508" fmla="*/ 1082082 h 3360498"/>
                  <a:gd name="connsiteX6-1509" fmla="*/ 205740 w 2072640"/>
                  <a:gd name="connsiteY6-1510" fmla="*/ 1394502 h 3360498"/>
                  <a:gd name="connsiteX7-1511" fmla="*/ 243840 w 2072640"/>
                  <a:gd name="connsiteY7-1512" fmla="*/ 1043982 h 3360498"/>
                  <a:gd name="connsiteX8-1513" fmla="*/ 259080 w 2072640"/>
                  <a:gd name="connsiteY8-1514" fmla="*/ 1356402 h 3360498"/>
                  <a:gd name="connsiteX9-1515" fmla="*/ 292104 w 2072640"/>
                  <a:gd name="connsiteY9-1516" fmla="*/ 815309 h 3360498"/>
                  <a:gd name="connsiteX10-1517" fmla="*/ 304800 w 2072640"/>
                  <a:gd name="connsiteY10-1518" fmla="*/ 1615482 h 3360498"/>
                  <a:gd name="connsiteX11-1519" fmla="*/ 334649 w 2072640"/>
                  <a:gd name="connsiteY11-1520" fmla="*/ 655362 h 3360498"/>
                  <a:gd name="connsiteX12-1521" fmla="*/ 335280 w 2072640"/>
                  <a:gd name="connsiteY12-1522" fmla="*/ 1752642 h 3360498"/>
                  <a:gd name="connsiteX13-1523" fmla="*/ 383543 w 2072640"/>
                  <a:gd name="connsiteY13-1524" fmla="*/ 495269 h 3360498"/>
                  <a:gd name="connsiteX14-1525" fmla="*/ 381000 w 2072640"/>
                  <a:gd name="connsiteY14-1526" fmla="*/ 1912662 h 3360498"/>
                  <a:gd name="connsiteX15-1527" fmla="*/ 449580 w 2072640"/>
                  <a:gd name="connsiteY15-1528" fmla="*/ 342942 h 3360498"/>
                  <a:gd name="connsiteX16-1529" fmla="*/ 419100 w 2072640"/>
                  <a:gd name="connsiteY16-1530" fmla="*/ 2110782 h 3360498"/>
                  <a:gd name="connsiteX17-1531" fmla="*/ 497843 w 2072640"/>
                  <a:gd name="connsiteY17-1532" fmla="*/ 182922 h 3360498"/>
                  <a:gd name="connsiteX18-1533" fmla="*/ 457200 w 2072640"/>
                  <a:gd name="connsiteY18-1534" fmla="*/ 2339382 h 3360498"/>
                  <a:gd name="connsiteX19-1535" fmla="*/ 571500 w 2072640"/>
                  <a:gd name="connsiteY19-1536" fmla="*/ 42 h 3360498"/>
                  <a:gd name="connsiteX20-1537" fmla="*/ 495300 w 2072640"/>
                  <a:gd name="connsiteY20-1538" fmla="*/ 2407962 h 3360498"/>
                  <a:gd name="connsiteX21-1539" fmla="*/ 601980 w 2072640"/>
                  <a:gd name="connsiteY21-1540" fmla="*/ 602022 h 3360498"/>
                  <a:gd name="connsiteX22-1541" fmla="*/ 563880 w 2072640"/>
                  <a:gd name="connsiteY22-1542" fmla="*/ 2126022 h 3360498"/>
                  <a:gd name="connsiteX23-1543" fmla="*/ 632460 w 2072640"/>
                  <a:gd name="connsiteY23-1544" fmla="*/ 883962 h 3360498"/>
                  <a:gd name="connsiteX24-1545" fmla="*/ 632460 w 2072640"/>
                  <a:gd name="connsiteY24-1546" fmla="*/ 1882182 h 3360498"/>
                  <a:gd name="connsiteX25-1547" fmla="*/ 682626 w 2072640"/>
                  <a:gd name="connsiteY25-1548" fmla="*/ 760294 h 3360498"/>
                  <a:gd name="connsiteX26-1549" fmla="*/ 693420 w 2072640"/>
                  <a:gd name="connsiteY26-1550" fmla="*/ 1889802 h 3360498"/>
                  <a:gd name="connsiteX27-1551" fmla="*/ 731520 w 2072640"/>
                  <a:gd name="connsiteY27-1552" fmla="*/ 1234482 h 3360498"/>
                  <a:gd name="connsiteX28-1553" fmla="*/ 754380 w 2072640"/>
                  <a:gd name="connsiteY28-1554" fmla="*/ 1927902 h 3360498"/>
                  <a:gd name="connsiteX29-1555" fmla="*/ 784860 w 2072640"/>
                  <a:gd name="connsiteY29-1556" fmla="*/ 1371642 h 3360498"/>
                  <a:gd name="connsiteX30-1557" fmla="*/ 801371 w 2072640"/>
                  <a:gd name="connsiteY30-1558" fmla="*/ 1888054 h 3360498"/>
                  <a:gd name="connsiteX31-1559" fmla="*/ 848994 w 2072640"/>
                  <a:gd name="connsiteY31-1560" fmla="*/ 1369675 h 3360498"/>
                  <a:gd name="connsiteX32-1561" fmla="*/ 838200 w 2072640"/>
                  <a:gd name="connsiteY32-1562" fmla="*/ 2209842 h 3360498"/>
                  <a:gd name="connsiteX33-1563" fmla="*/ 913128 w 2072640"/>
                  <a:gd name="connsiteY33-1564" fmla="*/ 1214511 h 3360498"/>
                  <a:gd name="connsiteX34-1565" fmla="*/ 876300 w 2072640"/>
                  <a:gd name="connsiteY34-1566" fmla="*/ 2491782 h 3360498"/>
                  <a:gd name="connsiteX35-1567" fmla="*/ 960120 w 2072640"/>
                  <a:gd name="connsiteY35-1568" fmla="*/ 1973622 h 3360498"/>
                  <a:gd name="connsiteX36-1569" fmla="*/ 899160 w 2072640"/>
                  <a:gd name="connsiteY36-1570" fmla="*/ 2811822 h 3360498"/>
                  <a:gd name="connsiteX37-1571" fmla="*/ 998220 w 2072640"/>
                  <a:gd name="connsiteY37-1572" fmla="*/ 2263182 h 3360498"/>
                  <a:gd name="connsiteX38-1573" fmla="*/ 967740 w 2072640"/>
                  <a:gd name="connsiteY38-1574" fmla="*/ 2948982 h 3360498"/>
                  <a:gd name="connsiteX39-1575" fmla="*/ 1043940 w 2072640"/>
                  <a:gd name="connsiteY39-1576" fmla="*/ 2468922 h 3360498"/>
                  <a:gd name="connsiteX40-1577" fmla="*/ 1051560 w 2072640"/>
                  <a:gd name="connsiteY40-1578" fmla="*/ 3017562 h 3360498"/>
                  <a:gd name="connsiteX41-1579" fmla="*/ 1150608 w 2072640"/>
                  <a:gd name="connsiteY41-1580" fmla="*/ 982973 h 3360498"/>
                  <a:gd name="connsiteX42-1581" fmla="*/ 1143000 w 2072640"/>
                  <a:gd name="connsiteY42-1582" fmla="*/ 3169962 h 3360498"/>
                  <a:gd name="connsiteX43-1583" fmla="*/ 1181100 w 2072640"/>
                  <a:gd name="connsiteY43-1584" fmla="*/ 2667042 h 3360498"/>
                  <a:gd name="connsiteX44-1585" fmla="*/ 1228723 w 2072640"/>
                  <a:gd name="connsiteY44-1586" fmla="*/ 1177818 h 3360498"/>
                  <a:gd name="connsiteX45-1587" fmla="*/ 1278246 w 2072640"/>
                  <a:gd name="connsiteY45-1588" fmla="*/ 481557 h 3360498"/>
                  <a:gd name="connsiteX46-1589" fmla="*/ 1295400 w 2072640"/>
                  <a:gd name="connsiteY46-1590" fmla="*/ 1185218 h 3360498"/>
                  <a:gd name="connsiteX47-1591" fmla="*/ 1325880 w 2072640"/>
                  <a:gd name="connsiteY47-1592" fmla="*/ 2788962 h 3360498"/>
                  <a:gd name="connsiteX48-1593" fmla="*/ 1379220 w 2072640"/>
                  <a:gd name="connsiteY48-1594" fmla="*/ 3215682 h 3360498"/>
                  <a:gd name="connsiteX49-1595" fmla="*/ 1402080 w 2072640"/>
                  <a:gd name="connsiteY49-1596" fmla="*/ 2872782 h 3360498"/>
                  <a:gd name="connsiteX50-1597" fmla="*/ 1463040 w 2072640"/>
                  <a:gd name="connsiteY50-1598" fmla="*/ 3192822 h 3360498"/>
                  <a:gd name="connsiteX51-1599" fmla="*/ 1485900 w 2072640"/>
                  <a:gd name="connsiteY51-1600" fmla="*/ 2895642 h 3360498"/>
                  <a:gd name="connsiteX52-1601" fmla="*/ 1546860 w 2072640"/>
                  <a:gd name="connsiteY52-1602" fmla="*/ 3269022 h 3360498"/>
                  <a:gd name="connsiteX53-1603" fmla="*/ 1562100 w 2072640"/>
                  <a:gd name="connsiteY53-1604" fmla="*/ 2888022 h 3360498"/>
                  <a:gd name="connsiteX54-1605" fmla="*/ 1623060 w 2072640"/>
                  <a:gd name="connsiteY54-1606" fmla="*/ 3238542 h 3360498"/>
                  <a:gd name="connsiteX55-1607" fmla="*/ 1661160 w 2072640"/>
                  <a:gd name="connsiteY55-1608" fmla="*/ 2933742 h 3360498"/>
                  <a:gd name="connsiteX56-1609" fmla="*/ 1691640 w 2072640"/>
                  <a:gd name="connsiteY56-1610" fmla="*/ 3299502 h 3360498"/>
                  <a:gd name="connsiteX57-1611" fmla="*/ 1729740 w 2072640"/>
                  <a:gd name="connsiteY57-1612" fmla="*/ 2948982 h 3360498"/>
                  <a:gd name="connsiteX58-1613" fmla="*/ 1775460 w 2072640"/>
                  <a:gd name="connsiteY58-1614" fmla="*/ 3246162 h 3360498"/>
                  <a:gd name="connsiteX59-1615" fmla="*/ 1813560 w 2072640"/>
                  <a:gd name="connsiteY59-1616" fmla="*/ 3002322 h 3360498"/>
                  <a:gd name="connsiteX60-1617" fmla="*/ 1844040 w 2072640"/>
                  <a:gd name="connsiteY60-1618" fmla="*/ 3352842 h 3360498"/>
                  <a:gd name="connsiteX61-1619" fmla="*/ 1874520 w 2072640"/>
                  <a:gd name="connsiteY61-1620" fmla="*/ 3048042 h 3360498"/>
                  <a:gd name="connsiteX62-1621" fmla="*/ 1927860 w 2072640"/>
                  <a:gd name="connsiteY62-1622" fmla="*/ 3352842 h 3360498"/>
                  <a:gd name="connsiteX63-1623" fmla="*/ 1958340 w 2072640"/>
                  <a:gd name="connsiteY63-1624" fmla="*/ 3048042 h 3360498"/>
                  <a:gd name="connsiteX64-1625" fmla="*/ 2011680 w 2072640"/>
                  <a:gd name="connsiteY64-1626" fmla="*/ 3360462 h 3360498"/>
                  <a:gd name="connsiteX65-1627" fmla="*/ 2072640 w 2072640"/>
                  <a:gd name="connsiteY65-1628" fmla="*/ 3070902 h 3360498"/>
                  <a:gd name="connsiteX66-1629" fmla="*/ 2072640 w 2072640"/>
                  <a:gd name="connsiteY66-1630" fmla="*/ 3070902 h 3360498"/>
                  <a:gd name="connsiteX67-1631" fmla="*/ 2072640 w 2072640"/>
                  <a:gd name="connsiteY67-1632" fmla="*/ 3070902 h 3360498"/>
                  <a:gd name="connsiteX0-1633" fmla="*/ 0 w 2072640"/>
                  <a:gd name="connsiteY0-1634" fmla="*/ 1333542 h 3360498"/>
                  <a:gd name="connsiteX1-1635" fmla="*/ 53340 w 2072640"/>
                  <a:gd name="connsiteY1-1636" fmla="*/ 1043982 h 3360498"/>
                  <a:gd name="connsiteX2-1637" fmla="*/ 68580 w 2072640"/>
                  <a:gd name="connsiteY2-1638" fmla="*/ 1333542 h 3360498"/>
                  <a:gd name="connsiteX3-1639" fmla="*/ 121920 w 2072640"/>
                  <a:gd name="connsiteY3-1640" fmla="*/ 1051602 h 3360498"/>
                  <a:gd name="connsiteX4-1641" fmla="*/ 137160 w 2072640"/>
                  <a:gd name="connsiteY4-1642" fmla="*/ 1386882 h 3360498"/>
                  <a:gd name="connsiteX5-1643" fmla="*/ 182880 w 2072640"/>
                  <a:gd name="connsiteY5-1644" fmla="*/ 1082082 h 3360498"/>
                  <a:gd name="connsiteX6-1645" fmla="*/ 205740 w 2072640"/>
                  <a:gd name="connsiteY6-1646" fmla="*/ 1394502 h 3360498"/>
                  <a:gd name="connsiteX7-1647" fmla="*/ 243840 w 2072640"/>
                  <a:gd name="connsiteY7-1648" fmla="*/ 1043982 h 3360498"/>
                  <a:gd name="connsiteX8-1649" fmla="*/ 259080 w 2072640"/>
                  <a:gd name="connsiteY8-1650" fmla="*/ 1356402 h 3360498"/>
                  <a:gd name="connsiteX9-1651" fmla="*/ 292104 w 2072640"/>
                  <a:gd name="connsiteY9-1652" fmla="*/ 815309 h 3360498"/>
                  <a:gd name="connsiteX10-1653" fmla="*/ 304800 w 2072640"/>
                  <a:gd name="connsiteY10-1654" fmla="*/ 1615482 h 3360498"/>
                  <a:gd name="connsiteX11-1655" fmla="*/ 334649 w 2072640"/>
                  <a:gd name="connsiteY11-1656" fmla="*/ 655362 h 3360498"/>
                  <a:gd name="connsiteX12-1657" fmla="*/ 335280 w 2072640"/>
                  <a:gd name="connsiteY12-1658" fmla="*/ 1752642 h 3360498"/>
                  <a:gd name="connsiteX13-1659" fmla="*/ 383543 w 2072640"/>
                  <a:gd name="connsiteY13-1660" fmla="*/ 495269 h 3360498"/>
                  <a:gd name="connsiteX14-1661" fmla="*/ 381000 w 2072640"/>
                  <a:gd name="connsiteY14-1662" fmla="*/ 1912662 h 3360498"/>
                  <a:gd name="connsiteX15-1663" fmla="*/ 449580 w 2072640"/>
                  <a:gd name="connsiteY15-1664" fmla="*/ 342942 h 3360498"/>
                  <a:gd name="connsiteX16-1665" fmla="*/ 419100 w 2072640"/>
                  <a:gd name="connsiteY16-1666" fmla="*/ 2110782 h 3360498"/>
                  <a:gd name="connsiteX17-1667" fmla="*/ 497843 w 2072640"/>
                  <a:gd name="connsiteY17-1668" fmla="*/ 182922 h 3360498"/>
                  <a:gd name="connsiteX18-1669" fmla="*/ 473070 w 2072640"/>
                  <a:gd name="connsiteY18-1670" fmla="*/ 2339383 h 3360498"/>
                  <a:gd name="connsiteX19-1671" fmla="*/ 571500 w 2072640"/>
                  <a:gd name="connsiteY19-1672" fmla="*/ 42 h 3360498"/>
                  <a:gd name="connsiteX20-1673" fmla="*/ 495300 w 2072640"/>
                  <a:gd name="connsiteY20-1674" fmla="*/ 2407962 h 3360498"/>
                  <a:gd name="connsiteX21-1675" fmla="*/ 601980 w 2072640"/>
                  <a:gd name="connsiteY21-1676" fmla="*/ 602022 h 3360498"/>
                  <a:gd name="connsiteX22-1677" fmla="*/ 563880 w 2072640"/>
                  <a:gd name="connsiteY22-1678" fmla="*/ 2126022 h 3360498"/>
                  <a:gd name="connsiteX23-1679" fmla="*/ 632460 w 2072640"/>
                  <a:gd name="connsiteY23-1680" fmla="*/ 883962 h 3360498"/>
                  <a:gd name="connsiteX24-1681" fmla="*/ 632460 w 2072640"/>
                  <a:gd name="connsiteY24-1682" fmla="*/ 1882182 h 3360498"/>
                  <a:gd name="connsiteX25-1683" fmla="*/ 682626 w 2072640"/>
                  <a:gd name="connsiteY25-1684" fmla="*/ 760294 h 3360498"/>
                  <a:gd name="connsiteX26-1685" fmla="*/ 693420 w 2072640"/>
                  <a:gd name="connsiteY26-1686" fmla="*/ 1889802 h 3360498"/>
                  <a:gd name="connsiteX27-1687" fmla="*/ 731520 w 2072640"/>
                  <a:gd name="connsiteY27-1688" fmla="*/ 1234482 h 3360498"/>
                  <a:gd name="connsiteX28-1689" fmla="*/ 754380 w 2072640"/>
                  <a:gd name="connsiteY28-1690" fmla="*/ 1927902 h 3360498"/>
                  <a:gd name="connsiteX29-1691" fmla="*/ 784860 w 2072640"/>
                  <a:gd name="connsiteY29-1692" fmla="*/ 1371642 h 3360498"/>
                  <a:gd name="connsiteX30-1693" fmla="*/ 801371 w 2072640"/>
                  <a:gd name="connsiteY30-1694" fmla="*/ 1888054 h 3360498"/>
                  <a:gd name="connsiteX31-1695" fmla="*/ 848994 w 2072640"/>
                  <a:gd name="connsiteY31-1696" fmla="*/ 1369675 h 3360498"/>
                  <a:gd name="connsiteX32-1697" fmla="*/ 838200 w 2072640"/>
                  <a:gd name="connsiteY32-1698" fmla="*/ 2209842 h 3360498"/>
                  <a:gd name="connsiteX33-1699" fmla="*/ 913128 w 2072640"/>
                  <a:gd name="connsiteY33-1700" fmla="*/ 1214511 h 3360498"/>
                  <a:gd name="connsiteX34-1701" fmla="*/ 876300 w 2072640"/>
                  <a:gd name="connsiteY34-1702" fmla="*/ 2491782 h 3360498"/>
                  <a:gd name="connsiteX35-1703" fmla="*/ 960120 w 2072640"/>
                  <a:gd name="connsiteY35-1704" fmla="*/ 1973622 h 3360498"/>
                  <a:gd name="connsiteX36-1705" fmla="*/ 899160 w 2072640"/>
                  <a:gd name="connsiteY36-1706" fmla="*/ 2811822 h 3360498"/>
                  <a:gd name="connsiteX37-1707" fmla="*/ 998220 w 2072640"/>
                  <a:gd name="connsiteY37-1708" fmla="*/ 2263182 h 3360498"/>
                  <a:gd name="connsiteX38-1709" fmla="*/ 967740 w 2072640"/>
                  <a:gd name="connsiteY38-1710" fmla="*/ 2948982 h 3360498"/>
                  <a:gd name="connsiteX39-1711" fmla="*/ 1043940 w 2072640"/>
                  <a:gd name="connsiteY39-1712" fmla="*/ 2468922 h 3360498"/>
                  <a:gd name="connsiteX40-1713" fmla="*/ 1051560 w 2072640"/>
                  <a:gd name="connsiteY40-1714" fmla="*/ 3017562 h 3360498"/>
                  <a:gd name="connsiteX41-1715" fmla="*/ 1150608 w 2072640"/>
                  <a:gd name="connsiteY41-1716" fmla="*/ 982973 h 3360498"/>
                  <a:gd name="connsiteX42-1717" fmla="*/ 1143000 w 2072640"/>
                  <a:gd name="connsiteY42-1718" fmla="*/ 3169962 h 3360498"/>
                  <a:gd name="connsiteX43-1719" fmla="*/ 1181100 w 2072640"/>
                  <a:gd name="connsiteY43-1720" fmla="*/ 2667042 h 3360498"/>
                  <a:gd name="connsiteX44-1721" fmla="*/ 1228723 w 2072640"/>
                  <a:gd name="connsiteY44-1722" fmla="*/ 1177818 h 3360498"/>
                  <a:gd name="connsiteX45-1723" fmla="*/ 1278246 w 2072640"/>
                  <a:gd name="connsiteY45-1724" fmla="*/ 481557 h 3360498"/>
                  <a:gd name="connsiteX46-1725" fmla="*/ 1295400 w 2072640"/>
                  <a:gd name="connsiteY46-1726" fmla="*/ 1185218 h 3360498"/>
                  <a:gd name="connsiteX47-1727" fmla="*/ 1325880 w 2072640"/>
                  <a:gd name="connsiteY47-1728" fmla="*/ 2788962 h 3360498"/>
                  <a:gd name="connsiteX48-1729" fmla="*/ 1379220 w 2072640"/>
                  <a:gd name="connsiteY48-1730" fmla="*/ 3215682 h 3360498"/>
                  <a:gd name="connsiteX49-1731" fmla="*/ 1402080 w 2072640"/>
                  <a:gd name="connsiteY49-1732" fmla="*/ 2872782 h 3360498"/>
                  <a:gd name="connsiteX50-1733" fmla="*/ 1463040 w 2072640"/>
                  <a:gd name="connsiteY50-1734" fmla="*/ 3192822 h 3360498"/>
                  <a:gd name="connsiteX51-1735" fmla="*/ 1485900 w 2072640"/>
                  <a:gd name="connsiteY51-1736" fmla="*/ 2895642 h 3360498"/>
                  <a:gd name="connsiteX52-1737" fmla="*/ 1546860 w 2072640"/>
                  <a:gd name="connsiteY52-1738" fmla="*/ 3269022 h 3360498"/>
                  <a:gd name="connsiteX53-1739" fmla="*/ 1562100 w 2072640"/>
                  <a:gd name="connsiteY53-1740" fmla="*/ 2888022 h 3360498"/>
                  <a:gd name="connsiteX54-1741" fmla="*/ 1623060 w 2072640"/>
                  <a:gd name="connsiteY54-1742" fmla="*/ 3238542 h 3360498"/>
                  <a:gd name="connsiteX55-1743" fmla="*/ 1661160 w 2072640"/>
                  <a:gd name="connsiteY55-1744" fmla="*/ 2933742 h 3360498"/>
                  <a:gd name="connsiteX56-1745" fmla="*/ 1691640 w 2072640"/>
                  <a:gd name="connsiteY56-1746" fmla="*/ 3299502 h 3360498"/>
                  <a:gd name="connsiteX57-1747" fmla="*/ 1729740 w 2072640"/>
                  <a:gd name="connsiteY57-1748" fmla="*/ 2948982 h 3360498"/>
                  <a:gd name="connsiteX58-1749" fmla="*/ 1775460 w 2072640"/>
                  <a:gd name="connsiteY58-1750" fmla="*/ 3246162 h 3360498"/>
                  <a:gd name="connsiteX59-1751" fmla="*/ 1813560 w 2072640"/>
                  <a:gd name="connsiteY59-1752" fmla="*/ 3002322 h 3360498"/>
                  <a:gd name="connsiteX60-1753" fmla="*/ 1844040 w 2072640"/>
                  <a:gd name="connsiteY60-1754" fmla="*/ 3352842 h 3360498"/>
                  <a:gd name="connsiteX61-1755" fmla="*/ 1874520 w 2072640"/>
                  <a:gd name="connsiteY61-1756" fmla="*/ 3048042 h 3360498"/>
                  <a:gd name="connsiteX62-1757" fmla="*/ 1927860 w 2072640"/>
                  <a:gd name="connsiteY62-1758" fmla="*/ 3352842 h 3360498"/>
                  <a:gd name="connsiteX63-1759" fmla="*/ 1958340 w 2072640"/>
                  <a:gd name="connsiteY63-1760" fmla="*/ 3048042 h 3360498"/>
                  <a:gd name="connsiteX64-1761" fmla="*/ 2011680 w 2072640"/>
                  <a:gd name="connsiteY64-1762" fmla="*/ 3360462 h 3360498"/>
                  <a:gd name="connsiteX65-1763" fmla="*/ 2072640 w 2072640"/>
                  <a:gd name="connsiteY65-1764" fmla="*/ 3070902 h 3360498"/>
                  <a:gd name="connsiteX66-1765" fmla="*/ 2072640 w 2072640"/>
                  <a:gd name="connsiteY66-1766" fmla="*/ 3070902 h 3360498"/>
                  <a:gd name="connsiteX67-1767" fmla="*/ 2072640 w 2072640"/>
                  <a:gd name="connsiteY67-1768" fmla="*/ 3070902 h 3360498"/>
                  <a:gd name="connsiteX0-1769" fmla="*/ 0 w 2072640"/>
                  <a:gd name="connsiteY0-1770" fmla="*/ 1333542 h 3360498"/>
                  <a:gd name="connsiteX1-1771" fmla="*/ 53340 w 2072640"/>
                  <a:gd name="connsiteY1-1772" fmla="*/ 1043982 h 3360498"/>
                  <a:gd name="connsiteX2-1773" fmla="*/ 68580 w 2072640"/>
                  <a:gd name="connsiteY2-1774" fmla="*/ 1333542 h 3360498"/>
                  <a:gd name="connsiteX3-1775" fmla="*/ 121920 w 2072640"/>
                  <a:gd name="connsiteY3-1776" fmla="*/ 1051602 h 3360498"/>
                  <a:gd name="connsiteX4-1777" fmla="*/ 137160 w 2072640"/>
                  <a:gd name="connsiteY4-1778" fmla="*/ 1386882 h 3360498"/>
                  <a:gd name="connsiteX5-1779" fmla="*/ 182880 w 2072640"/>
                  <a:gd name="connsiteY5-1780" fmla="*/ 1082082 h 3360498"/>
                  <a:gd name="connsiteX6-1781" fmla="*/ 205740 w 2072640"/>
                  <a:gd name="connsiteY6-1782" fmla="*/ 1394502 h 3360498"/>
                  <a:gd name="connsiteX7-1783" fmla="*/ 243840 w 2072640"/>
                  <a:gd name="connsiteY7-1784" fmla="*/ 1043982 h 3360498"/>
                  <a:gd name="connsiteX8-1785" fmla="*/ 259080 w 2072640"/>
                  <a:gd name="connsiteY8-1786" fmla="*/ 1356402 h 3360498"/>
                  <a:gd name="connsiteX9-1787" fmla="*/ 292104 w 2072640"/>
                  <a:gd name="connsiteY9-1788" fmla="*/ 815309 h 3360498"/>
                  <a:gd name="connsiteX10-1789" fmla="*/ 304800 w 2072640"/>
                  <a:gd name="connsiteY10-1790" fmla="*/ 1615482 h 3360498"/>
                  <a:gd name="connsiteX11-1791" fmla="*/ 334649 w 2072640"/>
                  <a:gd name="connsiteY11-1792" fmla="*/ 655362 h 3360498"/>
                  <a:gd name="connsiteX12-1793" fmla="*/ 335280 w 2072640"/>
                  <a:gd name="connsiteY12-1794" fmla="*/ 1752642 h 3360498"/>
                  <a:gd name="connsiteX13-1795" fmla="*/ 383543 w 2072640"/>
                  <a:gd name="connsiteY13-1796" fmla="*/ 495269 h 3360498"/>
                  <a:gd name="connsiteX14-1797" fmla="*/ 381000 w 2072640"/>
                  <a:gd name="connsiteY14-1798" fmla="*/ 1912662 h 3360498"/>
                  <a:gd name="connsiteX15-1799" fmla="*/ 449580 w 2072640"/>
                  <a:gd name="connsiteY15-1800" fmla="*/ 342942 h 3360498"/>
                  <a:gd name="connsiteX16-1801" fmla="*/ 419100 w 2072640"/>
                  <a:gd name="connsiteY16-1802" fmla="*/ 2110782 h 3360498"/>
                  <a:gd name="connsiteX17-1803" fmla="*/ 497843 w 2072640"/>
                  <a:gd name="connsiteY17-1804" fmla="*/ 182922 h 3360498"/>
                  <a:gd name="connsiteX18-1805" fmla="*/ 473070 w 2072640"/>
                  <a:gd name="connsiteY18-1806" fmla="*/ 2339383 h 3360498"/>
                  <a:gd name="connsiteX19-1807" fmla="*/ 571500 w 2072640"/>
                  <a:gd name="connsiteY19-1808" fmla="*/ 42 h 3360498"/>
                  <a:gd name="connsiteX20-1809" fmla="*/ 523867 w 2072640"/>
                  <a:gd name="connsiteY20-1810" fmla="*/ 2407962 h 3360498"/>
                  <a:gd name="connsiteX21-1811" fmla="*/ 601980 w 2072640"/>
                  <a:gd name="connsiteY21-1812" fmla="*/ 602022 h 3360498"/>
                  <a:gd name="connsiteX22-1813" fmla="*/ 563880 w 2072640"/>
                  <a:gd name="connsiteY22-1814" fmla="*/ 2126022 h 3360498"/>
                  <a:gd name="connsiteX23-1815" fmla="*/ 632460 w 2072640"/>
                  <a:gd name="connsiteY23-1816" fmla="*/ 883962 h 3360498"/>
                  <a:gd name="connsiteX24-1817" fmla="*/ 632460 w 2072640"/>
                  <a:gd name="connsiteY24-1818" fmla="*/ 1882182 h 3360498"/>
                  <a:gd name="connsiteX25-1819" fmla="*/ 682626 w 2072640"/>
                  <a:gd name="connsiteY25-1820" fmla="*/ 760294 h 3360498"/>
                  <a:gd name="connsiteX26-1821" fmla="*/ 693420 w 2072640"/>
                  <a:gd name="connsiteY26-1822" fmla="*/ 1889802 h 3360498"/>
                  <a:gd name="connsiteX27-1823" fmla="*/ 731520 w 2072640"/>
                  <a:gd name="connsiteY27-1824" fmla="*/ 1234482 h 3360498"/>
                  <a:gd name="connsiteX28-1825" fmla="*/ 754380 w 2072640"/>
                  <a:gd name="connsiteY28-1826" fmla="*/ 1927902 h 3360498"/>
                  <a:gd name="connsiteX29-1827" fmla="*/ 784860 w 2072640"/>
                  <a:gd name="connsiteY29-1828" fmla="*/ 1371642 h 3360498"/>
                  <a:gd name="connsiteX30-1829" fmla="*/ 801371 w 2072640"/>
                  <a:gd name="connsiteY30-1830" fmla="*/ 1888054 h 3360498"/>
                  <a:gd name="connsiteX31-1831" fmla="*/ 848994 w 2072640"/>
                  <a:gd name="connsiteY31-1832" fmla="*/ 1369675 h 3360498"/>
                  <a:gd name="connsiteX32-1833" fmla="*/ 838200 w 2072640"/>
                  <a:gd name="connsiteY32-1834" fmla="*/ 2209842 h 3360498"/>
                  <a:gd name="connsiteX33-1835" fmla="*/ 913128 w 2072640"/>
                  <a:gd name="connsiteY33-1836" fmla="*/ 1214511 h 3360498"/>
                  <a:gd name="connsiteX34-1837" fmla="*/ 876300 w 2072640"/>
                  <a:gd name="connsiteY34-1838" fmla="*/ 2491782 h 3360498"/>
                  <a:gd name="connsiteX35-1839" fmla="*/ 960120 w 2072640"/>
                  <a:gd name="connsiteY35-1840" fmla="*/ 1973622 h 3360498"/>
                  <a:gd name="connsiteX36-1841" fmla="*/ 899160 w 2072640"/>
                  <a:gd name="connsiteY36-1842" fmla="*/ 2811822 h 3360498"/>
                  <a:gd name="connsiteX37-1843" fmla="*/ 998220 w 2072640"/>
                  <a:gd name="connsiteY37-1844" fmla="*/ 2263182 h 3360498"/>
                  <a:gd name="connsiteX38-1845" fmla="*/ 967740 w 2072640"/>
                  <a:gd name="connsiteY38-1846" fmla="*/ 2948982 h 3360498"/>
                  <a:gd name="connsiteX39-1847" fmla="*/ 1043940 w 2072640"/>
                  <a:gd name="connsiteY39-1848" fmla="*/ 2468922 h 3360498"/>
                  <a:gd name="connsiteX40-1849" fmla="*/ 1051560 w 2072640"/>
                  <a:gd name="connsiteY40-1850" fmla="*/ 3017562 h 3360498"/>
                  <a:gd name="connsiteX41-1851" fmla="*/ 1150608 w 2072640"/>
                  <a:gd name="connsiteY41-1852" fmla="*/ 982973 h 3360498"/>
                  <a:gd name="connsiteX42-1853" fmla="*/ 1143000 w 2072640"/>
                  <a:gd name="connsiteY42-1854" fmla="*/ 3169962 h 3360498"/>
                  <a:gd name="connsiteX43-1855" fmla="*/ 1181100 w 2072640"/>
                  <a:gd name="connsiteY43-1856" fmla="*/ 2667042 h 3360498"/>
                  <a:gd name="connsiteX44-1857" fmla="*/ 1228723 w 2072640"/>
                  <a:gd name="connsiteY44-1858" fmla="*/ 1177818 h 3360498"/>
                  <a:gd name="connsiteX45-1859" fmla="*/ 1278246 w 2072640"/>
                  <a:gd name="connsiteY45-1860" fmla="*/ 481557 h 3360498"/>
                  <a:gd name="connsiteX46-1861" fmla="*/ 1295400 w 2072640"/>
                  <a:gd name="connsiteY46-1862" fmla="*/ 1185218 h 3360498"/>
                  <a:gd name="connsiteX47-1863" fmla="*/ 1325880 w 2072640"/>
                  <a:gd name="connsiteY47-1864" fmla="*/ 2788962 h 3360498"/>
                  <a:gd name="connsiteX48-1865" fmla="*/ 1379220 w 2072640"/>
                  <a:gd name="connsiteY48-1866" fmla="*/ 3215682 h 3360498"/>
                  <a:gd name="connsiteX49-1867" fmla="*/ 1402080 w 2072640"/>
                  <a:gd name="connsiteY49-1868" fmla="*/ 2872782 h 3360498"/>
                  <a:gd name="connsiteX50-1869" fmla="*/ 1463040 w 2072640"/>
                  <a:gd name="connsiteY50-1870" fmla="*/ 3192822 h 3360498"/>
                  <a:gd name="connsiteX51-1871" fmla="*/ 1485900 w 2072640"/>
                  <a:gd name="connsiteY51-1872" fmla="*/ 2895642 h 3360498"/>
                  <a:gd name="connsiteX52-1873" fmla="*/ 1546860 w 2072640"/>
                  <a:gd name="connsiteY52-1874" fmla="*/ 3269022 h 3360498"/>
                  <a:gd name="connsiteX53-1875" fmla="*/ 1562100 w 2072640"/>
                  <a:gd name="connsiteY53-1876" fmla="*/ 2888022 h 3360498"/>
                  <a:gd name="connsiteX54-1877" fmla="*/ 1623060 w 2072640"/>
                  <a:gd name="connsiteY54-1878" fmla="*/ 3238542 h 3360498"/>
                  <a:gd name="connsiteX55-1879" fmla="*/ 1661160 w 2072640"/>
                  <a:gd name="connsiteY55-1880" fmla="*/ 2933742 h 3360498"/>
                  <a:gd name="connsiteX56-1881" fmla="*/ 1691640 w 2072640"/>
                  <a:gd name="connsiteY56-1882" fmla="*/ 3299502 h 3360498"/>
                  <a:gd name="connsiteX57-1883" fmla="*/ 1729740 w 2072640"/>
                  <a:gd name="connsiteY57-1884" fmla="*/ 2948982 h 3360498"/>
                  <a:gd name="connsiteX58-1885" fmla="*/ 1775460 w 2072640"/>
                  <a:gd name="connsiteY58-1886" fmla="*/ 3246162 h 3360498"/>
                  <a:gd name="connsiteX59-1887" fmla="*/ 1813560 w 2072640"/>
                  <a:gd name="connsiteY59-1888" fmla="*/ 3002322 h 3360498"/>
                  <a:gd name="connsiteX60-1889" fmla="*/ 1844040 w 2072640"/>
                  <a:gd name="connsiteY60-1890" fmla="*/ 3352842 h 3360498"/>
                  <a:gd name="connsiteX61-1891" fmla="*/ 1874520 w 2072640"/>
                  <a:gd name="connsiteY61-1892" fmla="*/ 3048042 h 3360498"/>
                  <a:gd name="connsiteX62-1893" fmla="*/ 1927860 w 2072640"/>
                  <a:gd name="connsiteY62-1894" fmla="*/ 3352842 h 3360498"/>
                  <a:gd name="connsiteX63-1895" fmla="*/ 1958340 w 2072640"/>
                  <a:gd name="connsiteY63-1896" fmla="*/ 3048042 h 3360498"/>
                  <a:gd name="connsiteX64-1897" fmla="*/ 2011680 w 2072640"/>
                  <a:gd name="connsiteY64-1898" fmla="*/ 3360462 h 3360498"/>
                  <a:gd name="connsiteX65-1899" fmla="*/ 2072640 w 2072640"/>
                  <a:gd name="connsiteY65-1900" fmla="*/ 3070902 h 3360498"/>
                  <a:gd name="connsiteX66-1901" fmla="*/ 2072640 w 2072640"/>
                  <a:gd name="connsiteY66-1902" fmla="*/ 3070902 h 3360498"/>
                  <a:gd name="connsiteX67-1903" fmla="*/ 2072640 w 2072640"/>
                  <a:gd name="connsiteY67-1904" fmla="*/ 3070902 h 3360498"/>
                  <a:gd name="connsiteX0-1905" fmla="*/ 0 w 2072640"/>
                  <a:gd name="connsiteY0-1906" fmla="*/ 1372006 h 3398962"/>
                  <a:gd name="connsiteX1-1907" fmla="*/ 53340 w 2072640"/>
                  <a:gd name="connsiteY1-1908" fmla="*/ 1082446 h 3398962"/>
                  <a:gd name="connsiteX2-1909" fmla="*/ 68580 w 2072640"/>
                  <a:gd name="connsiteY2-1910" fmla="*/ 1372006 h 3398962"/>
                  <a:gd name="connsiteX3-1911" fmla="*/ 121920 w 2072640"/>
                  <a:gd name="connsiteY3-1912" fmla="*/ 1090066 h 3398962"/>
                  <a:gd name="connsiteX4-1913" fmla="*/ 137160 w 2072640"/>
                  <a:gd name="connsiteY4-1914" fmla="*/ 1425346 h 3398962"/>
                  <a:gd name="connsiteX5-1915" fmla="*/ 182880 w 2072640"/>
                  <a:gd name="connsiteY5-1916" fmla="*/ 1120546 h 3398962"/>
                  <a:gd name="connsiteX6-1917" fmla="*/ 205740 w 2072640"/>
                  <a:gd name="connsiteY6-1918" fmla="*/ 1432966 h 3398962"/>
                  <a:gd name="connsiteX7-1919" fmla="*/ 243840 w 2072640"/>
                  <a:gd name="connsiteY7-1920" fmla="*/ 1082446 h 3398962"/>
                  <a:gd name="connsiteX8-1921" fmla="*/ 259080 w 2072640"/>
                  <a:gd name="connsiteY8-1922" fmla="*/ 1394866 h 3398962"/>
                  <a:gd name="connsiteX9-1923" fmla="*/ 292104 w 2072640"/>
                  <a:gd name="connsiteY9-1924" fmla="*/ 853773 h 3398962"/>
                  <a:gd name="connsiteX10-1925" fmla="*/ 304800 w 2072640"/>
                  <a:gd name="connsiteY10-1926" fmla="*/ 1653946 h 3398962"/>
                  <a:gd name="connsiteX11-1927" fmla="*/ 334649 w 2072640"/>
                  <a:gd name="connsiteY11-1928" fmla="*/ 693826 h 3398962"/>
                  <a:gd name="connsiteX12-1929" fmla="*/ 335280 w 2072640"/>
                  <a:gd name="connsiteY12-1930" fmla="*/ 1791106 h 3398962"/>
                  <a:gd name="connsiteX13-1931" fmla="*/ 383543 w 2072640"/>
                  <a:gd name="connsiteY13-1932" fmla="*/ 533733 h 3398962"/>
                  <a:gd name="connsiteX14-1933" fmla="*/ 381000 w 2072640"/>
                  <a:gd name="connsiteY14-1934" fmla="*/ 1951126 h 3398962"/>
                  <a:gd name="connsiteX15-1935" fmla="*/ 449580 w 2072640"/>
                  <a:gd name="connsiteY15-1936" fmla="*/ 381406 h 3398962"/>
                  <a:gd name="connsiteX16-1937" fmla="*/ 419100 w 2072640"/>
                  <a:gd name="connsiteY16-1938" fmla="*/ 2149246 h 3398962"/>
                  <a:gd name="connsiteX17-1939" fmla="*/ 497843 w 2072640"/>
                  <a:gd name="connsiteY17-1940" fmla="*/ 221386 h 3398962"/>
                  <a:gd name="connsiteX18-1941" fmla="*/ 473070 w 2072640"/>
                  <a:gd name="connsiteY18-1942" fmla="*/ 2377847 h 3398962"/>
                  <a:gd name="connsiteX19-1943" fmla="*/ 546108 w 2072640"/>
                  <a:gd name="connsiteY19-1944" fmla="*/ 41 h 3398962"/>
                  <a:gd name="connsiteX20-1945" fmla="*/ 523867 w 2072640"/>
                  <a:gd name="connsiteY20-1946" fmla="*/ 2446426 h 3398962"/>
                  <a:gd name="connsiteX21-1947" fmla="*/ 601980 w 2072640"/>
                  <a:gd name="connsiteY21-1948" fmla="*/ 640486 h 3398962"/>
                  <a:gd name="connsiteX22-1949" fmla="*/ 563880 w 2072640"/>
                  <a:gd name="connsiteY22-1950" fmla="*/ 2164486 h 3398962"/>
                  <a:gd name="connsiteX23-1951" fmla="*/ 632460 w 2072640"/>
                  <a:gd name="connsiteY23-1952" fmla="*/ 922426 h 3398962"/>
                  <a:gd name="connsiteX24-1953" fmla="*/ 632460 w 2072640"/>
                  <a:gd name="connsiteY24-1954" fmla="*/ 1920646 h 3398962"/>
                  <a:gd name="connsiteX25-1955" fmla="*/ 682626 w 2072640"/>
                  <a:gd name="connsiteY25-1956" fmla="*/ 798758 h 3398962"/>
                  <a:gd name="connsiteX26-1957" fmla="*/ 693420 w 2072640"/>
                  <a:gd name="connsiteY26-1958" fmla="*/ 1928266 h 3398962"/>
                  <a:gd name="connsiteX27-1959" fmla="*/ 731520 w 2072640"/>
                  <a:gd name="connsiteY27-1960" fmla="*/ 1272946 h 3398962"/>
                  <a:gd name="connsiteX28-1961" fmla="*/ 754380 w 2072640"/>
                  <a:gd name="connsiteY28-1962" fmla="*/ 1966366 h 3398962"/>
                  <a:gd name="connsiteX29-1963" fmla="*/ 784860 w 2072640"/>
                  <a:gd name="connsiteY29-1964" fmla="*/ 1410106 h 3398962"/>
                  <a:gd name="connsiteX30-1965" fmla="*/ 801371 w 2072640"/>
                  <a:gd name="connsiteY30-1966" fmla="*/ 1926518 h 3398962"/>
                  <a:gd name="connsiteX31-1967" fmla="*/ 848994 w 2072640"/>
                  <a:gd name="connsiteY31-1968" fmla="*/ 1408139 h 3398962"/>
                  <a:gd name="connsiteX32-1969" fmla="*/ 838200 w 2072640"/>
                  <a:gd name="connsiteY32-1970" fmla="*/ 2248306 h 3398962"/>
                  <a:gd name="connsiteX33-1971" fmla="*/ 913128 w 2072640"/>
                  <a:gd name="connsiteY33-1972" fmla="*/ 1252975 h 3398962"/>
                  <a:gd name="connsiteX34-1973" fmla="*/ 876300 w 2072640"/>
                  <a:gd name="connsiteY34-1974" fmla="*/ 2530246 h 3398962"/>
                  <a:gd name="connsiteX35-1975" fmla="*/ 960120 w 2072640"/>
                  <a:gd name="connsiteY35-1976" fmla="*/ 2012086 h 3398962"/>
                  <a:gd name="connsiteX36-1977" fmla="*/ 899160 w 2072640"/>
                  <a:gd name="connsiteY36-1978" fmla="*/ 2850286 h 3398962"/>
                  <a:gd name="connsiteX37-1979" fmla="*/ 998220 w 2072640"/>
                  <a:gd name="connsiteY37-1980" fmla="*/ 2301646 h 3398962"/>
                  <a:gd name="connsiteX38-1981" fmla="*/ 967740 w 2072640"/>
                  <a:gd name="connsiteY38-1982" fmla="*/ 2987446 h 3398962"/>
                  <a:gd name="connsiteX39-1983" fmla="*/ 1043940 w 2072640"/>
                  <a:gd name="connsiteY39-1984" fmla="*/ 2507386 h 3398962"/>
                  <a:gd name="connsiteX40-1985" fmla="*/ 1051560 w 2072640"/>
                  <a:gd name="connsiteY40-1986" fmla="*/ 3056026 h 3398962"/>
                  <a:gd name="connsiteX41-1987" fmla="*/ 1150608 w 2072640"/>
                  <a:gd name="connsiteY41-1988" fmla="*/ 1021437 h 3398962"/>
                  <a:gd name="connsiteX42-1989" fmla="*/ 1143000 w 2072640"/>
                  <a:gd name="connsiteY42-1990" fmla="*/ 3208426 h 3398962"/>
                  <a:gd name="connsiteX43-1991" fmla="*/ 1181100 w 2072640"/>
                  <a:gd name="connsiteY43-1992" fmla="*/ 2705506 h 3398962"/>
                  <a:gd name="connsiteX44-1993" fmla="*/ 1228723 w 2072640"/>
                  <a:gd name="connsiteY44-1994" fmla="*/ 1216282 h 3398962"/>
                  <a:gd name="connsiteX45-1995" fmla="*/ 1278246 w 2072640"/>
                  <a:gd name="connsiteY45-1996" fmla="*/ 520021 h 3398962"/>
                  <a:gd name="connsiteX46-1997" fmla="*/ 1295400 w 2072640"/>
                  <a:gd name="connsiteY46-1998" fmla="*/ 1223682 h 3398962"/>
                  <a:gd name="connsiteX47-1999" fmla="*/ 1325880 w 2072640"/>
                  <a:gd name="connsiteY47-2000" fmla="*/ 2827426 h 3398962"/>
                  <a:gd name="connsiteX48-2001" fmla="*/ 1379220 w 2072640"/>
                  <a:gd name="connsiteY48-2002" fmla="*/ 3254146 h 3398962"/>
                  <a:gd name="connsiteX49-2003" fmla="*/ 1402080 w 2072640"/>
                  <a:gd name="connsiteY49-2004" fmla="*/ 2911246 h 3398962"/>
                  <a:gd name="connsiteX50-2005" fmla="*/ 1463040 w 2072640"/>
                  <a:gd name="connsiteY50-2006" fmla="*/ 3231286 h 3398962"/>
                  <a:gd name="connsiteX51-2007" fmla="*/ 1485900 w 2072640"/>
                  <a:gd name="connsiteY51-2008" fmla="*/ 2934106 h 3398962"/>
                  <a:gd name="connsiteX52-2009" fmla="*/ 1546860 w 2072640"/>
                  <a:gd name="connsiteY52-2010" fmla="*/ 3307486 h 3398962"/>
                  <a:gd name="connsiteX53-2011" fmla="*/ 1562100 w 2072640"/>
                  <a:gd name="connsiteY53-2012" fmla="*/ 2926486 h 3398962"/>
                  <a:gd name="connsiteX54-2013" fmla="*/ 1623060 w 2072640"/>
                  <a:gd name="connsiteY54-2014" fmla="*/ 3277006 h 3398962"/>
                  <a:gd name="connsiteX55-2015" fmla="*/ 1661160 w 2072640"/>
                  <a:gd name="connsiteY55-2016" fmla="*/ 2972206 h 3398962"/>
                  <a:gd name="connsiteX56-2017" fmla="*/ 1691640 w 2072640"/>
                  <a:gd name="connsiteY56-2018" fmla="*/ 3337966 h 3398962"/>
                  <a:gd name="connsiteX57-2019" fmla="*/ 1729740 w 2072640"/>
                  <a:gd name="connsiteY57-2020" fmla="*/ 2987446 h 3398962"/>
                  <a:gd name="connsiteX58-2021" fmla="*/ 1775460 w 2072640"/>
                  <a:gd name="connsiteY58-2022" fmla="*/ 3284626 h 3398962"/>
                  <a:gd name="connsiteX59-2023" fmla="*/ 1813560 w 2072640"/>
                  <a:gd name="connsiteY59-2024" fmla="*/ 3040786 h 3398962"/>
                  <a:gd name="connsiteX60-2025" fmla="*/ 1844040 w 2072640"/>
                  <a:gd name="connsiteY60-2026" fmla="*/ 3391306 h 3398962"/>
                  <a:gd name="connsiteX61-2027" fmla="*/ 1874520 w 2072640"/>
                  <a:gd name="connsiteY61-2028" fmla="*/ 3086506 h 3398962"/>
                  <a:gd name="connsiteX62-2029" fmla="*/ 1927860 w 2072640"/>
                  <a:gd name="connsiteY62-2030" fmla="*/ 3391306 h 3398962"/>
                  <a:gd name="connsiteX63-2031" fmla="*/ 1958340 w 2072640"/>
                  <a:gd name="connsiteY63-2032" fmla="*/ 3086506 h 3398962"/>
                  <a:gd name="connsiteX64-2033" fmla="*/ 2011680 w 2072640"/>
                  <a:gd name="connsiteY64-2034" fmla="*/ 3398926 h 3398962"/>
                  <a:gd name="connsiteX65-2035" fmla="*/ 2072640 w 2072640"/>
                  <a:gd name="connsiteY65-2036" fmla="*/ 3109366 h 3398962"/>
                  <a:gd name="connsiteX66-2037" fmla="*/ 2072640 w 2072640"/>
                  <a:gd name="connsiteY66-2038" fmla="*/ 3109366 h 3398962"/>
                  <a:gd name="connsiteX67-2039" fmla="*/ 2072640 w 2072640"/>
                  <a:gd name="connsiteY67-2040" fmla="*/ 3109366 h 3398962"/>
                  <a:gd name="connsiteX0-2041" fmla="*/ 0 w 2072640"/>
                  <a:gd name="connsiteY0-2042" fmla="*/ 1371975 h 3398931"/>
                  <a:gd name="connsiteX1-2043" fmla="*/ 53340 w 2072640"/>
                  <a:gd name="connsiteY1-2044" fmla="*/ 1082415 h 3398931"/>
                  <a:gd name="connsiteX2-2045" fmla="*/ 68580 w 2072640"/>
                  <a:gd name="connsiteY2-2046" fmla="*/ 1371975 h 3398931"/>
                  <a:gd name="connsiteX3-2047" fmla="*/ 121920 w 2072640"/>
                  <a:gd name="connsiteY3-2048" fmla="*/ 1090035 h 3398931"/>
                  <a:gd name="connsiteX4-2049" fmla="*/ 137160 w 2072640"/>
                  <a:gd name="connsiteY4-2050" fmla="*/ 1425315 h 3398931"/>
                  <a:gd name="connsiteX5-2051" fmla="*/ 182880 w 2072640"/>
                  <a:gd name="connsiteY5-2052" fmla="*/ 1120515 h 3398931"/>
                  <a:gd name="connsiteX6-2053" fmla="*/ 205740 w 2072640"/>
                  <a:gd name="connsiteY6-2054" fmla="*/ 1432935 h 3398931"/>
                  <a:gd name="connsiteX7-2055" fmla="*/ 243840 w 2072640"/>
                  <a:gd name="connsiteY7-2056" fmla="*/ 1082415 h 3398931"/>
                  <a:gd name="connsiteX8-2057" fmla="*/ 259080 w 2072640"/>
                  <a:gd name="connsiteY8-2058" fmla="*/ 1394835 h 3398931"/>
                  <a:gd name="connsiteX9-2059" fmla="*/ 292104 w 2072640"/>
                  <a:gd name="connsiteY9-2060" fmla="*/ 853742 h 3398931"/>
                  <a:gd name="connsiteX10-2061" fmla="*/ 304800 w 2072640"/>
                  <a:gd name="connsiteY10-2062" fmla="*/ 1653915 h 3398931"/>
                  <a:gd name="connsiteX11-2063" fmla="*/ 334649 w 2072640"/>
                  <a:gd name="connsiteY11-2064" fmla="*/ 693795 h 3398931"/>
                  <a:gd name="connsiteX12-2065" fmla="*/ 335280 w 2072640"/>
                  <a:gd name="connsiteY12-2066" fmla="*/ 1791075 h 3398931"/>
                  <a:gd name="connsiteX13-2067" fmla="*/ 383543 w 2072640"/>
                  <a:gd name="connsiteY13-2068" fmla="*/ 533702 h 3398931"/>
                  <a:gd name="connsiteX14-2069" fmla="*/ 381000 w 2072640"/>
                  <a:gd name="connsiteY14-2070" fmla="*/ 1951095 h 3398931"/>
                  <a:gd name="connsiteX15-2071" fmla="*/ 449580 w 2072640"/>
                  <a:gd name="connsiteY15-2072" fmla="*/ 381375 h 3398931"/>
                  <a:gd name="connsiteX16-2073" fmla="*/ 419100 w 2072640"/>
                  <a:gd name="connsiteY16-2074" fmla="*/ 2149215 h 3398931"/>
                  <a:gd name="connsiteX17-2075" fmla="*/ 497843 w 2072640"/>
                  <a:gd name="connsiteY17-2076" fmla="*/ 221355 h 3398931"/>
                  <a:gd name="connsiteX18-2077" fmla="*/ 473070 w 2072640"/>
                  <a:gd name="connsiteY18-2078" fmla="*/ 2377816 h 3398931"/>
                  <a:gd name="connsiteX19-2079" fmla="*/ 546108 w 2072640"/>
                  <a:gd name="connsiteY19-2080" fmla="*/ 10 h 3398931"/>
                  <a:gd name="connsiteX20-2081" fmla="*/ 546086 w 2072640"/>
                  <a:gd name="connsiteY20-2082" fmla="*/ 2346388 h 3398931"/>
                  <a:gd name="connsiteX21-2083" fmla="*/ 601980 w 2072640"/>
                  <a:gd name="connsiteY21-2084" fmla="*/ 640455 h 3398931"/>
                  <a:gd name="connsiteX22-2085" fmla="*/ 563880 w 2072640"/>
                  <a:gd name="connsiteY22-2086" fmla="*/ 2164455 h 3398931"/>
                  <a:gd name="connsiteX23-2087" fmla="*/ 632460 w 2072640"/>
                  <a:gd name="connsiteY23-2088" fmla="*/ 922395 h 3398931"/>
                  <a:gd name="connsiteX24-2089" fmla="*/ 632460 w 2072640"/>
                  <a:gd name="connsiteY24-2090" fmla="*/ 1920615 h 3398931"/>
                  <a:gd name="connsiteX25-2091" fmla="*/ 682626 w 2072640"/>
                  <a:gd name="connsiteY25-2092" fmla="*/ 798727 h 3398931"/>
                  <a:gd name="connsiteX26-2093" fmla="*/ 693420 w 2072640"/>
                  <a:gd name="connsiteY26-2094" fmla="*/ 1928235 h 3398931"/>
                  <a:gd name="connsiteX27-2095" fmla="*/ 731520 w 2072640"/>
                  <a:gd name="connsiteY27-2096" fmla="*/ 1272915 h 3398931"/>
                  <a:gd name="connsiteX28-2097" fmla="*/ 754380 w 2072640"/>
                  <a:gd name="connsiteY28-2098" fmla="*/ 1966335 h 3398931"/>
                  <a:gd name="connsiteX29-2099" fmla="*/ 784860 w 2072640"/>
                  <a:gd name="connsiteY29-2100" fmla="*/ 1410075 h 3398931"/>
                  <a:gd name="connsiteX30-2101" fmla="*/ 801371 w 2072640"/>
                  <a:gd name="connsiteY30-2102" fmla="*/ 1926487 h 3398931"/>
                  <a:gd name="connsiteX31-2103" fmla="*/ 848994 w 2072640"/>
                  <a:gd name="connsiteY31-2104" fmla="*/ 1408108 h 3398931"/>
                  <a:gd name="connsiteX32-2105" fmla="*/ 838200 w 2072640"/>
                  <a:gd name="connsiteY32-2106" fmla="*/ 2248275 h 3398931"/>
                  <a:gd name="connsiteX33-2107" fmla="*/ 913128 w 2072640"/>
                  <a:gd name="connsiteY33-2108" fmla="*/ 1252944 h 3398931"/>
                  <a:gd name="connsiteX34-2109" fmla="*/ 876300 w 2072640"/>
                  <a:gd name="connsiteY34-2110" fmla="*/ 2530215 h 3398931"/>
                  <a:gd name="connsiteX35-2111" fmla="*/ 960120 w 2072640"/>
                  <a:gd name="connsiteY35-2112" fmla="*/ 2012055 h 3398931"/>
                  <a:gd name="connsiteX36-2113" fmla="*/ 899160 w 2072640"/>
                  <a:gd name="connsiteY36-2114" fmla="*/ 2850255 h 3398931"/>
                  <a:gd name="connsiteX37-2115" fmla="*/ 998220 w 2072640"/>
                  <a:gd name="connsiteY37-2116" fmla="*/ 2301615 h 3398931"/>
                  <a:gd name="connsiteX38-2117" fmla="*/ 967740 w 2072640"/>
                  <a:gd name="connsiteY38-2118" fmla="*/ 2987415 h 3398931"/>
                  <a:gd name="connsiteX39-2119" fmla="*/ 1043940 w 2072640"/>
                  <a:gd name="connsiteY39-2120" fmla="*/ 2507355 h 3398931"/>
                  <a:gd name="connsiteX40-2121" fmla="*/ 1051560 w 2072640"/>
                  <a:gd name="connsiteY40-2122" fmla="*/ 3055995 h 3398931"/>
                  <a:gd name="connsiteX41-2123" fmla="*/ 1150608 w 2072640"/>
                  <a:gd name="connsiteY41-2124" fmla="*/ 1021406 h 3398931"/>
                  <a:gd name="connsiteX42-2125" fmla="*/ 1143000 w 2072640"/>
                  <a:gd name="connsiteY42-2126" fmla="*/ 3208395 h 3398931"/>
                  <a:gd name="connsiteX43-2127" fmla="*/ 1181100 w 2072640"/>
                  <a:gd name="connsiteY43-2128" fmla="*/ 2705475 h 3398931"/>
                  <a:gd name="connsiteX44-2129" fmla="*/ 1228723 w 2072640"/>
                  <a:gd name="connsiteY44-2130" fmla="*/ 1216251 h 3398931"/>
                  <a:gd name="connsiteX45-2131" fmla="*/ 1278246 w 2072640"/>
                  <a:gd name="connsiteY45-2132" fmla="*/ 519990 h 3398931"/>
                  <a:gd name="connsiteX46-2133" fmla="*/ 1295400 w 2072640"/>
                  <a:gd name="connsiteY46-2134" fmla="*/ 1223651 h 3398931"/>
                  <a:gd name="connsiteX47-2135" fmla="*/ 1325880 w 2072640"/>
                  <a:gd name="connsiteY47-2136" fmla="*/ 2827395 h 3398931"/>
                  <a:gd name="connsiteX48-2137" fmla="*/ 1379220 w 2072640"/>
                  <a:gd name="connsiteY48-2138" fmla="*/ 3254115 h 3398931"/>
                  <a:gd name="connsiteX49-2139" fmla="*/ 1402080 w 2072640"/>
                  <a:gd name="connsiteY49-2140" fmla="*/ 2911215 h 3398931"/>
                  <a:gd name="connsiteX50-2141" fmla="*/ 1463040 w 2072640"/>
                  <a:gd name="connsiteY50-2142" fmla="*/ 3231255 h 3398931"/>
                  <a:gd name="connsiteX51-2143" fmla="*/ 1485900 w 2072640"/>
                  <a:gd name="connsiteY51-2144" fmla="*/ 2934075 h 3398931"/>
                  <a:gd name="connsiteX52-2145" fmla="*/ 1546860 w 2072640"/>
                  <a:gd name="connsiteY52-2146" fmla="*/ 3307455 h 3398931"/>
                  <a:gd name="connsiteX53-2147" fmla="*/ 1562100 w 2072640"/>
                  <a:gd name="connsiteY53-2148" fmla="*/ 2926455 h 3398931"/>
                  <a:gd name="connsiteX54-2149" fmla="*/ 1623060 w 2072640"/>
                  <a:gd name="connsiteY54-2150" fmla="*/ 3276975 h 3398931"/>
                  <a:gd name="connsiteX55-2151" fmla="*/ 1661160 w 2072640"/>
                  <a:gd name="connsiteY55-2152" fmla="*/ 2972175 h 3398931"/>
                  <a:gd name="connsiteX56-2153" fmla="*/ 1691640 w 2072640"/>
                  <a:gd name="connsiteY56-2154" fmla="*/ 3337935 h 3398931"/>
                  <a:gd name="connsiteX57-2155" fmla="*/ 1729740 w 2072640"/>
                  <a:gd name="connsiteY57-2156" fmla="*/ 2987415 h 3398931"/>
                  <a:gd name="connsiteX58-2157" fmla="*/ 1775460 w 2072640"/>
                  <a:gd name="connsiteY58-2158" fmla="*/ 3284595 h 3398931"/>
                  <a:gd name="connsiteX59-2159" fmla="*/ 1813560 w 2072640"/>
                  <a:gd name="connsiteY59-2160" fmla="*/ 3040755 h 3398931"/>
                  <a:gd name="connsiteX60-2161" fmla="*/ 1844040 w 2072640"/>
                  <a:gd name="connsiteY60-2162" fmla="*/ 3391275 h 3398931"/>
                  <a:gd name="connsiteX61-2163" fmla="*/ 1874520 w 2072640"/>
                  <a:gd name="connsiteY61-2164" fmla="*/ 3086475 h 3398931"/>
                  <a:gd name="connsiteX62-2165" fmla="*/ 1927860 w 2072640"/>
                  <a:gd name="connsiteY62-2166" fmla="*/ 3391275 h 3398931"/>
                  <a:gd name="connsiteX63-2167" fmla="*/ 1958340 w 2072640"/>
                  <a:gd name="connsiteY63-2168" fmla="*/ 3086475 h 3398931"/>
                  <a:gd name="connsiteX64-2169" fmla="*/ 2011680 w 2072640"/>
                  <a:gd name="connsiteY64-2170" fmla="*/ 3398895 h 3398931"/>
                  <a:gd name="connsiteX65-2171" fmla="*/ 2072640 w 2072640"/>
                  <a:gd name="connsiteY65-2172" fmla="*/ 3109335 h 3398931"/>
                  <a:gd name="connsiteX66-2173" fmla="*/ 2072640 w 2072640"/>
                  <a:gd name="connsiteY66-2174" fmla="*/ 3109335 h 3398931"/>
                  <a:gd name="connsiteX67-2175" fmla="*/ 2072640 w 2072640"/>
                  <a:gd name="connsiteY67-2176" fmla="*/ 3109335 h 3398931"/>
                  <a:gd name="connsiteX0-2177" fmla="*/ 0 w 2072640"/>
                  <a:gd name="connsiteY0-2178" fmla="*/ 1371975 h 3398931"/>
                  <a:gd name="connsiteX1-2179" fmla="*/ 53340 w 2072640"/>
                  <a:gd name="connsiteY1-2180" fmla="*/ 1082415 h 3398931"/>
                  <a:gd name="connsiteX2-2181" fmla="*/ 68580 w 2072640"/>
                  <a:gd name="connsiteY2-2182" fmla="*/ 1371975 h 3398931"/>
                  <a:gd name="connsiteX3-2183" fmla="*/ 121920 w 2072640"/>
                  <a:gd name="connsiteY3-2184" fmla="*/ 1090035 h 3398931"/>
                  <a:gd name="connsiteX4-2185" fmla="*/ 137160 w 2072640"/>
                  <a:gd name="connsiteY4-2186" fmla="*/ 1425315 h 3398931"/>
                  <a:gd name="connsiteX5-2187" fmla="*/ 182880 w 2072640"/>
                  <a:gd name="connsiteY5-2188" fmla="*/ 1120515 h 3398931"/>
                  <a:gd name="connsiteX6-2189" fmla="*/ 205740 w 2072640"/>
                  <a:gd name="connsiteY6-2190" fmla="*/ 1432935 h 3398931"/>
                  <a:gd name="connsiteX7-2191" fmla="*/ 243840 w 2072640"/>
                  <a:gd name="connsiteY7-2192" fmla="*/ 1082415 h 3398931"/>
                  <a:gd name="connsiteX8-2193" fmla="*/ 259080 w 2072640"/>
                  <a:gd name="connsiteY8-2194" fmla="*/ 1394835 h 3398931"/>
                  <a:gd name="connsiteX9-2195" fmla="*/ 292104 w 2072640"/>
                  <a:gd name="connsiteY9-2196" fmla="*/ 853742 h 3398931"/>
                  <a:gd name="connsiteX10-2197" fmla="*/ 304800 w 2072640"/>
                  <a:gd name="connsiteY10-2198" fmla="*/ 1653915 h 3398931"/>
                  <a:gd name="connsiteX11-2199" fmla="*/ 334649 w 2072640"/>
                  <a:gd name="connsiteY11-2200" fmla="*/ 693795 h 3398931"/>
                  <a:gd name="connsiteX12-2201" fmla="*/ 335280 w 2072640"/>
                  <a:gd name="connsiteY12-2202" fmla="*/ 1791075 h 3398931"/>
                  <a:gd name="connsiteX13-2203" fmla="*/ 383543 w 2072640"/>
                  <a:gd name="connsiteY13-2204" fmla="*/ 533702 h 3398931"/>
                  <a:gd name="connsiteX14-2205" fmla="*/ 381000 w 2072640"/>
                  <a:gd name="connsiteY14-2206" fmla="*/ 1951095 h 3398931"/>
                  <a:gd name="connsiteX15-2207" fmla="*/ 449580 w 2072640"/>
                  <a:gd name="connsiteY15-2208" fmla="*/ 381375 h 3398931"/>
                  <a:gd name="connsiteX16-2209" fmla="*/ 419100 w 2072640"/>
                  <a:gd name="connsiteY16-2210" fmla="*/ 2149215 h 3398931"/>
                  <a:gd name="connsiteX17-2211" fmla="*/ 497843 w 2072640"/>
                  <a:gd name="connsiteY17-2212" fmla="*/ 221355 h 3398931"/>
                  <a:gd name="connsiteX18-2213" fmla="*/ 473070 w 2072640"/>
                  <a:gd name="connsiteY18-2214" fmla="*/ 2377816 h 3398931"/>
                  <a:gd name="connsiteX19-2215" fmla="*/ 546108 w 2072640"/>
                  <a:gd name="connsiteY19-2216" fmla="*/ 10 h 3398931"/>
                  <a:gd name="connsiteX20-2217" fmla="*/ 546086 w 2072640"/>
                  <a:gd name="connsiteY20-2218" fmla="*/ 2346388 h 3398931"/>
                  <a:gd name="connsiteX21-2219" fmla="*/ 601980 w 2072640"/>
                  <a:gd name="connsiteY21-2220" fmla="*/ 640455 h 3398931"/>
                  <a:gd name="connsiteX22-2221" fmla="*/ 598795 w 2072640"/>
                  <a:gd name="connsiteY22-2222" fmla="*/ 2172148 h 3398931"/>
                  <a:gd name="connsiteX23-2223" fmla="*/ 632460 w 2072640"/>
                  <a:gd name="connsiteY23-2224" fmla="*/ 922395 h 3398931"/>
                  <a:gd name="connsiteX24-2225" fmla="*/ 632460 w 2072640"/>
                  <a:gd name="connsiteY24-2226" fmla="*/ 1920615 h 3398931"/>
                  <a:gd name="connsiteX25-2227" fmla="*/ 682626 w 2072640"/>
                  <a:gd name="connsiteY25-2228" fmla="*/ 798727 h 3398931"/>
                  <a:gd name="connsiteX26-2229" fmla="*/ 693420 w 2072640"/>
                  <a:gd name="connsiteY26-2230" fmla="*/ 1928235 h 3398931"/>
                  <a:gd name="connsiteX27-2231" fmla="*/ 731520 w 2072640"/>
                  <a:gd name="connsiteY27-2232" fmla="*/ 1272915 h 3398931"/>
                  <a:gd name="connsiteX28-2233" fmla="*/ 754380 w 2072640"/>
                  <a:gd name="connsiteY28-2234" fmla="*/ 1966335 h 3398931"/>
                  <a:gd name="connsiteX29-2235" fmla="*/ 784860 w 2072640"/>
                  <a:gd name="connsiteY29-2236" fmla="*/ 1410075 h 3398931"/>
                  <a:gd name="connsiteX30-2237" fmla="*/ 801371 w 2072640"/>
                  <a:gd name="connsiteY30-2238" fmla="*/ 1926487 h 3398931"/>
                  <a:gd name="connsiteX31-2239" fmla="*/ 848994 w 2072640"/>
                  <a:gd name="connsiteY31-2240" fmla="*/ 1408108 h 3398931"/>
                  <a:gd name="connsiteX32-2241" fmla="*/ 838200 w 2072640"/>
                  <a:gd name="connsiteY32-2242" fmla="*/ 2248275 h 3398931"/>
                  <a:gd name="connsiteX33-2243" fmla="*/ 913128 w 2072640"/>
                  <a:gd name="connsiteY33-2244" fmla="*/ 1252944 h 3398931"/>
                  <a:gd name="connsiteX34-2245" fmla="*/ 876300 w 2072640"/>
                  <a:gd name="connsiteY34-2246" fmla="*/ 2530215 h 3398931"/>
                  <a:gd name="connsiteX35-2247" fmla="*/ 960120 w 2072640"/>
                  <a:gd name="connsiteY35-2248" fmla="*/ 2012055 h 3398931"/>
                  <a:gd name="connsiteX36-2249" fmla="*/ 899160 w 2072640"/>
                  <a:gd name="connsiteY36-2250" fmla="*/ 2850255 h 3398931"/>
                  <a:gd name="connsiteX37-2251" fmla="*/ 998220 w 2072640"/>
                  <a:gd name="connsiteY37-2252" fmla="*/ 2301615 h 3398931"/>
                  <a:gd name="connsiteX38-2253" fmla="*/ 967740 w 2072640"/>
                  <a:gd name="connsiteY38-2254" fmla="*/ 2987415 h 3398931"/>
                  <a:gd name="connsiteX39-2255" fmla="*/ 1043940 w 2072640"/>
                  <a:gd name="connsiteY39-2256" fmla="*/ 2507355 h 3398931"/>
                  <a:gd name="connsiteX40-2257" fmla="*/ 1051560 w 2072640"/>
                  <a:gd name="connsiteY40-2258" fmla="*/ 3055995 h 3398931"/>
                  <a:gd name="connsiteX41-2259" fmla="*/ 1150608 w 2072640"/>
                  <a:gd name="connsiteY41-2260" fmla="*/ 1021406 h 3398931"/>
                  <a:gd name="connsiteX42-2261" fmla="*/ 1143000 w 2072640"/>
                  <a:gd name="connsiteY42-2262" fmla="*/ 3208395 h 3398931"/>
                  <a:gd name="connsiteX43-2263" fmla="*/ 1181100 w 2072640"/>
                  <a:gd name="connsiteY43-2264" fmla="*/ 2705475 h 3398931"/>
                  <a:gd name="connsiteX44-2265" fmla="*/ 1228723 w 2072640"/>
                  <a:gd name="connsiteY44-2266" fmla="*/ 1216251 h 3398931"/>
                  <a:gd name="connsiteX45-2267" fmla="*/ 1278246 w 2072640"/>
                  <a:gd name="connsiteY45-2268" fmla="*/ 519990 h 3398931"/>
                  <a:gd name="connsiteX46-2269" fmla="*/ 1295400 w 2072640"/>
                  <a:gd name="connsiteY46-2270" fmla="*/ 1223651 h 3398931"/>
                  <a:gd name="connsiteX47-2271" fmla="*/ 1325880 w 2072640"/>
                  <a:gd name="connsiteY47-2272" fmla="*/ 2827395 h 3398931"/>
                  <a:gd name="connsiteX48-2273" fmla="*/ 1379220 w 2072640"/>
                  <a:gd name="connsiteY48-2274" fmla="*/ 3254115 h 3398931"/>
                  <a:gd name="connsiteX49-2275" fmla="*/ 1402080 w 2072640"/>
                  <a:gd name="connsiteY49-2276" fmla="*/ 2911215 h 3398931"/>
                  <a:gd name="connsiteX50-2277" fmla="*/ 1463040 w 2072640"/>
                  <a:gd name="connsiteY50-2278" fmla="*/ 3231255 h 3398931"/>
                  <a:gd name="connsiteX51-2279" fmla="*/ 1485900 w 2072640"/>
                  <a:gd name="connsiteY51-2280" fmla="*/ 2934075 h 3398931"/>
                  <a:gd name="connsiteX52-2281" fmla="*/ 1546860 w 2072640"/>
                  <a:gd name="connsiteY52-2282" fmla="*/ 3307455 h 3398931"/>
                  <a:gd name="connsiteX53-2283" fmla="*/ 1562100 w 2072640"/>
                  <a:gd name="connsiteY53-2284" fmla="*/ 2926455 h 3398931"/>
                  <a:gd name="connsiteX54-2285" fmla="*/ 1623060 w 2072640"/>
                  <a:gd name="connsiteY54-2286" fmla="*/ 3276975 h 3398931"/>
                  <a:gd name="connsiteX55-2287" fmla="*/ 1661160 w 2072640"/>
                  <a:gd name="connsiteY55-2288" fmla="*/ 2972175 h 3398931"/>
                  <a:gd name="connsiteX56-2289" fmla="*/ 1691640 w 2072640"/>
                  <a:gd name="connsiteY56-2290" fmla="*/ 3337935 h 3398931"/>
                  <a:gd name="connsiteX57-2291" fmla="*/ 1729740 w 2072640"/>
                  <a:gd name="connsiteY57-2292" fmla="*/ 2987415 h 3398931"/>
                  <a:gd name="connsiteX58-2293" fmla="*/ 1775460 w 2072640"/>
                  <a:gd name="connsiteY58-2294" fmla="*/ 3284595 h 3398931"/>
                  <a:gd name="connsiteX59-2295" fmla="*/ 1813560 w 2072640"/>
                  <a:gd name="connsiteY59-2296" fmla="*/ 3040755 h 3398931"/>
                  <a:gd name="connsiteX60-2297" fmla="*/ 1844040 w 2072640"/>
                  <a:gd name="connsiteY60-2298" fmla="*/ 3391275 h 3398931"/>
                  <a:gd name="connsiteX61-2299" fmla="*/ 1874520 w 2072640"/>
                  <a:gd name="connsiteY61-2300" fmla="*/ 3086475 h 3398931"/>
                  <a:gd name="connsiteX62-2301" fmla="*/ 1927860 w 2072640"/>
                  <a:gd name="connsiteY62-2302" fmla="*/ 3391275 h 3398931"/>
                  <a:gd name="connsiteX63-2303" fmla="*/ 1958340 w 2072640"/>
                  <a:gd name="connsiteY63-2304" fmla="*/ 3086475 h 3398931"/>
                  <a:gd name="connsiteX64-2305" fmla="*/ 2011680 w 2072640"/>
                  <a:gd name="connsiteY64-2306" fmla="*/ 3398895 h 3398931"/>
                  <a:gd name="connsiteX65-2307" fmla="*/ 2072640 w 2072640"/>
                  <a:gd name="connsiteY65-2308" fmla="*/ 3109335 h 3398931"/>
                  <a:gd name="connsiteX66-2309" fmla="*/ 2072640 w 2072640"/>
                  <a:gd name="connsiteY66-2310" fmla="*/ 3109335 h 3398931"/>
                  <a:gd name="connsiteX67-2311" fmla="*/ 2072640 w 2072640"/>
                  <a:gd name="connsiteY67-2312" fmla="*/ 3109335 h 3398931"/>
                  <a:gd name="connsiteX0-2313" fmla="*/ 0 w 2072640"/>
                  <a:gd name="connsiteY0-2314" fmla="*/ 1448901 h 3475857"/>
                  <a:gd name="connsiteX1-2315" fmla="*/ 53340 w 2072640"/>
                  <a:gd name="connsiteY1-2316" fmla="*/ 1159341 h 3475857"/>
                  <a:gd name="connsiteX2-2317" fmla="*/ 68580 w 2072640"/>
                  <a:gd name="connsiteY2-2318" fmla="*/ 1448901 h 3475857"/>
                  <a:gd name="connsiteX3-2319" fmla="*/ 121920 w 2072640"/>
                  <a:gd name="connsiteY3-2320" fmla="*/ 1166961 h 3475857"/>
                  <a:gd name="connsiteX4-2321" fmla="*/ 137160 w 2072640"/>
                  <a:gd name="connsiteY4-2322" fmla="*/ 1502241 h 3475857"/>
                  <a:gd name="connsiteX5-2323" fmla="*/ 182880 w 2072640"/>
                  <a:gd name="connsiteY5-2324" fmla="*/ 1197441 h 3475857"/>
                  <a:gd name="connsiteX6-2325" fmla="*/ 205740 w 2072640"/>
                  <a:gd name="connsiteY6-2326" fmla="*/ 1509861 h 3475857"/>
                  <a:gd name="connsiteX7-2327" fmla="*/ 243840 w 2072640"/>
                  <a:gd name="connsiteY7-2328" fmla="*/ 1159341 h 3475857"/>
                  <a:gd name="connsiteX8-2329" fmla="*/ 259080 w 2072640"/>
                  <a:gd name="connsiteY8-2330" fmla="*/ 1471761 h 3475857"/>
                  <a:gd name="connsiteX9-2331" fmla="*/ 292104 w 2072640"/>
                  <a:gd name="connsiteY9-2332" fmla="*/ 930668 h 3475857"/>
                  <a:gd name="connsiteX10-2333" fmla="*/ 304800 w 2072640"/>
                  <a:gd name="connsiteY10-2334" fmla="*/ 1730841 h 3475857"/>
                  <a:gd name="connsiteX11-2335" fmla="*/ 334649 w 2072640"/>
                  <a:gd name="connsiteY11-2336" fmla="*/ 770721 h 3475857"/>
                  <a:gd name="connsiteX12-2337" fmla="*/ 335280 w 2072640"/>
                  <a:gd name="connsiteY12-2338" fmla="*/ 1868001 h 3475857"/>
                  <a:gd name="connsiteX13-2339" fmla="*/ 383543 w 2072640"/>
                  <a:gd name="connsiteY13-2340" fmla="*/ 610628 h 3475857"/>
                  <a:gd name="connsiteX14-2341" fmla="*/ 381000 w 2072640"/>
                  <a:gd name="connsiteY14-2342" fmla="*/ 2028021 h 3475857"/>
                  <a:gd name="connsiteX15-2343" fmla="*/ 449580 w 2072640"/>
                  <a:gd name="connsiteY15-2344" fmla="*/ 458301 h 3475857"/>
                  <a:gd name="connsiteX16-2345" fmla="*/ 419100 w 2072640"/>
                  <a:gd name="connsiteY16-2346" fmla="*/ 2226141 h 3475857"/>
                  <a:gd name="connsiteX17-2347" fmla="*/ 497843 w 2072640"/>
                  <a:gd name="connsiteY17-2348" fmla="*/ 298281 h 3475857"/>
                  <a:gd name="connsiteX18-2349" fmla="*/ 473070 w 2072640"/>
                  <a:gd name="connsiteY18-2350" fmla="*/ 2454742 h 3475857"/>
                  <a:gd name="connsiteX19-2351" fmla="*/ 565152 w 2072640"/>
                  <a:gd name="connsiteY19-2352" fmla="*/ 8 h 3475857"/>
                  <a:gd name="connsiteX20-2353" fmla="*/ 546086 w 2072640"/>
                  <a:gd name="connsiteY20-2354" fmla="*/ 2423314 h 3475857"/>
                  <a:gd name="connsiteX21-2355" fmla="*/ 601980 w 2072640"/>
                  <a:gd name="connsiteY21-2356" fmla="*/ 717381 h 3475857"/>
                  <a:gd name="connsiteX22-2357" fmla="*/ 598795 w 2072640"/>
                  <a:gd name="connsiteY22-2358" fmla="*/ 2249074 h 3475857"/>
                  <a:gd name="connsiteX23-2359" fmla="*/ 632460 w 2072640"/>
                  <a:gd name="connsiteY23-2360" fmla="*/ 999321 h 3475857"/>
                  <a:gd name="connsiteX24-2361" fmla="*/ 632460 w 2072640"/>
                  <a:gd name="connsiteY24-2362" fmla="*/ 1997541 h 3475857"/>
                  <a:gd name="connsiteX25-2363" fmla="*/ 682626 w 2072640"/>
                  <a:gd name="connsiteY25-2364" fmla="*/ 875653 h 3475857"/>
                  <a:gd name="connsiteX26-2365" fmla="*/ 693420 w 2072640"/>
                  <a:gd name="connsiteY26-2366" fmla="*/ 2005161 h 3475857"/>
                  <a:gd name="connsiteX27-2367" fmla="*/ 731520 w 2072640"/>
                  <a:gd name="connsiteY27-2368" fmla="*/ 1349841 h 3475857"/>
                  <a:gd name="connsiteX28-2369" fmla="*/ 754380 w 2072640"/>
                  <a:gd name="connsiteY28-2370" fmla="*/ 2043261 h 3475857"/>
                  <a:gd name="connsiteX29-2371" fmla="*/ 784860 w 2072640"/>
                  <a:gd name="connsiteY29-2372" fmla="*/ 1487001 h 3475857"/>
                  <a:gd name="connsiteX30-2373" fmla="*/ 801371 w 2072640"/>
                  <a:gd name="connsiteY30-2374" fmla="*/ 2003413 h 3475857"/>
                  <a:gd name="connsiteX31-2375" fmla="*/ 848994 w 2072640"/>
                  <a:gd name="connsiteY31-2376" fmla="*/ 1485034 h 3475857"/>
                  <a:gd name="connsiteX32-2377" fmla="*/ 838200 w 2072640"/>
                  <a:gd name="connsiteY32-2378" fmla="*/ 2325201 h 3475857"/>
                  <a:gd name="connsiteX33-2379" fmla="*/ 913128 w 2072640"/>
                  <a:gd name="connsiteY33-2380" fmla="*/ 1329870 h 3475857"/>
                  <a:gd name="connsiteX34-2381" fmla="*/ 876300 w 2072640"/>
                  <a:gd name="connsiteY34-2382" fmla="*/ 2607141 h 3475857"/>
                  <a:gd name="connsiteX35-2383" fmla="*/ 960120 w 2072640"/>
                  <a:gd name="connsiteY35-2384" fmla="*/ 2088981 h 3475857"/>
                  <a:gd name="connsiteX36-2385" fmla="*/ 899160 w 2072640"/>
                  <a:gd name="connsiteY36-2386" fmla="*/ 2927181 h 3475857"/>
                  <a:gd name="connsiteX37-2387" fmla="*/ 998220 w 2072640"/>
                  <a:gd name="connsiteY37-2388" fmla="*/ 2378541 h 3475857"/>
                  <a:gd name="connsiteX38-2389" fmla="*/ 967740 w 2072640"/>
                  <a:gd name="connsiteY38-2390" fmla="*/ 3064341 h 3475857"/>
                  <a:gd name="connsiteX39-2391" fmla="*/ 1043940 w 2072640"/>
                  <a:gd name="connsiteY39-2392" fmla="*/ 2584281 h 3475857"/>
                  <a:gd name="connsiteX40-2393" fmla="*/ 1051560 w 2072640"/>
                  <a:gd name="connsiteY40-2394" fmla="*/ 3132921 h 3475857"/>
                  <a:gd name="connsiteX41-2395" fmla="*/ 1150608 w 2072640"/>
                  <a:gd name="connsiteY41-2396" fmla="*/ 1098332 h 3475857"/>
                  <a:gd name="connsiteX42-2397" fmla="*/ 1143000 w 2072640"/>
                  <a:gd name="connsiteY42-2398" fmla="*/ 3285321 h 3475857"/>
                  <a:gd name="connsiteX43-2399" fmla="*/ 1181100 w 2072640"/>
                  <a:gd name="connsiteY43-2400" fmla="*/ 2782401 h 3475857"/>
                  <a:gd name="connsiteX44-2401" fmla="*/ 1228723 w 2072640"/>
                  <a:gd name="connsiteY44-2402" fmla="*/ 1293177 h 3475857"/>
                  <a:gd name="connsiteX45-2403" fmla="*/ 1278246 w 2072640"/>
                  <a:gd name="connsiteY45-2404" fmla="*/ 596916 h 3475857"/>
                  <a:gd name="connsiteX46-2405" fmla="*/ 1295400 w 2072640"/>
                  <a:gd name="connsiteY46-2406" fmla="*/ 1300577 h 3475857"/>
                  <a:gd name="connsiteX47-2407" fmla="*/ 1325880 w 2072640"/>
                  <a:gd name="connsiteY47-2408" fmla="*/ 2904321 h 3475857"/>
                  <a:gd name="connsiteX48-2409" fmla="*/ 1379220 w 2072640"/>
                  <a:gd name="connsiteY48-2410" fmla="*/ 3331041 h 3475857"/>
                  <a:gd name="connsiteX49-2411" fmla="*/ 1402080 w 2072640"/>
                  <a:gd name="connsiteY49-2412" fmla="*/ 2988141 h 3475857"/>
                  <a:gd name="connsiteX50-2413" fmla="*/ 1463040 w 2072640"/>
                  <a:gd name="connsiteY50-2414" fmla="*/ 3308181 h 3475857"/>
                  <a:gd name="connsiteX51-2415" fmla="*/ 1485900 w 2072640"/>
                  <a:gd name="connsiteY51-2416" fmla="*/ 3011001 h 3475857"/>
                  <a:gd name="connsiteX52-2417" fmla="*/ 1546860 w 2072640"/>
                  <a:gd name="connsiteY52-2418" fmla="*/ 3384381 h 3475857"/>
                  <a:gd name="connsiteX53-2419" fmla="*/ 1562100 w 2072640"/>
                  <a:gd name="connsiteY53-2420" fmla="*/ 3003381 h 3475857"/>
                  <a:gd name="connsiteX54-2421" fmla="*/ 1623060 w 2072640"/>
                  <a:gd name="connsiteY54-2422" fmla="*/ 3353901 h 3475857"/>
                  <a:gd name="connsiteX55-2423" fmla="*/ 1661160 w 2072640"/>
                  <a:gd name="connsiteY55-2424" fmla="*/ 3049101 h 3475857"/>
                  <a:gd name="connsiteX56-2425" fmla="*/ 1691640 w 2072640"/>
                  <a:gd name="connsiteY56-2426" fmla="*/ 3414861 h 3475857"/>
                  <a:gd name="connsiteX57-2427" fmla="*/ 1729740 w 2072640"/>
                  <a:gd name="connsiteY57-2428" fmla="*/ 3064341 h 3475857"/>
                  <a:gd name="connsiteX58-2429" fmla="*/ 1775460 w 2072640"/>
                  <a:gd name="connsiteY58-2430" fmla="*/ 3361521 h 3475857"/>
                  <a:gd name="connsiteX59-2431" fmla="*/ 1813560 w 2072640"/>
                  <a:gd name="connsiteY59-2432" fmla="*/ 3117681 h 3475857"/>
                  <a:gd name="connsiteX60-2433" fmla="*/ 1844040 w 2072640"/>
                  <a:gd name="connsiteY60-2434" fmla="*/ 3468201 h 3475857"/>
                  <a:gd name="connsiteX61-2435" fmla="*/ 1874520 w 2072640"/>
                  <a:gd name="connsiteY61-2436" fmla="*/ 3163401 h 3475857"/>
                  <a:gd name="connsiteX62-2437" fmla="*/ 1927860 w 2072640"/>
                  <a:gd name="connsiteY62-2438" fmla="*/ 3468201 h 3475857"/>
                  <a:gd name="connsiteX63-2439" fmla="*/ 1958340 w 2072640"/>
                  <a:gd name="connsiteY63-2440" fmla="*/ 3163401 h 3475857"/>
                  <a:gd name="connsiteX64-2441" fmla="*/ 2011680 w 2072640"/>
                  <a:gd name="connsiteY64-2442" fmla="*/ 3475821 h 3475857"/>
                  <a:gd name="connsiteX65-2443" fmla="*/ 2072640 w 2072640"/>
                  <a:gd name="connsiteY65-2444" fmla="*/ 3186261 h 3475857"/>
                  <a:gd name="connsiteX66-2445" fmla="*/ 2072640 w 2072640"/>
                  <a:gd name="connsiteY66-2446" fmla="*/ 3186261 h 3475857"/>
                  <a:gd name="connsiteX67-2447" fmla="*/ 2072640 w 2072640"/>
                  <a:gd name="connsiteY67-2448" fmla="*/ 3186261 h 3475857"/>
                  <a:gd name="connsiteX0-2449" fmla="*/ 0 w 2072640"/>
                  <a:gd name="connsiteY0-2450" fmla="*/ 1448901 h 3475857"/>
                  <a:gd name="connsiteX1-2451" fmla="*/ 53340 w 2072640"/>
                  <a:gd name="connsiteY1-2452" fmla="*/ 1159341 h 3475857"/>
                  <a:gd name="connsiteX2-2453" fmla="*/ 68580 w 2072640"/>
                  <a:gd name="connsiteY2-2454" fmla="*/ 1448901 h 3475857"/>
                  <a:gd name="connsiteX3-2455" fmla="*/ 121920 w 2072640"/>
                  <a:gd name="connsiteY3-2456" fmla="*/ 1166961 h 3475857"/>
                  <a:gd name="connsiteX4-2457" fmla="*/ 137160 w 2072640"/>
                  <a:gd name="connsiteY4-2458" fmla="*/ 1502241 h 3475857"/>
                  <a:gd name="connsiteX5-2459" fmla="*/ 182880 w 2072640"/>
                  <a:gd name="connsiteY5-2460" fmla="*/ 1197441 h 3475857"/>
                  <a:gd name="connsiteX6-2461" fmla="*/ 205740 w 2072640"/>
                  <a:gd name="connsiteY6-2462" fmla="*/ 1509861 h 3475857"/>
                  <a:gd name="connsiteX7-2463" fmla="*/ 243840 w 2072640"/>
                  <a:gd name="connsiteY7-2464" fmla="*/ 1159341 h 3475857"/>
                  <a:gd name="connsiteX8-2465" fmla="*/ 259080 w 2072640"/>
                  <a:gd name="connsiteY8-2466" fmla="*/ 1471761 h 3475857"/>
                  <a:gd name="connsiteX9-2467" fmla="*/ 292104 w 2072640"/>
                  <a:gd name="connsiteY9-2468" fmla="*/ 930668 h 3475857"/>
                  <a:gd name="connsiteX10-2469" fmla="*/ 304800 w 2072640"/>
                  <a:gd name="connsiteY10-2470" fmla="*/ 1730841 h 3475857"/>
                  <a:gd name="connsiteX11-2471" fmla="*/ 334649 w 2072640"/>
                  <a:gd name="connsiteY11-2472" fmla="*/ 770721 h 3475857"/>
                  <a:gd name="connsiteX12-2473" fmla="*/ 335280 w 2072640"/>
                  <a:gd name="connsiteY12-2474" fmla="*/ 1868001 h 3475857"/>
                  <a:gd name="connsiteX13-2475" fmla="*/ 383543 w 2072640"/>
                  <a:gd name="connsiteY13-2476" fmla="*/ 610628 h 3475857"/>
                  <a:gd name="connsiteX14-2477" fmla="*/ 381000 w 2072640"/>
                  <a:gd name="connsiteY14-2478" fmla="*/ 2028021 h 3475857"/>
                  <a:gd name="connsiteX15-2479" fmla="*/ 449580 w 2072640"/>
                  <a:gd name="connsiteY15-2480" fmla="*/ 458301 h 3475857"/>
                  <a:gd name="connsiteX16-2481" fmla="*/ 419100 w 2072640"/>
                  <a:gd name="connsiteY16-2482" fmla="*/ 2226141 h 3475857"/>
                  <a:gd name="connsiteX17-2483" fmla="*/ 497843 w 2072640"/>
                  <a:gd name="connsiteY17-2484" fmla="*/ 298281 h 3475857"/>
                  <a:gd name="connsiteX18-2485" fmla="*/ 473070 w 2072640"/>
                  <a:gd name="connsiteY18-2486" fmla="*/ 2454742 h 3475857"/>
                  <a:gd name="connsiteX19-2487" fmla="*/ 546108 w 2072640"/>
                  <a:gd name="connsiteY19-2488" fmla="*/ 7 h 3475857"/>
                  <a:gd name="connsiteX20-2489" fmla="*/ 546086 w 2072640"/>
                  <a:gd name="connsiteY20-2490" fmla="*/ 2423314 h 3475857"/>
                  <a:gd name="connsiteX21-2491" fmla="*/ 601980 w 2072640"/>
                  <a:gd name="connsiteY21-2492" fmla="*/ 717381 h 3475857"/>
                  <a:gd name="connsiteX22-2493" fmla="*/ 598795 w 2072640"/>
                  <a:gd name="connsiteY22-2494" fmla="*/ 2249074 h 3475857"/>
                  <a:gd name="connsiteX23-2495" fmla="*/ 632460 w 2072640"/>
                  <a:gd name="connsiteY23-2496" fmla="*/ 999321 h 3475857"/>
                  <a:gd name="connsiteX24-2497" fmla="*/ 632460 w 2072640"/>
                  <a:gd name="connsiteY24-2498" fmla="*/ 1997541 h 3475857"/>
                  <a:gd name="connsiteX25-2499" fmla="*/ 682626 w 2072640"/>
                  <a:gd name="connsiteY25-2500" fmla="*/ 875653 h 3475857"/>
                  <a:gd name="connsiteX26-2501" fmla="*/ 693420 w 2072640"/>
                  <a:gd name="connsiteY26-2502" fmla="*/ 2005161 h 3475857"/>
                  <a:gd name="connsiteX27-2503" fmla="*/ 731520 w 2072640"/>
                  <a:gd name="connsiteY27-2504" fmla="*/ 1349841 h 3475857"/>
                  <a:gd name="connsiteX28-2505" fmla="*/ 754380 w 2072640"/>
                  <a:gd name="connsiteY28-2506" fmla="*/ 2043261 h 3475857"/>
                  <a:gd name="connsiteX29-2507" fmla="*/ 784860 w 2072640"/>
                  <a:gd name="connsiteY29-2508" fmla="*/ 1487001 h 3475857"/>
                  <a:gd name="connsiteX30-2509" fmla="*/ 801371 w 2072640"/>
                  <a:gd name="connsiteY30-2510" fmla="*/ 2003413 h 3475857"/>
                  <a:gd name="connsiteX31-2511" fmla="*/ 848994 w 2072640"/>
                  <a:gd name="connsiteY31-2512" fmla="*/ 1485034 h 3475857"/>
                  <a:gd name="connsiteX32-2513" fmla="*/ 838200 w 2072640"/>
                  <a:gd name="connsiteY32-2514" fmla="*/ 2325201 h 3475857"/>
                  <a:gd name="connsiteX33-2515" fmla="*/ 913128 w 2072640"/>
                  <a:gd name="connsiteY33-2516" fmla="*/ 1329870 h 3475857"/>
                  <a:gd name="connsiteX34-2517" fmla="*/ 876300 w 2072640"/>
                  <a:gd name="connsiteY34-2518" fmla="*/ 2607141 h 3475857"/>
                  <a:gd name="connsiteX35-2519" fmla="*/ 960120 w 2072640"/>
                  <a:gd name="connsiteY35-2520" fmla="*/ 2088981 h 3475857"/>
                  <a:gd name="connsiteX36-2521" fmla="*/ 899160 w 2072640"/>
                  <a:gd name="connsiteY36-2522" fmla="*/ 2927181 h 3475857"/>
                  <a:gd name="connsiteX37-2523" fmla="*/ 998220 w 2072640"/>
                  <a:gd name="connsiteY37-2524" fmla="*/ 2378541 h 3475857"/>
                  <a:gd name="connsiteX38-2525" fmla="*/ 967740 w 2072640"/>
                  <a:gd name="connsiteY38-2526" fmla="*/ 3064341 h 3475857"/>
                  <a:gd name="connsiteX39-2527" fmla="*/ 1043940 w 2072640"/>
                  <a:gd name="connsiteY39-2528" fmla="*/ 2584281 h 3475857"/>
                  <a:gd name="connsiteX40-2529" fmla="*/ 1051560 w 2072640"/>
                  <a:gd name="connsiteY40-2530" fmla="*/ 3132921 h 3475857"/>
                  <a:gd name="connsiteX41-2531" fmla="*/ 1150608 w 2072640"/>
                  <a:gd name="connsiteY41-2532" fmla="*/ 1098332 h 3475857"/>
                  <a:gd name="connsiteX42-2533" fmla="*/ 1143000 w 2072640"/>
                  <a:gd name="connsiteY42-2534" fmla="*/ 3285321 h 3475857"/>
                  <a:gd name="connsiteX43-2535" fmla="*/ 1181100 w 2072640"/>
                  <a:gd name="connsiteY43-2536" fmla="*/ 2782401 h 3475857"/>
                  <a:gd name="connsiteX44-2537" fmla="*/ 1228723 w 2072640"/>
                  <a:gd name="connsiteY44-2538" fmla="*/ 1293177 h 3475857"/>
                  <a:gd name="connsiteX45-2539" fmla="*/ 1278246 w 2072640"/>
                  <a:gd name="connsiteY45-2540" fmla="*/ 596916 h 3475857"/>
                  <a:gd name="connsiteX46-2541" fmla="*/ 1295400 w 2072640"/>
                  <a:gd name="connsiteY46-2542" fmla="*/ 1300577 h 3475857"/>
                  <a:gd name="connsiteX47-2543" fmla="*/ 1325880 w 2072640"/>
                  <a:gd name="connsiteY47-2544" fmla="*/ 2904321 h 3475857"/>
                  <a:gd name="connsiteX48-2545" fmla="*/ 1379220 w 2072640"/>
                  <a:gd name="connsiteY48-2546" fmla="*/ 3331041 h 3475857"/>
                  <a:gd name="connsiteX49-2547" fmla="*/ 1402080 w 2072640"/>
                  <a:gd name="connsiteY49-2548" fmla="*/ 2988141 h 3475857"/>
                  <a:gd name="connsiteX50-2549" fmla="*/ 1463040 w 2072640"/>
                  <a:gd name="connsiteY50-2550" fmla="*/ 3308181 h 3475857"/>
                  <a:gd name="connsiteX51-2551" fmla="*/ 1485900 w 2072640"/>
                  <a:gd name="connsiteY51-2552" fmla="*/ 3011001 h 3475857"/>
                  <a:gd name="connsiteX52-2553" fmla="*/ 1546860 w 2072640"/>
                  <a:gd name="connsiteY52-2554" fmla="*/ 3384381 h 3475857"/>
                  <a:gd name="connsiteX53-2555" fmla="*/ 1562100 w 2072640"/>
                  <a:gd name="connsiteY53-2556" fmla="*/ 3003381 h 3475857"/>
                  <a:gd name="connsiteX54-2557" fmla="*/ 1623060 w 2072640"/>
                  <a:gd name="connsiteY54-2558" fmla="*/ 3353901 h 3475857"/>
                  <a:gd name="connsiteX55-2559" fmla="*/ 1661160 w 2072640"/>
                  <a:gd name="connsiteY55-2560" fmla="*/ 3049101 h 3475857"/>
                  <a:gd name="connsiteX56-2561" fmla="*/ 1691640 w 2072640"/>
                  <a:gd name="connsiteY56-2562" fmla="*/ 3414861 h 3475857"/>
                  <a:gd name="connsiteX57-2563" fmla="*/ 1729740 w 2072640"/>
                  <a:gd name="connsiteY57-2564" fmla="*/ 3064341 h 3475857"/>
                  <a:gd name="connsiteX58-2565" fmla="*/ 1775460 w 2072640"/>
                  <a:gd name="connsiteY58-2566" fmla="*/ 3361521 h 3475857"/>
                  <a:gd name="connsiteX59-2567" fmla="*/ 1813560 w 2072640"/>
                  <a:gd name="connsiteY59-2568" fmla="*/ 3117681 h 3475857"/>
                  <a:gd name="connsiteX60-2569" fmla="*/ 1844040 w 2072640"/>
                  <a:gd name="connsiteY60-2570" fmla="*/ 3468201 h 3475857"/>
                  <a:gd name="connsiteX61-2571" fmla="*/ 1874520 w 2072640"/>
                  <a:gd name="connsiteY61-2572" fmla="*/ 3163401 h 3475857"/>
                  <a:gd name="connsiteX62-2573" fmla="*/ 1927860 w 2072640"/>
                  <a:gd name="connsiteY62-2574" fmla="*/ 3468201 h 3475857"/>
                  <a:gd name="connsiteX63-2575" fmla="*/ 1958340 w 2072640"/>
                  <a:gd name="connsiteY63-2576" fmla="*/ 3163401 h 3475857"/>
                  <a:gd name="connsiteX64-2577" fmla="*/ 2011680 w 2072640"/>
                  <a:gd name="connsiteY64-2578" fmla="*/ 3475821 h 3475857"/>
                  <a:gd name="connsiteX65-2579" fmla="*/ 2072640 w 2072640"/>
                  <a:gd name="connsiteY65-2580" fmla="*/ 3186261 h 3475857"/>
                  <a:gd name="connsiteX66-2581" fmla="*/ 2072640 w 2072640"/>
                  <a:gd name="connsiteY66-2582" fmla="*/ 3186261 h 3475857"/>
                  <a:gd name="connsiteX67-2583" fmla="*/ 2072640 w 2072640"/>
                  <a:gd name="connsiteY67-2584" fmla="*/ 3186261 h 3475857"/>
                  <a:gd name="connsiteX0-2585" fmla="*/ 0 w 2072640"/>
                  <a:gd name="connsiteY0-2586" fmla="*/ 1448901 h 3475857"/>
                  <a:gd name="connsiteX1-2587" fmla="*/ 53340 w 2072640"/>
                  <a:gd name="connsiteY1-2588" fmla="*/ 1159341 h 3475857"/>
                  <a:gd name="connsiteX2-2589" fmla="*/ 68580 w 2072640"/>
                  <a:gd name="connsiteY2-2590" fmla="*/ 1448901 h 3475857"/>
                  <a:gd name="connsiteX3-2591" fmla="*/ 121920 w 2072640"/>
                  <a:gd name="connsiteY3-2592" fmla="*/ 1166961 h 3475857"/>
                  <a:gd name="connsiteX4-2593" fmla="*/ 137160 w 2072640"/>
                  <a:gd name="connsiteY4-2594" fmla="*/ 1502241 h 3475857"/>
                  <a:gd name="connsiteX5-2595" fmla="*/ 182880 w 2072640"/>
                  <a:gd name="connsiteY5-2596" fmla="*/ 1197441 h 3475857"/>
                  <a:gd name="connsiteX6-2597" fmla="*/ 205740 w 2072640"/>
                  <a:gd name="connsiteY6-2598" fmla="*/ 1509861 h 3475857"/>
                  <a:gd name="connsiteX7-2599" fmla="*/ 243840 w 2072640"/>
                  <a:gd name="connsiteY7-2600" fmla="*/ 1159341 h 3475857"/>
                  <a:gd name="connsiteX8-2601" fmla="*/ 259080 w 2072640"/>
                  <a:gd name="connsiteY8-2602" fmla="*/ 1471761 h 3475857"/>
                  <a:gd name="connsiteX9-2603" fmla="*/ 292104 w 2072640"/>
                  <a:gd name="connsiteY9-2604" fmla="*/ 930668 h 3475857"/>
                  <a:gd name="connsiteX10-2605" fmla="*/ 304800 w 2072640"/>
                  <a:gd name="connsiteY10-2606" fmla="*/ 1730841 h 3475857"/>
                  <a:gd name="connsiteX11-2607" fmla="*/ 334649 w 2072640"/>
                  <a:gd name="connsiteY11-2608" fmla="*/ 770721 h 3475857"/>
                  <a:gd name="connsiteX12-2609" fmla="*/ 335280 w 2072640"/>
                  <a:gd name="connsiteY12-2610" fmla="*/ 1868001 h 3475857"/>
                  <a:gd name="connsiteX13-2611" fmla="*/ 383543 w 2072640"/>
                  <a:gd name="connsiteY13-2612" fmla="*/ 610628 h 3475857"/>
                  <a:gd name="connsiteX14-2613" fmla="*/ 381000 w 2072640"/>
                  <a:gd name="connsiteY14-2614" fmla="*/ 2028021 h 3475857"/>
                  <a:gd name="connsiteX15-2615" fmla="*/ 449580 w 2072640"/>
                  <a:gd name="connsiteY15-2616" fmla="*/ 458301 h 3475857"/>
                  <a:gd name="connsiteX16-2617" fmla="*/ 419100 w 2072640"/>
                  <a:gd name="connsiteY16-2618" fmla="*/ 2226141 h 3475857"/>
                  <a:gd name="connsiteX17-2619" fmla="*/ 497843 w 2072640"/>
                  <a:gd name="connsiteY17-2620" fmla="*/ 298281 h 3475857"/>
                  <a:gd name="connsiteX18-2621" fmla="*/ 501636 w 2072640"/>
                  <a:gd name="connsiteY18-2622" fmla="*/ 2454742 h 3475857"/>
                  <a:gd name="connsiteX19-2623" fmla="*/ 546108 w 2072640"/>
                  <a:gd name="connsiteY19-2624" fmla="*/ 7 h 3475857"/>
                  <a:gd name="connsiteX20-2625" fmla="*/ 546086 w 2072640"/>
                  <a:gd name="connsiteY20-2626" fmla="*/ 2423314 h 3475857"/>
                  <a:gd name="connsiteX21-2627" fmla="*/ 601980 w 2072640"/>
                  <a:gd name="connsiteY21-2628" fmla="*/ 717381 h 3475857"/>
                  <a:gd name="connsiteX22-2629" fmla="*/ 598795 w 2072640"/>
                  <a:gd name="connsiteY22-2630" fmla="*/ 2249074 h 3475857"/>
                  <a:gd name="connsiteX23-2631" fmla="*/ 632460 w 2072640"/>
                  <a:gd name="connsiteY23-2632" fmla="*/ 999321 h 3475857"/>
                  <a:gd name="connsiteX24-2633" fmla="*/ 632460 w 2072640"/>
                  <a:gd name="connsiteY24-2634" fmla="*/ 1997541 h 3475857"/>
                  <a:gd name="connsiteX25-2635" fmla="*/ 682626 w 2072640"/>
                  <a:gd name="connsiteY25-2636" fmla="*/ 875653 h 3475857"/>
                  <a:gd name="connsiteX26-2637" fmla="*/ 693420 w 2072640"/>
                  <a:gd name="connsiteY26-2638" fmla="*/ 2005161 h 3475857"/>
                  <a:gd name="connsiteX27-2639" fmla="*/ 731520 w 2072640"/>
                  <a:gd name="connsiteY27-2640" fmla="*/ 1349841 h 3475857"/>
                  <a:gd name="connsiteX28-2641" fmla="*/ 754380 w 2072640"/>
                  <a:gd name="connsiteY28-2642" fmla="*/ 2043261 h 3475857"/>
                  <a:gd name="connsiteX29-2643" fmla="*/ 784860 w 2072640"/>
                  <a:gd name="connsiteY29-2644" fmla="*/ 1487001 h 3475857"/>
                  <a:gd name="connsiteX30-2645" fmla="*/ 801371 w 2072640"/>
                  <a:gd name="connsiteY30-2646" fmla="*/ 2003413 h 3475857"/>
                  <a:gd name="connsiteX31-2647" fmla="*/ 848994 w 2072640"/>
                  <a:gd name="connsiteY31-2648" fmla="*/ 1485034 h 3475857"/>
                  <a:gd name="connsiteX32-2649" fmla="*/ 838200 w 2072640"/>
                  <a:gd name="connsiteY32-2650" fmla="*/ 2325201 h 3475857"/>
                  <a:gd name="connsiteX33-2651" fmla="*/ 913128 w 2072640"/>
                  <a:gd name="connsiteY33-2652" fmla="*/ 1329870 h 3475857"/>
                  <a:gd name="connsiteX34-2653" fmla="*/ 876300 w 2072640"/>
                  <a:gd name="connsiteY34-2654" fmla="*/ 2607141 h 3475857"/>
                  <a:gd name="connsiteX35-2655" fmla="*/ 960120 w 2072640"/>
                  <a:gd name="connsiteY35-2656" fmla="*/ 2088981 h 3475857"/>
                  <a:gd name="connsiteX36-2657" fmla="*/ 899160 w 2072640"/>
                  <a:gd name="connsiteY36-2658" fmla="*/ 2927181 h 3475857"/>
                  <a:gd name="connsiteX37-2659" fmla="*/ 998220 w 2072640"/>
                  <a:gd name="connsiteY37-2660" fmla="*/ 2378541 h 3475857"/>
                  <a:gd name="connsiteX38-2661" fmla="*/ 967740 w 2072640"/>
                  <a:gd name="connsiteY38-2662" fmla="*/ 3064341 h 3475857"/>
                  <a:gd name="connsiteX39-2663" fmla="*/ 1043940 w 2072640"/>
                  <a:gd name="connsiteY39-2664" fmla="*/ 2584281 h 3475857"/>
                  <a:gd name="connsiteX40-2665" fmla="*/ 1051560 w 2072640"/>
                  <a:gd name="connsiteY40-2666" fmla="*/ 3132921 h 3475857"/>
                  <a:gd name="connsiteX41-2667" fmla="*/ 1150608 w 2072640"/>
                  <a:gd name="connsiteY41-2668" fmla="*/ 1098332 h 3475857"/>
                  <a:gd name="connsiteX42-2669" fmla="*/ 1143000 w 2072640"/>
                  <a:gd name="connsiteY42-2670" fmla="*/ 3285321 h 3475857"/>
                  <a:gd name="connsiteX43-2671" fmla="*/ 1181100 w 2072640"/>
                  <a:gd name="connsiteY43-2672" fmla="*/ 2782401 h 3475857"/>
                  <a:gd name="connsiteX44-2673" fmla="*/ 1228723 w 2072640"/>
                  <a:gd name="connsiteY44-2674" fmla="*/ 1293177 h 3475857"/>
                  <a:gd name="connsiteX45-2675" fmla="*/ 1278246 w 2072640"/>
                  <a:gd name="connsiteY45-2676" fmla="*/ 596916 h 3475857"/>
                  <a:gd name="connsiteX46-2677" fmla="*/ 1295400 w 2072640"/>
                  <a:gd name="connsiteY46-2678" fmla="*/ 1300577 h 3475857"/>
                  <a:gd name="connsiteX47-2679" fmla="*/ 1325880 w 2072640"/>
                  <a:gd name="connsiteY47-2680" fmla="*/ 2904321 h 3475857"/>
                  <a:gd name="connsiteX48-2681" fmla="*/ 1379220 w 2072640"/>
                  <a:gd name="connsiteY48-2682" fmla="*/ 3331041 h 3475857"/>
                  <a:gd name="connsiteX49-2683" fmla="*/ 1402080 w 2072640"/>
                  <a:gd name="connsiteY49-2684" fmla="*/ 2988141 h 3475857"/>
                  <a:gd name="connsiteX50-2685" fmla="*/ 1463040 w 2072640"/>
                  <a:gd name="connsiteY50-2686" fmla="*/ 3308181 h 3475857"/>
                  <a:gd name="connsiteX51-2687" fmla="*/ 1485900 w 2072640"/>
                  <a:gd name="connsiteY51-2688" fmla="*/ 3011001 h 3475857"/>
                  <a:gd name="connsiteX52-2689" fmla="*/ 1546860 w 2072640"/>
                  <a:gd name="connsiteY52-2690" fmla="*/ 3384381 h 3475857"/>
                  <a:gd name="connsiteX53-2691" fmla="*/ 1562100 w 2072640"/>
                  <a:gd name="connsiteY53-2692" fmla="*/ 3003381 h 3475857"/>
                  <a:gd name="connsiteX54-2693" fmla="*/ 1623060 w 2072640"/>
                  <a:gd name="connsiteY54-2694" fmla="*/ 3353901 h 3475857"/>
                  <a:gd name="connsiteX55-2695" fmla="*/ 1661160 w 2072640"/>
                  <a:gd name="connsiteY55-2696" fmla="*/ 3049101 h 3475857"/>
                  <a:gd name="connsiteX56-2697" fmla="*/ 1691640 w 2072640"/>
                  <a:gd name="connsiteY56-2698" fmla="*/ 3414861 h 3475857"/>
                  <a:gd name="connsiteX57-2699" fmla="*/ 1729740 w 2072640"/>
                  <a:gd name="connsiteY57-2700" fmla="*/ 3064341 h 3475857"/>
                  <a:gd name="connsiteX58-2701" fmla="*/ 1775460 w 2072640"/>
                  <a:gd name="connsiteY58-2702" fmla="*/ 3361521 h 3475857"/>
                  <a:gd name="connsiteX59-2703" fmla="*/ 1813560 w 2072640"/>
                  <a:gd name="connsiteY59-2704" fmla="*/ 3117681 h 3475857"/>
                  <a:gd name="connsiteX60-2705" fmla="*/ 1844040 w 2072640"/>
                  <a:gd name="connsiteY60-2706" fmla="*/ 3468201 h 3475857"/>
                  <a:gd name="connsiteX61-2707" fmla="*/ 1874520 w 2072640"/>
                  <a:gd name="connsiteY61-2708" fmla="*/ 3163401 h 3475857"/>
                  <a:gd name="connsiteX62-2709" fmla="*/ 1927860 w 2072640"/>
                  <a:gd name="connsiteY62-2710" fmla="*/ 3468201 h 3475857"/>
                  <a:gd name="connsiteX63-2711" fmla="*/ 1958340 w 2072640"/>
                  <a:gd name="connsiteY63-2712" fmla="*/ 3163401 h 3475857"/>
                  <a:gd name="connsiteX64-2713" fmla="*/ 2011680 w 2072640"/>
                  <a:gd name="connsiteY64-2714" fmla="*/ 3475821 h 3475857"/>
                  <a:gd name="connsiteX65-2715" fmla="*/ 2072640 w 2072640"/>
                  <a:gd name="connsiteY65-2716" fmla="*/ 3186261 h 3475857"/>
                  <a:gd name="connsiteX66-2717" fmla="*/ 2072640 w 2072640"/>
                  <a:gd name="connsiteY66-2718" fmla="*/ 3186261 h 3475857"/>
                  <a:gd name="connsiteX67-2719" fmla="*/ 2072640 w 2072640"/>
                  <a:gd name="connsiteY67-2720" fmla="*/ 3186261 h 3475857"/>
                  <a:gd name="connsiteX0-2721" fmla="*/ 0 w 2072640"/>
                  <a:gd name="connsiteY0-2722" fmla="*/ 1449017 h 3475973"/>
                  <a:gd name="connsiteX1-2723" fmla="*/ 53340 w 2072640"/>
                  <a:gd name="connsiteY1-2724" fmla="*/ 1159457 h 3475973"/>
                  <a:gd name="connsiteX2-2725" fmla="*/ 68580 w 2072640"/>
                  <a:gd name="connsiteY2-2726" fmla="*/ 1449017 h 3475973"/>
                  <a:gd name="connsiteX3-2727" fmla="*/ 121920 w 2072640"/>
                  <a:gd name="connsiteY3-2728" fmla="*/ 1167077 h 3475973"/>
                  <a:gd name="connsiteX4-2729" fmla="*/ 137160 w 2072640"/>
                  <a:gd name="connsiteY4-2730" fmla="*/ 1502357 h 3475973"/>
                  <a:gd name="connsiteX5-2731" fmla="*/ 182880 w 2072640"/>
                  <a:gd name="connsiteY5-2732" fmla="*/ 1197557 h 3475973"/>
                  <a:gd name="connsiteX6-2733" fmla="*/ 205740 w 2072640"/>
                  <a:gd name="connsiteY6-2734" fmla="*/ 1509977 h 3475973"/>
                  <a:gd name="connsiteX7-2735" fmla="*/ 243840 w 2072640"/>
                  <a:gd name="connsiteY7-2736" fmla="*/ 1159457 h 3475973"/>
                  <a:gd name="connsiteX8-2737" fmla="*/ 259080 w 2072640"/>
                  <a:gd name="connsiteY8-2738" fmla="*/ 1471877 h 3475973"/>
                  <a:gd name="connsiteX9-2739" fmla="*/ 292104 w 2072640"/>
                  <a:gd name="connsiteY9-2740" fmla="*/ 930784 h 3475973"/>
                  <a:gd name="connsiteX10-2741" fmla="*/ 304800 w 2072640"/>
                  <a:gd name="connsiteY10-2742" fmla="*/ 1730957 h 3475973"/>
                  <a:gd name="connsiteX11-2743" fmla="*/ 334649 w 2072640"/>
                  <a:gd name="connsiteY11-2744" fmla="*/ 770837 h 3475973"/>
                  <a:gd name="connsiteX12-2745" fmla="*/ 335280 w 2072640"/>
                  <a:gd name="connsiteY12-2746" fmla="*/ 1868117 h 3475973"/>
                  <a:gd name="connsiteX13-2747" fmla="*/ 383543 w 2072640"/>
                  <a:gd name="connsiteY13-2748" fmla="*/ 610744 h 3475973"/>
                  <a:gd name="connsiteX14-2749" fmla="*/ 381000 w 2072640"/>
                  <a:gd name="connsiteY14-2750" fmla="*/ 2028137 h 3475973"/>
                  <a:gd name="connsiteX15-2751" fmla="*/ 449580 w 2072640"/>
                  <a:gd name="connsiteY15-2752" fmla="*/ 458417 h 3475973"/>
                  <a:gd name="connsiteX16-2753" fmla="*/ 419100 w 2072640"/>
                  <a:gd name="connsiteY16-2754" fmla="*/ 2226257 h 3475973"/>
                  <a:gd name="connsiteX17-2755" fmla="*/ 497843 w 2072640"/>
                  <a:gd name="connsiteY17-2756" fmla="*/ 298397 h 3475973"/>
                  <a:gd name="connsiteX18-2757" fmla="*/ 501636 w 2072640"/>
                  <a:gd name="connsiteY18-2758" fmla="*/ 2454858 h 3475973"/>
                  <a:gd name="connsiteX19-2759" fmla="*/ 546108 w 2072640"/>
                  <a:gd name="connsiteY19-2760" fmla="*/ 123 h 3475973"/>
                  <a:gd name="connsiteX20-2761" fmla="*/ 549260 w 2072640"/>
                  <a:gd name="connsiteY20-2762" fmla="*/ 2338809 h 3475973"/>
                  <a:gd name="connsiteX21-2763" fmla="*/ 601980 w 2072640"/>
                  <a:gd name="connsiteY21-2764" fmla="*/ 717497 h 3475973"/>
                  <a:gd name="connsiteX22-2765" fmla="*/ 598795 w 2072640"/>
                  <a:gd name="connsiteY22-2766" fmla="*/ 2249190 h 3475973"/>
                  <a:gd name="connsiteX23-2767" fmla="*/ 632460 w 2072640"/>
                  <a:gd name="connsiteY23-2768" fmla="*/ 999437 h 3475973"/>
                  <a:gd name="connsiteX24-2769" fmla="*/ 632460 w 2072640"/>
                  <a:gd name="connsiteY24-2770" fmla="*/ 1997657 h 3475973"/>
                  <a:gd name="connsiteX25-2771" fmla="*/ 682626 w 2072640"/>
                  <a:gd name="connsiteY25-2772" fmla="*/ 875769 h 3475973"/>
                  <a:gd name="connsiteX26-2773" fmla="*/ 693420 w 2072640"/>
                  <a:gd name="connsiteY26-2774" fmla="*/ 2005277 h 3475973"/>
                  <a:gd name="connsiteX27-2775" fmla="*/ 731520 w 2072640"/>
                  <a:gd name="connsiteY27-2776" fmla="*/ 1349957 h 3475973"/>
                  <a:gd name="connsiteX28-2777" fmla="*/ 754380 w 2072640"/>
                  <a:gd name="connsiteY28-2778" fmla="*/ 2043377 h 3475973"/>
                  <a:gd name="connsiteX29-2779" fmla="*/ 784860 w 2072640"/>
                  <a:gd name="connsiteY29-2780" fmla="*/ 1487117 h 3475973"/>
                  <a:gd name="connsiteX30-2781" fmla="*/ 801371 w 2072640"/>
                  <a:gd name="connsiteY30-2782" fmla="*/ 2003529 h 3475973"/>
                  <a:gd name="connsiteX31-2783" fmla="*/ 848994 w 2072640"/>
                  <a:gd name="connsiteY31-2784" fmla="*/ 1485150 h 3475973"/>
                  <a:gd name="connsiteX32-2785" fmla="*/ 838200 w 2072640"/>
                  <a:gd name="connsiteY32-2786" fmla="*/ 2325317 h 3475973"/>
                  <a:gd name="connsiteX33-2787" fmla="*/ 913128 w 2072640"/>
                  <a:gd name="connsiteY33-2788" fmla="*/ 1329986 h 3475973"/>
                  <a:gd name="connsiteX34-2789" fmla="*/ 876300 w 2072640"/>
                  <a:gd name="connsiteY34-2790" fmla="*/ 2607257 h 3475973"/>
                  <a:gd name="connsiteX35-2791" fmla="*/ 960120 w 2072640"/>
                  <a:gd name="connsiteY35-2792" fmla="*/ 2089097 h 3475973"/>
                  <a:gd name="connsiteX36-2793" fmla="*/ 899160 w 2072640"/>
                  <a:gd name="connsiteY36-2794" fmla="*/ 2927297 h 3475973"/>
                  <a:gd name="connsiteX37-2795" fmla="*/ 998220 w 2072640"/>
                  <a:gd name="connsiteY37-2796" fmla="*/ 2378657 h 3475973"/>
                  <a:gd name="connsiteX38-2797" fmla="*/ 967740 w 2072640"/>
                  <a:gd name="connsiteY38-2798" fmla="*/ 3064457 h 3475973"/>
                  <a:gd name="connsiteX39-2799" fmla="*/ 1043940 w 2072640"/>
                  <a:gd name="connsiteY39-2800" fmla="*/ 2584397 h 3475973"/>
                  <a:gd name="connsiteX40-2801" fmla="*/ 1051560 w 2072640"/>
                  <a:gd name="connsiteY40-2802" fmla="*/ 3133037 h 3475973"/>
                  <a:gd name="connsiteX41-2803" fmla="*/ 1150608 w 2072640"/>
                  <a:gd name="connsiteY41-2804" fmla="*/ 1098448 h 3475973"/>
                  <a:gd name="connsiteX42-2805" fmla="*/ 1143000 w 2072640"/>
                  <a:gd name="connsiteY42-2806" fmla="*/ 3285437 h 3475973"/>
                  <a:gd name="connsiteX43-2807" fmla="*/ 1181100 w 2072640"/>
                  <a:gd name="connsiteY43-2808" fmla="*/ 2782517 h 3475973"/>
                  <a:gd name="connsiteX44-2809" fmla="*/ 1228723 w 2072640"/>
                  <a:gd name="connsiteY44-2810" fmla="*/ 1293293 h 3475973"/>
                  <a:gd name="connsiteX45-2811" fmla="*/ 1278246 w 2072640"/>
                  <a:gd name="connsiteY45-2812" fmla="*/ 597032 h 3475973"/>
                  <a:gd name="connsiteX46-2813" fmla="*/ 1295400 w 2072640"/>
                  <a:gd name="connsiteY46-2814" fmla="*/ 1300693 h 3475973"/>
                  <a:gd name="connsiteX47-2815" fmla="*/ 1325880 w 2072640"/>
                  <a:gd name="connsiteY47-2816" fmla="*/ 2904437 h 3475973"/>
                  <a:gd name="connsiteX48-2817" fmla="*/ 1379220 w 2072640"/>
                  <a:gd name="connsiteY48-2818" fmla="*/ 3331157 h 3475973"/>
                  <a:gd name="connsiteX49-2819" fmla="*/ 1402080 w 2072640"/>
                  <a:gd name="connsiteY49-2820" fmla="*/ 2988257 h 3475973"/>
                  <a:gd name="connsiteX50-2821" fmla="*/ 1463040 w 2072640"/>
                  <a:gd name="connsiteY50-2822" fmla="*/ 3308297 h 3475973"/>
                  <a:gd name="connsiteX51-2823" fmla="*/ 1485900 w 2072640"/>
                  <a:gd name="connsiteY51-2824" fmla="*/ 3011117 h 3475973"/>
                  <a:gd name="connsiteX52-2825" fmla="*/ 1546860 w 2072640"/>
                  <a:gd name="connsiteY52-2826" fmla="*/ 3384497 h 3475973"/>
                  <a:gd name="connsiteX53-2827" fmla="*/ 1562100 w 2072640"/>
                  <a:gd name="connsiteY53-2828" fmla="*/ 3003497 h 3475973"/>
                  <a:gd name="connsiteX54-2829" fmla="*/ 1623060 w 2072640"/>
                  <a:gd name="connsiteY54-2830" fmla="*/ 3354017 h 3475973"/>
                  <a:gd name="connsiteX55-2831" fmla="*/ 1661160 w 2072640"/>
                  <a:gd name="connsiteY55-2832" fmla="*/ 3049217 h 3475973"/>
                  <a:gd name="connsiteX56-2833" fmla="*/ 1691640 w 2072640"/>
                  <a:gd name="connsiteY56-2834" fmla="*/ 3414977 h 3475973"/>
                  <a:gd name="connsiteX57-2835" fmla="*/ 1729740 w 2072640"/>
                  <a:gd name="connsiteY57-2836" fmla="*/ 3064457 h 3475973"/>
                  <a:gd name="connsiteX58-2837" fmla="*/ 1775460 w 2072640"/>
                  <a:gd name="connsiteY58-2838" fmla="*/ 3361637 h 3475973"/>
                  <a:gd name="connsiteX59-2839" fmla="*/ 1813560 w 2072640"/>
                  <a:gd name="connsiteY59-2840" fmla="*/ 3117797 h 3475973"/>
                  <a:gd name="connsiteX60-2841" fmla="*/ 1844040 w 2072640"/>
                  <a:gd name="connsiteY60-2842" fmla="*/ 3468317 h 3475973"/>
                  <a:gd name="connsiteX61-2843" fmla="*/ 1874520 w 2072640"/>
                  <a:gd name="connsiteY61-2844" fmla="*/ 3163517 h 3475973"/>
                  <a:gd name="connsiteX62-2845" fmla="*/ 1927860 w 2072640"/>
                  <a:gd name="connsiteY62-2846" fmla="*/ 3468317 h 3475973"/>
                  <a:gd name="connsiteX63-2847" fmla="*/ 1958340 w 2072640"/>
                  <a:gd name="connsiteY63-2848" fmla="*/ 3163517 h 3475973"/>
                  <a:gd name="connsiteX64-2849" fmla="*/ 2011680 w 2072640"/>
                  <a:gd name="connsiteY64-2850" fmla="*/ 3475937 h 3475973"/>
                  <a:gd name="connsiteX65-2851" fmla="*/ 2072640 w 2072640"/>
                  <a:gd name="connsiteY65-2852" fmla="*/ 3186377 h 3475973"/>
                  <a:gd name="connsiteX66-2853" fmla="*/ 2072640 w 2072640"/>
                  <a:gd name="connsiteY66-2854" fmla="*/ 3186377 h 3475973"/>
                  <a:gd name="connsiteX67-2855" fmla="*/ 2072640 w 2072640"/>
                  <a:gd name="connsiteY67-2856" fmla="*/ 3186377 h 3475973"/>
                  <a:gd name="connsiteX0-2857" fmla="*/ 0 w 2072640"/>
                  <a:gd name="connsiteY0-2858" fmla="*/ 1449017 h 3475973"/>
                  <a:gd name="connsiteX1-2859" fmla="*/ 53340 w 2072640"/>
                  <a:gd name="connsiteY1-2860" fmla="*/ 1159457 h 3475973"/>
                  <a:gd name="connsiteX2-2861" fmla="*/ 68580 w 2072640"/>
                  <a:gd name="connsiteY2-2862" fmla="*/ 1449017 h 3475973"/>
                  <a:gd name="connsiteX3-2863" fmla="*/ 121920 w 2072640"/>
                  <a:gd name="connsiteY3-2864" fmla="*/ 1167077 h 3475973"/>
                  <a:gd name="connsiteX4-2865" fmla="*/ 137160 w 2072640"/>
                  <a:gd name="connsiteY4-2866" fmla="*/ 1502357 h 3475973"/>
                  <a:gd name="connsiteX5-2867" fmla="*/ 182880 w 2072640"/>
                  <a:gd name="connsiteY5-2868" fmla="*/ 1197557 h 3475973"/>
                  <a:gd name="connsiteX6-2869" fmla="*/ 205740 w 2072640"/>
                  <a:gd name="connsiteY6-2870" fmla="*/ 1509977 h 3475973"/>
                  <a:gd name="connsiteX7-2871" fmla="*/ 243840 w 2072640"/>
                  <a:gd name="connsiteY7-2872" fmla="*/ 1159457 h 3475973"/>
                  <a:gd name="connsiteX8-2873" fmla="*/ 259080 w 2072640"/>
                  <a:gd name="connsiteY8-2874" fmla="*/ 1471877 h 3475973"/>
                  <a:gd name="connsiteX9-2875" fmla="*/ 292104 w 2072640"/>
                  <a:gd name="connsiteY9-2876" fmla="*/ 930784 h 3475973"/>
                  <a:gd name="connsiteX10-2877" fmla="*/ 304800 w 2072640"/>
                  <a:gd name="connsiteY10-2878" fmla="*/ 1730957 h 3475973"/>
                  <a:gd name="connsiteX11-2879" fmla="*/ 334649 w 2072640"/>
                  <a:gd name="connsiteY11-2880" fmla="*/ 770837 h 3475973"/>
                  <a:gd name="connsiteX12-2881" fmla="*/ 335280 w 2072640"/>
                  <a:gd name="connsiteY12-2882" fmla="*/ 1868117 h 3475973"/>
                  <a:gd name="connsiteX13-2883" fmla="*/ 383543 w 2072640"/>
                  <a:gd name="connsiteY13-2884" fmla="*/ 610744 h 3475973"/>
                  <a:gd name="connsiteX14-2885" fmla="*/ 381000 w 2072640"/>
                  <a:gd name="connsiteY14-2886" fmla="*/ 2028137 h 3475973"/>
                  <a:gd name="connsiteX15-2887" fmla="*/ 449580 w 2072640"/>
                  <a:gd name="connsiteY15-2888" fmla="*/ 458417 h 3475973"/>
                  <a:gd name="connsiteX16-2889" fmla="*/ 419100 w 2072640"/>
                  <a:gd name="connsiteY16-2890" fmla="*/ 2226257 h 3475973"/>
                  <a:gd name="connsiteX17-2891" fmla="*/ 497843 w 2072640"/>
                  <a:gd name="connsiteY17-2892" fmla="*/ 298397 h 3475973"/>
                  <a:gd name="connsiteX18-2893" fmla="*/ 501636 w 2072640"/>
                  <a:gd name="connsiteY18-2894" fmla="*/ 2454858 h 3475973"/>
                  <a:gd name="connsiteX19-2895" fmla="*/ 546108 w 2072640"/>
                  <a:gd name="connsiteY19-2896" fmla="*/ 123 h 3475973"/>
                  <a:gd name="connsiteX20-2897" fmla="*/ 549260 w 2072640"/>
                  <a:gd name="connsiteY20-2898" fmla="*/ 2338809 h 3475973"/>
                  <a:gd name="connsiteX21-2899" fmla="*/ 601980 w 2072640"/>
                  <a:gd name="connsiteY21-2900" fmla="*/ 717497 h 3475973"/>
                  <a:gd name="connsiteX22-2901" fmla="*/ 598795 w 2072640"/>
                  <a:gd name="connsiteY22-2902" fmla="*/ 2210726 h 3475973"/>
                  <a:gd name="connsiteX23-2903" fmla="*/ 632460 w 2072640"/>
                  <a:gd name="connsiteY23-2904" fmla="*/ 999437 h 3475973"/>
                  <a:gd name="connsiteX24-2905" fmla="*/ 632460 w 2072640"/>
                  <a:gd name="connsiteY24-2906" fmla="*/ 1997657 h 3475973"/>
                  <a:gd name="connsiteX25-2907" fmla="*/ 682626 w 2072640"/>
                  <a:gd name="connsiteY25-2908" fmla="*/ 875769 h 3475973"/>
                  <a:gd name="connsiteX26-2909" fmla="*/ 693420 w 2072640"/>
                  <a:gd name="connsiteY26-2910" fmla="*/ 2005277 h 3475973"/>
                  <a:gd name="connsiteX27-2911" fmla="*/ 731520 w 2072640"/>
                  <a:gd name="connsiteY27-2912" fmla="*/ 1349957 h 3475973"/>
                  <a:gd name="connsiteX28-2913" fmla="*/ 754380 w 2072640"/>
                  <a:gd name="connsiteY28-2914" fmla="*/ 2043377 h 3475973"/>
                  <a:gd name="connsiteX29-2915" fmla="*/ 784860 w 2072640"/>
                  <a:gd name="connsiteY29-2916" fmla="*/ 1487117 h 3475973"/>
                  <a:gd name="connsiteX30-2917" fmla="*/ 801371 w 2072640"/>
                  <a:gd name="connsiteY30-2918" fmla="*/ 2003529 h 3475973"/>
                  <a:gd name="connsiteX31-2919" fmla="*/ 848994 w 2072640"/>
                  <a:gd name="connsiteY31-2920" fmla="*/ 1485150 h 3475973"/>
                  <a:gd name="connsiteX32-2921" fmla="*/ 838200 w 2072640"/>
                  <a:gd name="connsiteY32-2922" fmla="*/ 2325317 h 3475973"/>
                  <a:gd name="connsiteX33-2923" fmla="*/ 913128 w 2072640"/>
                  <a:gd name="connsiteY33-2924" fmla="*/ 1329986 h 3475973"/>
                  <a:gd name="connsiteX34-2925" fmla="*/ 876300 w 2072640"/>
                  <a:gd name="connsiteY34-2926" fmla="*/ 2607257 h 3475973"/>
                  <a:gd name="connsiteX35-2927" fmla="*/ 960120 w 2072640"/>
                  <a:gd name="connsiteY35-2928" fmla="*/ 2089097 h 3475973"/>
                  <a:gd name="connsiteX36-2929" fmla="*/ 899160 w 2072640"/>
                  <a:gd name="connsiteY36-2930" fmla="*/ 2927297 h 3475973"/>
                  <a:gd name="connsiteX37-2931" fmla="*/ 998220 w 2072640"/>
                  <a:gd name="connsiteY37-2932" fmla="*/ 2378657 h 3475973"/>
                  <a:gd name="connsiteX38-2933" fmla="*/ 967740 w 2072640"/>
                  <a:gd name="connsiteY38-2934" fmla="*/ 3064457 h 3475973"/>
                  <a:gd name="connsiteX39-2935" fmla="*/ 1043940 w 2072640"/>
                  <a:gd name="connsiteY39-2936" fmla="*/ 2584397 h 3475973"/>
                  <a:gd name="connsiteX40-2937" fmla="*/ 1051560 w 2072640"/>
                  <a:gd name="connsiteY40-2938" fmla="*/ 3133037 h 3475973"/>
                  <a:gd name="connsiteX41-2939" fmla="*/ 1150608 w 2072640"/>
                  <a:gd name="connsiteY41-2940" fmla="*/ 1098448 h 3475973"/>
                  <a:gd name="connsiteX42-2941" fmla="*/ 1143000 w 2072640"/>
                  <a:gd name="connsiteY42-2942" fmla="*/ 3285437 h 3475973"/>
                  <a:gd name="connsiteX43-2943" fmla="*/ 1181100 w 2072640"/>
                  <a:gd name="connsiteY43-2944" fmla="*/ 2782517 h 3475973"/>
                  <a:gd name="connsiteX44-2945" fmla="*/ 1228723 w 2072640"/>
                  <a:gd name="connsiteY44-2946" fmla="*/ 1293293 h 3475973"/>
                  <a:gd name="connsiteX45-2947" fmla="*/ 1278246 w 2072640"/>
                  <a:gd name="connsiteY45-2948" fmla="*/ 597032 h 3475973"/>
                  <a:gd name="connsiteX46-2949" fmla="*/ 1295400 w 2072640"/>
                  <a:gd name="connsiteY46-2950" fmla="*/ 1300693 h 3475973"/>
                  <a:gd name="connsiteX47-2951" fmla="*/ 1325880 w 2072640"/>
                  <a:gd name="connsiteY47-2952" fmla="*/ 2904437 h 3475973"/>
                  <a:gd name="connsiteX48-2953" fmla="*/ 1379220 w 2072640"/>
                  <a:gd name="connsiteY48-2954" fmla="*/ 3331157 h 3475973"/>
                  <a:gd name="connsiteX49-2955" fmla="*/ 1402080 w 2072640"/>
                  <a:gd name="connsiteY49-2956" fmla="*/ 2988257 h 3475973"/>
                  <a:gd name="connsiteX50-2957" fmla="*/ 1463040 w 2072640"/>
                  <a:gd name="connsiteY50-2958" fmla="*/ 3308297 h 3475973"/>
                  <a:gd name="connsiteX51-2959" fmla="*/ 1485900 w 2072640"/>
                  <a:gd name="connsiteY51-2960" fmla="*/ 3011117 h 3475973"/>
                  <a:gd name="connsiteX52-2961" fmla="*/ 1546860 w 2072640"/>
                  <a:gd name="connsiteY52-2962" fmla="*/ 3384497 h 3475973"/>
                  <a:gd name="connsiteX53-2963" fmla="*/ 1562100 w 2072640"/>
                  <a:gd name="connsiteY53-2964" fmla="*/ 3003497 h 3475973"/>
                  <a:gd name="connsiteX54-2965" fmla="*/ 1623060 w 2072640"/>
                  <a:gd name="connsiteY54-2966" fmla="*/ 3354017 h 3475973"/>
                  <a:gd name="connsiteX55-2967" fmla="*/ 1661160 w 2072640"/>
                  <a:gd name="connsiteY55-2968" fmla="*/ 3049217 h 3475973"/>
                  <a:gd name="connsiteX56-2969" fmla="*/ 1691640 w 2072640"/>
                  <a:gd name="connsiteY56-2970" fmla="*/ 3414977 h 3475973"/>
                  <a:gd name="connsiteX57-2971" fmla="*/ 1729740 w 2072640"/>
                  <a:gd name="connsiteY57-2972" fmla="*/ 3064457 h 3475973"/>
                  <a:gd name="connsiteX58-2973" fmla="*/ 1775460 w 2072640"/>
                  <a:gd name="connsiteY58-2974" fmla="*/ 3361637 h 3475973"/>
                  <a:gd name="connsiteX59-2975" fmla="*/ 1813560 w 2072640"/>
                  <a:gd name="connsiteY59-2976" fmla="*/ 3117797 h 3475973"/>
                  <a:gd name="connsiteX60-2977" fmla="*/ 1844040 w 2072640"/>
                  <a:gd name="connsiteY60-2978" fmla="*/ 3468317 h 3475973"/>
                  <a:gd name="connsiteX61-2979" fmla="*/ 1874520 w 2072640"/>
                  <a:gd name="connsiteY61-2980" fmla="*/ 3163517 h 3475973"/>
                  <a:gd name="connsiteX62-2981" fmla="*/ 1927860 w 2072640"/>
                  <a:gd name="connsiteY62-2982" fmla="*/ 3468317 h 3475973"/>
                  <a:gd name="connsiteX63-2983" fmla="*/ 1958340 w 2072640"/>
                  <a:gd name="connsiteY63-2984" fmla="*/ 3163517 h 3475973"/>
                  <a:gd name="connsiteX64-2985" fmla="*/ 2011680 w 2072640"/>
                  <a:gd name="connsiteY64-2986" fmla="*/ 3475937 h 3475973"/>
                  <a:gd name="connsiteX65-2987" fmla="*/ 2072640 w 2072640"/>
                  <a:gd name="connsiteY65-2988" fmla="*/ 3186377 h 3475973"/>
                  <a:gd name="connsiteX66-2989" fmla="*/ 2072640 w 2072640"/>
                  <a:gd name="connsiteY66-2990" fmla="*/ 3186377 h 3475973"/>
                  <a:gd name="connsiteX67-2991" fmla="*/ 2072640 w 2072640"/>
                  <a:gd name="connsiteY67-2992" fmla="*/ 3186377 h 3475973"/>
                  <a:gd name="connsiteX0-2993" fmla="*/ 0 w 2072640"/>
                  <a:gd name="connsiteY0-2994" fmla="*/ 1449017 h 3475973"/>
                  <a:gd name="connsiteX1-2995" fmla="*/ 53340 w 2072640"/>
                  <a:gd name="connsiteY1-2996" fmla="*/ 1159457 h 3475973"/>
                  <a:gd name="connsiteX2-2997" fmla="*/ 68580 w 2072640"/>
                  <a:gd name="connsiteY2-2998" fmla="*/ 1449017 h 3475973"/>
                  <a:gd name="connsiteX3-2999" fmla="*/ 121920 w 2072640"/>
                  <a:gd name="connsiteY3-3000" fmla="*/ 1167077 h 3475973"/>
                  <a:gd name="connsiteX4-3001" fmla="*/ 137160 w 2072640"/>
                  <a:gd name="connsiteY4-3002" fmla="*/ 1502357 h 3475973"/>
                  <a:gd name="connsiteX5-3003" fmla="*/ 182880 w 2072640"/>
                  <a:gd name="connsiteY5-3004" fmla="*/ 1197557 h 3475973"/>
                  <a:gd name="connsiteX6-3005" fmla="*/ 205740 w 2072640"/>
                  <a:gd name="connsiteY6-3006" fmla="*/ 1509977 h 3475973"/>
                  <a:gd name="connsiteX7-3007" fmla="*/ 243840 w 2072640"/>
                  <a:gd name="connsiteY7-3008" fmla="*/ 1159457 h 3475973"/>
                  <a:gd name="connsiteX8-3009" fmla="*/ 259080 w 2072640"/>
                  <a:gd name="connsiteY8-3010" fmla="*/ 1471877 h 3475973"/>
                  <a:gd name="connsiteX9-3011" fmla="*/ 292104 w 2072640"/>
                  <a:gd name="connsiteY9-3012" fmla="*/ 930784 h 3475973"/>
                  <a:gd name="connsiteX10-3013" fmla="*/ 304800 w 2072640"/>
                  <a:gd name="connsiteY10-3014" fmla="*/ 1730957 h 3475973"/>
                  <a:gd name="connsiteX11-3015" fmla="*/ 334649 w 2072640"/>
                  <a:gd name="connsiteY11-3016" fmla="*/ 770837 h 3475973"/>
                  <a:gd name="connsiteX12-3017" fmla="*/ 335280 w 2072640"/>
                  <a:gd name="connsiteY12-3018" fmla="*/ 1868117 h 3475973"/>
                  <a:gd name="connsiteX13-3019" fmla="*/ 383543 w 2072640"/>
                  <a:gd name="connsiteY13-3020" fmla="*/ 610744 h 3475973"/>
                  <a:gd name="connsiteX14-3021" fmla="*/ 381000 w 2072640"/>
                  <a:gd name="connsiteY14-3022" fmla="*/ 2028137 h 3475973"/>
                  <a:gd name="connsiteX15-3023" fmla="*/ 449580 w 2072640"/>
                  <a:gd name="connsiteY15-3024" fmla="*/ 458417 h 3475973"/>
                  <a:gd name="connsiteX16-3025" fmla="*/ 419100 w 2072640"/>
                  <a:gd name="connsiteY16-3026" fmla="*/ 2226257 h 3475973"/>
                  <a:gd name="connsiteX17-3027" fmla="*/ 497843 w 2072640"/>
                  <a:gd name="connsiteY17-3028" fmla="*/ 298397 h 3475973"/>
                  <a:gd name="connsiteX18-3029" fmla="*/ 501636 w 2072640"/>
                  <a:gd name="connsiteY18-3030" fmla="*/ 2454858 h 3475973"/>
                  <a:gd name="connsiteX19-3031" fmla="*/ 546108 w 2072640"/>
                  <a:gd name="connsiteY19-3032" fmla="*/ 123 h 3475973"/>
                  <a:gd name="connsiteX20-3033" fmla="*/ 549260 w 2072640"/>
                  <a:gd name="connsiteY20-3034" fmla="*/ 2338809 h 3475973"/>
                  <a:gd name="connsiteX21-3035" fmla="*/ 601980 w 2072640"/>
                  <a:gd name="connsiteY21-3036" fmla="*/ 717497 h 3475973"/>
                  <a:gd name="connsiteX22-3037" fmla="*/ 598795 w 2072640"/>
                  <a:gd name="connsiteY22-3038" fmla="*/ 2210726 h 3475973"/>
                  <a:gd name="connsiteX23-3039" fmla="*/ 632460 w 2072640"/>
                  <a:gd name="connsiteY23-3040" fmla="*/ 999437 h 3475973"/>
                  <a:gd name="connsiteX24-3041" fmla="*/ 645156 w 2072640"/>
                  <a:gd name="connsiteY24-3042" fmla="*/ 1997658 h 3475973"/>
                  <a:gd name="connsiteX25-3043" fmla="*/ 682626 w 2072640"/>
                  <a:gd name="connsiteY25-3044" fmla="*/ 875769 h 3475973"/>
                  <a:gd name="connsiteX26-3045" fmla="*/ 693420 w 2072640"/>
                  <a:gd name="connsiteY26-3046" fmla="*/ 2005277 h 3475973"/>
                  <a:gd name="connsiteX27-3047" fmla="*/ 731520 w 2072640"/>
                  <a:gd name="connsiteY27-3048" fmla="*/ 1349957 h 3475973"/>
                  <a:gd name="connsiteX28-3049" fmla="*/ 754380 w 2072640"/>
                  <a:gd name="connsiteY28-3050" fmla="*/ 2043377 h 3475973"/>
                  <a:gd name="connsiteX29-3051" fmla="*/ 784860 w 2072640"/>
                  <a:gd name="connsiteY29-3052" fmla="*/ 1487117 h 3475973"/>
                  <a:gd name="connsiteX30-3053" fmla="*/ 801371 w 2072640"/>
                  <a:gd name="connsiteY30-3054" fmla="*/ 2003529 h 3475973"/>
                  <a:gd name="connsiteX31-3055" fmla="*/ 848994 w 2072640"/>
                  <a:gd name="connsiteY31-3056" fmla="*/ 1485150 h 3475973"/>
                  <a:gd name="connsiteX32-3057" fmla="*/ 838200 w 2072640"/>
                  <a:gd name="connsiteY32-3058" fmla="*/ 2325317 h 3475973"/>
                  <a:gd name="connsiteX33-3059" fmla="*/ 913128 w 2072640"/>
                  <a:gd name="connsiteY33-3060" fmla="*/ 1329986 h 3475973"/>
                  <a:gd name="connsiteX34-3061" fmla="*/ 876300 w 2072640"/>
                  <a:gd name="connsiteY34-3062" fmla="*/ 2607257 h 3475973"/>
                  <a:gd name="connsiteX35-3063" fmla="*/ 960120 w 2072640"/>
                  <a:gd name="connsiteY35-3064" fmla="*/ 2089097 h 3475973"/>
                  <a:gd name="connsiteX36-3065" fmla="*/ 899160 w 2072640"/>
                  <a:gd name="connsiteY36-3066" fmla="*/ 2927297 h 3475973"/>
                  <a:gd name="connsiteX37-3067" fmla="*/ 998220 w 2072640"/>
                  <a:gd name="connsiteY37-3068" fmla="*/ 2378657 h 3475973"/>
                  <a:gd name="connsiteX38-3069" fmla="*/ 967740 w 2072640"/>
                  <a:gd name="connsiteY38-3070" fmla="*/ 3064457 h 3475973"/>
                  <a:gd name="connsiteX39-3071" fmla="*/ 1043940 w 2072640"/>
                  <a:gd name="connsiteY39-3072" fmla="*/ 2584397 h 3475973"/>
                  <a:gd name="connsiteX40-3073" fmla="*/ 1051560 w 2072640"/>
                  <a:gd name="connsiteY40-3074" fmla="*/ 3133037 h 3475973"/>
                  <a:gd name="connsiteX41-3075" fmla="*/ 1150608 w 2072640"/>
                  <a:gd name="connsiteY41-3076" fmla="*/ 1098448 h 3475973"/>
                  <a:gd name="connsiteX42-3077" fmla="*/ 1143000 w 2072640"/>
                  <a:gd name="connsiteY42-3078" fmla="*/ 3285437 h 3475973"/>
                  <a:gd name="connsiteX43-3079" fmla="*/ 1181100 w 2072640"/>
                  <a:gd name="connsiteY43-3080" fmla="*/ 2782517 h 3475973"/>
                  <a:gd name="connsiteX44-3081" fmla="*/ 1228723 w 2072640"/>
                  <a:gd name="connsiteY44-3082" fmla="*/ 1293293 h 3475973"/>
                  <a:gd name="connsiteX45-3083" fmla="*/ 1278246 w 2072640"/>
                  <a:gd name="connsiteY45-3084" fmla="*/ 597032 h 3475973"/>
                  <a:gd name="connsiteX46-3085" fmla="*/ 1295400 w 2072640"/>
                  <a:gd name="connsiteY46-3086" fmla="*/ 1300693 h 3475973"/>
                  <a:gd name="connsiteX47-3087" fmla="*/ 1325880 w 2072640"/>
                  <a:gd name="connsiteY47-3088" fmla="*/ 2904437 h 3475973"/>
                  <a:gd name="connsiteX48-3089" fmla="*/ 1379220 w 2072640"/>
                  <a:gd name="connsiteY48-3090" fmla="*/ 3331157 h 3475973"/>
                  <a:gd name="connsiteX49-3091" fmla="*/ 1402080 w 2072640"/>
                  <a:gd name="connsiteY49-3092" fmla="*/ 2988257 h 3475973"/>
                  <a:gd name="connsiteX50-3093" fmla="*/ 1463040 w 2072640"/>
                  <a:gd name="connsiteY50-3094" fmla="*/ 3308297 h 3475973"/>
                  <a:gd name="connsiteX51-3095" fmla="*/ 1485900 w 2072640"/>
                  <a:gd name="connsiteY51-3096" fmla="*/ 3011117 h 3475973"/>
                  <a:gd name="connsiteX52-3097" fmla="*/ 1546860 w 2072640"/>
                  <a:gd name="connsiteY52-3098" fmla="*/ 3384497 h 3475973"/>
                  <a:gd name="connsiteX53-3099" fmla="*/ 1562100 w 2072640"/>
                  <a:gd name="connsiteY53-3100" fmla="*/ 3003497 h 3475973"/>
                  <a:gd name="connsiteX54-3101" fmla="*/ 1623060 w 2072640"/>
                  <a:gd name="connsiteY54-3102" fmla="*/ 3354017 h 3475973"/>
                  <a:gd name="connsiteX55-3103" fmla="*/ 1661160 w 2072640"/>
                  <a:gd name="connsiteY55-3104" fmla="*/ 3049217 h 3475973"/>
                  <a:gd name="connsiteX56-3105" fmla="*/ 1691640 w 2072640"/>
                  <a:gd name="connsiteY56-3106" fmla="*/ 3414977 h 3475973"/>
                  <a:gd name="connsiteX57-3107" fmla="*/ 1729740 w 2072640"/>
                  <a:gd name="connsiteY57-3108" fmla="*/ 3064457 h 3475973"/>
                  <a:gd name="connsiteX58-3109" fmla="*/ 1775460 w 2072640"/>
                  <a:gd name="connsiteY58-3110" fmla="*/ 3361637 h 3475973"/>
                  <a:gd name="connsiteX59-3111" fmla="*/ 1813560 w 2072640"/>
                  <a:gd name="connsiteY59-3112" fmla="*/ 3117797 h 3475973"/>
                  <a:gd name="connsiteX60-3113" fmla="*/ 1844040 w 2072640"/>
                  <a:gd name="connsiteY60-3114" fmla="*/ 3468317 h 3475973"/>
                  <a:gd name="connsiteX61-3115" fmla="*/ 1874520 w 2072640"/>
                  <a:gd name="connsiteY61-3116" fmla="*/ 3163517 h 3475973"/>
                  <a:gd name="connsiteX62-3117" fmla="*/ 1927860 w 2072640"/>
                  <a:gd name="connsiteY62-3118" fmla="*/ 3468317 h 3475973"/>
                  <a:gd name="connsiteX63-3119" fmla="*/ 1958340 w 2072640"/>
                  <a:gd name="connsiteY63-3120" fmla="*/ 3163517 h 3475973"/>
                  <a:gd name="connsiteX64-3121" fmla="*/ 2011680 w 2072640"/>
                  <a:gd name="connsiteY64-3122" fmla="*/ 3475937 h 3475973"/>
                  <a:gd name="connsiteX65-3123" fmla="*/ 2072640 w 2072640"/>
                  <a:gd name="connsiteY65-3124" fmla="*/ 3186377 h 3475973"/>
                  <a:gd name="connsiteX66-3125" fmla="*/ 2072640 w 2072640"/>
                  <a:gd name="connsiteY66-3126" fmla="*/ 3186377 h 3475973"/>
                  <a:gd name="connsiteX67-3127" fmla="*/ 2072640 w 2072640"/>
                  <a:gd name="connsiteY67-3128" fmla="*/ 3186377 h 3475973"/>
                  <a:gd name="connsiteX0-3129" fmla="*/ 0 w 2072640"/>
                  <a:gd name="connsiteY0-3130" fmla="*/ 1449017 h 3475973"/>
                  <a:gd name="connsiteX1-3131" fmla="*/ 53340 w 2072640"/>
                  <a:gd name="connsiteY1-3132" fmla="*/ 1159457 h 3475973"/>
                  <a:gd name="connsiteX2-3133" fmla="*/ 68580 w 2072640"/>
                  <a:gd name="connsiteY2-3134" fmla="*/ 1449017 h 3475973"/>
                  <a:gd name="connsiteX3-3135" fmla="*/ 121920 w 2072640"/>
                  <a:gd name="connsiteY3-3136" fmla="*/ 1167077 h 3475973"/>
                  <a:gd name="connsiteX4-3137" fmla="*/ 137160 w 2072640"/>
                  <a:gd name="connsiteY4-3138" fmla="*/ 1502357 h 3475973"/>
                  <a:gd name="connsiteX5-3139" fmla="*/ 182880 w 2072640"/>
                  <a:gd name="connsiteY5-3140" fmla="*/ 1197557 h 3475973"/>
                  <a:gd name="connsiteX6-3141" fmla="*/ 205740 w 2072640"/>
                  <a:gd name="connsiteY6-3142" fmla="*/ 1509977 h 3475973"/>
                  <a:gd name="connsiteX7-3143" fmla="*/ 243840 w 2072640"/>
                  <a:gd name="connsiteY7-3144" fmla="*/ 1159457 h 3475973"/>
                  <a:gd name="connsiteX8-3145" fmla="*/ 259080 w 2072640"/>
                  <a:gd name="connsiteY8-3146" fmla="*/ 1471877 h 3475973"/>
                  <a:gd name="connsiteX9-3147" fmla="*/ 292104 w 2072640"/>
                  <a:gd name="connsiteY9-3148" fmla="*/ 930784 h 3475973"/>
                  <a:gd name="connsiteX10-3149" fmla="*/ 304800 w 2072640"/>
                  <a:gd name="connsiteY10-3150" fmla="*/ 1730957 h 3475973"/>
                  <a:gd name="connsiteX11-3151" fmla="*/ 334649 w 2072640"/>
                  <a:gd name="connsiteY11-3152" fmla="*/ 770837 h 3475973"/>
                  <a:gd name="connsiteX12-3153" fmla="*/ 335280 w 2072640"/>
                  <a:gd name="connsiteY12-3154" fmla="*/ 1868117 h 3475973"/>
                  <a:gd name="connsiteX13-3155" fmla="*/ 383543 w 2072640"/>
                  <a:gd name="connsiteY13-3156" fmla="*/ 610744 h 3475973"/>
                  <a:gd name="connsiteX14-3157" fmla="*/ 381000 w 2072640"/>
                  <a:gd name="connsiteY14-3158" fmla="*/ 2028137 h 3475973"/>
                  <a:gd name="connsiteX15-3159" fmla="*/ 449580 w 2072640"/>
                  <a:gd name="connsiteY15-3160" fmla="*/ 458417 h 3475973"/>
                  <a:gd name="connsiteX16-3161" fmla="*/ 419100 w 2072640"/>
                  <a:gd name="connsiteY16-3162" fmla="*/ 2226257 h 3475973"/>
                  <a:gd name="connsiteX17-3163" fmla="*/ 497843 w 2072640"/>
                  <a:gd name="connsiteY17-3164" fmla="*/ 298397 h 3475973"/>
                  <a:gd name="connsiteX18-3165" fmla="*/ 501636 w 2072640"/>
                  <a:gd name="connsiteY18-3166" fmla="*/ 2454858 h 3475973"/>
                  <a:gd name="connsiteX19-3167" fmla="*/ 546108 w 2072640"/>
                  <a:gd name="connsiteY19-3168" fmla="*/ 123 h 3475973"/>
                  <a:gd name="connsiteX20-3169" fmla="*/ 549260 w 2072640"/>
                  <a:gd name="connsiteY20-3170" fmla="*/ 2338809 h 3475973"/>
                  <a:gd name="connsiteX21-3171" fmla="*/ 601980 w 2072640"/>
                  <a:gd name="connsiteY21-3172" fmla="*/ 717497 h 3475973"/>
                  <a:gd name="connsiteX22-3173" fmla="*/ 598795 w 2072640"/>
                  <a:gd name="connsiteY22-3174" fmla="*/ 2210726 h 3475973"/>
                  <a:gd name="connsiteX23-3175" fmla="*/ 645156 w 2072640"/>
                  <a:gd name="connsiteY23-3176" fmla="*/ 984052 h 3475973"/>
                  <a:gd name="connsiteX24-3177" fmla="*/ 645156 w 2072640"/>
                  <a:gd name="connsiteY24-3178" fmla="*/ 1997658 h 3475973"/>
                  <a:gd name="connsiteX25-3179" fmla="*/ 682626 w 2072640"/>
                  <a:gd name="connsiteY25-3180" fmla="*/ 875769 h 3475973"/>
                  <a:gd name="connsiteX26-3181" fmla="*/ 693420 w 2072640"/>
                  <a:gd name="connsiteY26-3182" fmla="*/ 2005277 h 3475973"/>
                  <a:gd name="connsiteX27-3183" fmla="*/ 731520 w 2072640"/>
                  <a:gd name="connsiteY27-3184" fmla="*/ 1349957 h 3475973"/>
                  <a:gd name="connsiteX28-3185" fmla="*/ 754380 w 2072640"/>
                  <a:gd name="connsiteY28-3186" fmla="*/ 2043377 h 3475973"/>
                  <a:gd name="connsiteX29-3187" fmla="*/ 784860 w 2072640"/>
                  <a:gd name="connsiteY29-3188" fmla="*/ 1487117 h 3475973"/>
                  <a:gd name="connsiteX30-3189" fmla="*/ 801371 w 2072640"/>
                  <a:gd name="connsiteY30-3190" fmla="*/ 2003529 h 3475973"/>
                  <a:gd name="connsiteX31-3191" fmla="*/ 848994 w 2072640"/>
                  <a:gd name="connsiteY31-3192" fmla="*/ 1485150 h 3475973"/>
                  <a:gd name="connsiteX32-3193" fmla="*/ 838200 w 2072640"/>
                  <a:gd name="connsiteY32-3194" fmla="*/ 2325317 h 3475973"/>
                  <a:gd name="connsiteX33-3195" fmla="*/ 913128 w 2072640"/>
                  <a:gd name="connsiteY33-3196" fmla="*/ 1329986 h 3475973"/>
                  <a:gd name="connsiteX34-3197" fmla="*/ 876300 w 2072640"/>
                  <a:gd name="connsiteY34-3198" fmla="*/ 2607257 h 3475973"/>
                  <a:gd name="connsiteX35-3199" fmla="*/ 960120 w 2072640"/>
                  <a:gd name="connsiteY35-3200" fmla="*/ 2089097 h 3475973"/>
                  <a:gd name="connsiteX36-3201" fmla="*/ 899160 w 2072640"/>
                  <a:gd name="connsiteY36-3202" fmla="*/ 2927297 h 3475973"/>
                  <a:gd name="connsiteX37-3203" fmla="*/ 998220 w 2072640"/>
                  <a:gd name="connsiteY37-3204" fmla="*/ 2378657 h 3475973"/>
                  <a:gd name="connsiteX38-3205" fmla="*/ 967740 w 2072640"/>
                  <a:gd name="connsiteY38-3206" fmla="*/ 3064457 h 3475973"/>
                  <a:gd name="connsiteX39-3207" fmla="*/ 1043940 w 2072640"/>
                  <a:gd name="connsiteY39-3208" fmla="*/ 2584397 h 3475973"/>
                  <a:gd name="connsiteX40-3209" fmla="*/ 1051560 w 2072640"/>
                  <a:gd name="connsiteY40-3210" fmla="*/ 3133037 h 3475973"/>
                  <a:gd name="connsiteX41-3211" fmla="*/ 1150608 w 2072640"/>
                  <a:gd name="connsiteY41-3212" fmla="*/ 1098448 h 3475973"/>
                  <a:gd name="connsiteX42-3213" fmla="*/ 1143000 w 2072640"/>
                  <a:gd name="connsiteY42-3214" fmla="*/ 3285437 h 3475973"/>
                  <a:gd name="connsiteX43-3215" fmla="*/ 1181100 w 2072640"/>
                  <a:gd name="connsiteY43-3216" fmla="*/ 2782517 h 3475973"/>
                  <a:gd name="connsiteX44-3217" fmla="*/ 1228723 w 2072640"/>
                  <a:gd name="connsiteY44-3218" fmla="*/ 1293293 h 3475973"/>
                  <a:gd name="connsiteX45-3219" fmla="*/ 1278246 w 2072640"/>
                  <a:gd name="connsiteY45-3220" fmla="*/ 597032 h 3475973"/>
                  <a:gd name="connsiteX46-3221" fmla="*/ 1295400 w 2072640"/>
                  <a:gd name="connsiteY46-3222" fmla="*/ 1300693 h 3475973"/>
                  <a:gd name="connsiteX47-3223" fmla="*/ 1325880 w 2072640"/>
                  <a:gd name="connsiteY47-3224" fmla="*/ 2904437 h 3475973"/>
                  <a:gd name="connsiteX48-3225" fmla="*/ 1379220 w 2072640"/>
                  <a:gd name="connsiteY48-3226" fmla="*/ 3331157 h 3475973"/>
                  <a:gd name="connsiteX49-3227" fmla="*/ 1402080 w 2072640"/>
                  <a:gd name="connsiteY49-3228" fmla="*/ 2988257 h 3475973"/>
                  <a:gd name="connsiteX50-3229" fmla="*/ 1463040 w 2072640"/>
                  <a:gd name="connsiteY50-3230" fmla="*/ 3308297 h 3475973"/>
                  <a:gd name="connsiteX51-3231" fmla="*/ 1485900 w 2072640"/>
                  <a:gd name="connsiteY51-3232" fmla="*/ 3011117 h 3475973"/>
                  <a:gd name="connsiteX52-3233" fmla="*/ 1546860 w 2072640"/>
                  <a:gd name="connsiteY52-3234" fmla="*/ 3384497 h 3475973"/>
                  <a:gd name="connsiteX53-3235" fmla="*/ 1562100 w 2072640"/>
                  <a:gd name="connsiteY53-3236" fmla="*/ 3003497 h 3475973"/>
                  <a:gd name="connsiteX54-3237" fmla="*/ 1623060 w 2072640"/>
                  <a:gd name="connsiteY54-3238" fmla="*/ 3354017 h 3475973"/>
                  <a:gd name="connsiteX55-3239" fmla="*/ 1661160 w 2072640"/>
                  <a:gd name="connsiteY55-3240" fmla="*/ 3049217 h 3475973"/>
                  <a:gd name="connsiteX56-3241" fmla="*/ 1691640 w 2072640"/>
                  <a:gd name="connsiteY56-3242" fmla="*/ 3414977 h 3475973"/>
                  <a:gd name="connsiteX57-3243" fmla="*/ 1729740 w 2072640"/>
                  <a:gd name="connsiteY57-3244" fmla="*/ 3064457 h 3475973"/>
                  <a:gd name="connsiteX58-3245" fmla="*/ 1775460 w 2072640"/>
                  <a:gd name="connsiteY58-3246" fmla="*/ 3361637 h 3475973"/>
                  <a:gd name="connsiteX59-3247" fmla="*/ 1813560 w 2072640"/>
                  <a:gd name="connsiteY59-3248" fmla="*/ 3117797 h 3475973"/>
                  <a:gd name="connsiteX60-3249" fmla="*/ 1844040 w 2072640"/>
                  <a:gd name="connsiteY60-3250" fmla="*/ 3468317 h 3475973"/>
                  <a:gd name="connsiteX61-3251" fmla="*/ 1874520 w 2072640"/>
                  <a:gd name="connsiteY61-3252" fmla="*/ 3163517 h 3475973"/>
                  <a:gd name="connsiteX62-3253" fmla="*/ 1927860 w 2072640"/>
                  <a:gd name="connsiteY62-3254" fmla="*/ 3468317 h 3475973"/>
                  <a:gd name="connsiteX63-3255" fmla="*/ 1958340 w 2072640"/>
                  <a:gd name="connsiteY63-3256" fmla="*/ 3163517 h 3475973"/>
                  <a:gd name="connsiteX64-3257" fmla="*/ 2011680 w 2072640"/>
                  <a:gd name="connsiteY64-3258" fmla="*/ 3475937 h 3475973"/>
                  <a:gd name="connsiteX65-3259" fmla="*/ 2072640 w 2072640"/>
                  <a:gd name="connsiteY65-3260" fmla="*/ 3186377 h 3475973"/>
                  <a:gd name="connsiteX66-3261" fmla="*/ 2072640 w 2072640"/>
                  <a:gd name="connsiteY66-3262" fmla="*/ 3186377 h 3475973"/>
                  <a:gd name="connsiteX67-3263" fmla="*/ 2072640 w 2072640"/>
                  <a:gd name="connsiteY67-3264" fmla="*/ 3186377 h 3475973"/>
                  <a:gd name="connsiteX0-3265" fmla="*/ 0 w 2072640"/>
                  <a:gd name="connsiteY0-3266" fmla="*/ 1449017 h 3475973"/>
                  <a:gd name="connsiteX1-3267" fmla="*/ 53340 w 2072640"/>
                  <a:gd name="connsiteY1-3268" fmla="*/ 1159457 h 3475973"/>
                  <a:gd name="connsiteX2-3269" fmla="*/ 68580 w 2072640"/>
                  <a:gd name="connsiteY2-3270" fmla="*/ 1449017 h 3475973"/>
                  <a:gd name="connsiteX3-3271" fmla="*/ 121920 w 2072640"/>
                  <a:gd name="connsiteY3-3272" fmla="*/ 1167077 h 3475973"/>
                  <a:gd name="connsiteX4-3273" fmla="*/ 137160 w 2072640"/>
                  <a:gd name="connsiteY4-3274" fmla="*/ 1502357 h 3475973"/>
                  <a:gd name="connsiteX5-3275" fmla="*/ 182880 w 2072640"/>
                  <a:gd name="connsiteY5-3276" fmla="*/ 1197557 h 3475973"/>
                  <a:gd name="connsiteX6-3277" fmla="*/ 205740 w 2072640"/>
                  <a:gd name="connsiteY6-3278" fmla="*/ 1509977 h 3475973"/>
                  <a:gd name="connsiteX7-3279" fmla="*/ 243840 w 2072640"/>
                  <a:gd name="connsiteY7-3280" fmla="*/ 1159457 h 3475973"/>
                  <a:gd name="connsiteX8-3281" fmla="*/ 259080 w 2072640"/>
                  <a:gd name="connsiteY8-3282" fmla="*/ 1471877 h 3475973"/>
                  <a:gd name="connsiteX9-3283" fmla="*/ 292104 w 2072640"/>
                  <a:gd name="connsiteY9-3284" fmla="*/ 930784 h 3475973"/>
                  <a:gd name="connsiteX10-3285" fmla="*/ 304800 w 2072640"/>
                  <a:gd name="connsiteY10-3286" fmla="*/ 1730957 h 3475973"/>
                  <a:gd name="connsiteX11-3287" fmla="*/ 334649 w 2072640"/>
                  <a:gd name="connsiteY11-3288" fmla="*/ 770837 h 3475973"/>
                  <a:gd name="connsiteX12-3289" fmla="*/ 335280 w 2072640"/>
                  <a:gd name="connsiteY12-3290" fmla="*/ 1868117 h 3475973"/>
                  <a:gd name="connsiteX13-3291" fmla="*/ 383543 w 2072640"/>
                  <a:gd name="connsiteY13-3292" fmla="*/ 610744 h 3475973"/>
                  <a:gd name="connsiteX14-3293" fmla="*/ 381000 w 2072640"/>
                  <a:gd name="connsiteY14-3294" fmla="*/ 2028137 h 3475973"/>
                  <a:gd name="connsiteX15-3295" fmla="*/ 449580 w 2072640"/>
                  <a:gd name="connsiteY15-3296" fmla="*/ 458417 h 3475973"/>
                  <a:gd name="connsiteX16-3297" fmla="*/ 419100 w 2072640"/>
                  <a:gd name="connsiteY16-3298" fmla="*/ 2226257 h 3475973"/>
                  <a:gd name="connsiteX17-3299" fmla="*/ 497843 w 2072640"/>
                  <a:gd name="connsiteY17-3300" fmla="*/ 298397 h 3475973"/>
                  <a:gd name="connsiteX18-3301" fmla="*/ 501636 w 2072640"/>
                  <a:gd name="connsiteY18-3302" fmla="*/ 2454858 h 3475973"/>
                  <a:gd name="connsiteX19-3303" fmla="*/ 546108 w 2072640"/>
                  <a:gd name="connsiteY19-3304" fmla="*/ 123 h 3475973"/>
                  <a:gd name="connsiteX20-3305" fmla="*/ 549260 w 2072640"/>
                  <a:gd name="connsiteY20-3306" fmla="*/ 2338809 h 3475973"/>
                  <a:gd name="connsiteX21-3307" fmla="*/ 601980 w 2072640"/>
                  <a:gd name="connsiteY21-3308" fmla="*/ 717497 h 3475973"/>
                  <a:gd name="connsiteX22-3309" fmla="*/ 598795 w 2072640"/>
                  <a:gd name="connsiteY22-3310" fmla="*/ 2210726 h 3475973"/>
                  <a:gd name="connsiteX23-3311" fmla="*/ 635634 w 2072640"/>
                  <a:gd name="connsiteY23-3312" fmla="*/ 976359 h 3475973"/>
                  <a:gd name="connsiteX24-3313" fmla="*/ 645156 w 2072640"/>
                  <a:gd name="connsiteY24-3314" fmla="*/ 1997658 h 3475973"/>
                  <a:gd name="connsiteX25-3315" fmla="*/ 682626 w 2072640"/>
                  <a:gd name="connsiteY25-3316" fmla="*/ 875769 h 3475973"/>
                  <a:gd name="connsiteX26-3317" fmla="*/ 693420 w 2072640"/>
                  <a:gd name="connsiteY26-3318" fmla="*/ 2005277 h 3475973"/>
                  <a:gd name="connsiteX27-3319" fmla="*/ 731520 w 2072640"/>
                  <a:gd name="connsiteY27-3320" fmla="*/ 1349957 h 3475973"/>
                  <a:gd name="connsiteX28-3321" fmla="*/ 754380 w 2072640"/>
                  <a:gd name="connsiteY28-3322" fmla="*/ 2043377 h 3475973"/>
                  <a:gd name="connsiteX29-3323" fmla="*/ 784860 w 2072640"/>
                  <a:gd name="connsiteY29-3324" fmla="*/ 1487117 h 3475973"/>
                  <a:gd name="connsiteX30-3325" fmla="*/ 801371 w 2072640"/>
                  <a:gd name="connsiteY30-3326" fmla="*/ 2003529 h 3475973"/>
                  <a:gd name="connsiteX31-3327" fmla="*/ 848994 w 2072640"/>
                  <a:gd name="connsiteY31-3328" fmla="*/ 1485150 h 3475973"/>
                  <a:gd name="connsiteX32-3329" fmla="*/ 838200 w 2072640"/>
                  <a:gd name="connsiteY32-3330" fmla="*/ 2325317 h 3475973"/>
                  <a:gd name="connsiteX33-3331" fmla="*/ 913128 w 2072640"/>
                  <a:gd name="connsiteY33-3332" fmla="*/ 1329986 h 3475973"/>
                  <a:gd name="connsiteX34-3333" fmla="*/ 876300 w 2072640"/>
                  <a:gd name="connsiteY34-3334" fmla="*/ 2607257 h 3475973"/>
                  <a:gd name="connsiteX35-3335" fmla="*/ 960120 w 2072640"/>
                  <a:gd name="connsiteY35-3336" fmla="*/ 2089097 h 3475973"/>
                  <a:gd name="connsiteX36-3337" fmla="*/ 899160 w 2072640"/>
                  <a:gd name="connsiteY36-3338" fmla="*/ 2927297 h 3475973"/>
                  <a:gd name="connsiteX37-3339" fmla="*/ 998220 w 2072640"/>
                  <a:gd name="connsiteY37-3340" fmla="*/ 2378657 h 3475973"/>
                  <a:gd name="connsiteX38-3341" fmla="*/ 967740 w 2072640"/>
                  <a:gd name="connsiteY38-3342" fmla="*/ 3064457 h 3475973"/>
                  <a:gd name="connsiteX39-3343" fmla="*/ 1043940 w 2072640"/>
                  <a:gd name="connsiteY39-3344" fmla="*/ 2584397 h 3475973"/>
                  <a:gd name="connsiteX40-3345" fmla="*/ 1051560 w 2072640"/>
                  <a:gd name="connsiteY40-3346" fmla="*/ 3133037 h 3475973"/>
                  <a:gd name="connsiteX41-3347" fmla="*/ 1150608 w 2072640"/>
                  <a:gd name="connsiteY41-3348" fmla="*/ 1098448 h 3475973"/>
                  <a:gd name="connsiteX42-3349" fmla="*/ 1143000 w 2072640"/>
                  <a:gd name="connsiteY42-3350" fmla="*/ 3285437 h 3475973"/>
                  <a:gd name="connsiteX43-3351" fmla="*/ 1181100 w 2072640"/>
                  <a:gd name="connsiteY43-3352" fmla="*/ 2782517 h 3475973"/>
                  <a:gd name="connsiteX44-3353" fmla="*/ 1228723 w 2072640"/>
                  <a:gd name="connsiteY44-3354" fmla="*/ 1293293 h 3475973"/>
                  <a:gd name="connsiteX45-3355" fmla="*/ 1278246 w 2072640"/>
                  <a:gd name="connsiteY45-3356" fmla="*/ 597032 h 3475973"/>
                  <a:gd name="connsiteX46-3357" fmla="*/ 1295400 w 2072640"/>
                  <a:gd name="connsiteY46-3358" fmla="*/ 1300693 h 3475973"/>
                  <a:gd name="connsiteX47-3359" fmla="*/ 1325880 w 2072640"/>
                  <a:gd name="connsiteY47-3360" fmla="*/ 2904437 h 3475973"/>
                  <a:gd name="connsiteX48-3361" fmla="*/ 1379220 w 2072640"/>
                  <a:gd name="connsiteY48-3362" fmla="*/ 3331157 h 3475973"/>
                  <a:gd name="connsiteX49-3363" fmla="*/ 1402080 w 2072640"/>
                  <a:gd name="connsiteY49-3364" fmla="*/ 2988257 h 3475973"/>
                  <a:gd name="connsiteX50-3365" fmla="*/ 1463040 w 2072640"/>
                  <a:gd name="connsiteY50-3366" fmla="*/ 3308297 h 3475973"/>
                  <a:gd name="connsiteX51-3367" fmla="*/ 1485900 w 2072640"/>
                  <a:gd name="connsiteY51-3368" fmla="*/ 3011117 h 3475973"/>
                  <a:gd name="connsiteX52-3369" fmla="*/ 1546860 w 2072640"/>
                  <a:gd name="connsiteY52-3370" fmla="*/ 3384497 h 3475973"/>
                  <a:gd name="connsiteX53-3371" fmla="*/ 1562100 w 2072640"/>
                  <a:gd name="connsiteY53-3372" fmla="*/ 3003497 h 3475973"/>
                  <a:gd name="connsiteX54-3373" fmla="*/ 1623060 w 2072640"/>
                  <a:gd name="connsiteY54-3374" fmla="*/ 3354017 h 3475973"/>
                  <a:gd name="connsiteX55-3375" fmla="*/ 1661160 w 2072640"/>
                  <a:gd name="connsiteY55-3376" fmla="*/ 3049217 h 3475973"/>
                  <a:gd name="connsiteX56-3377" fmla="*/ 1691640 w 2072640"/>
                  <a:gd name="connsiteY56-3378" fmla="*/ 3414977 h 3475973"/>
                  <a:gd name="connsiteX57-3379" fmla="*/ 1729740 w 2072640"/>
                  <a:gd name="connsiteY57-3380" fmla="*/ 3064457 h 3475973"/>
                  <a:gd name="connsiteX58-3381" fmla="*/ 1775460 w 2072640"/>
                  <a:gd name="connsiteY58-3382" fmla="*/ 3361637 h 3475973"/>
                  <a:gd name="connsiteX59-3383" fmla="*/ 1813560 w 2072640"/>
                  <a:gd name="connsiteY59-3384" fmla="*/ 3117797 h 3475973"/>
                  <a:gd name="connsiteX60-3385" fmla="*/ 1844040 w 2072640"/>
                  <a:gd name="connsiteY60-3386" fmla="*/ 3468317 h 3475973"/>
                  <a:gd name="connsiteX61-3387" fmla="*/ 1874520 w 2072640"/>
                  <a:gd name="connsiteY61-3388" fmla="*/ 3163517 h 3475973"/>
                  <a:gd name="connsiteX62-3389" fmla="*/ 1927860 w 2072640"/>
                  <a:gd name="connsiteY62-3390" fmla="*/ 3468317 h 3475973"/>
                  <a:gd name="connsiteX63-3391" fmla="*/ 1958340 w 2072640"/>
                  <a:gd name="connsiteY63-3392" fmla="*/ 3163517 h 3475973"/>
                  <a:gd name="connsiteX64-3393" fmla="*/ 2011680 w 2072640"/>
                  <a:gd name="connsiteY64-3394" fmla="*/ 3475937 h 3475973"/>
                  <a:gd name="connsiteX65-3395" fmla="*/ 2072640 w 2072640"/>
                  <a:gd name="connsiteY65-3396" fmla="*/ 3186377 h 3475973"/>
                  <a:gd name="connsiteX66-3397" fmla="*/ 2072640 w 2072640"/>
                  <a:gd name="connsiteY66-3398" fmla="*/ 3186377 h 3475973"/>
                  <a:gd name="connsiteX67-3399" fmla="*/ 2072640 w 2072640"/>
                  <a:gd name="connsiteY67-3400" fmla="*/ 3186377 h 3475973"/>
                  <a:gd name="connsiteX0-3401" fmla="*/ 0 w 2072640"/>
                  <a:gd name="connsiteY0-3402" fmla="*/ 1449017 h 3475973"/>
                  <a:gd name="connsiteX1-3403" fmla="*/ 53340 w 2072640"/>
                  <a:gd name="connsiteY1-3404" fmla="*/ 1159457 h 3475973"/>
                  <a:gd name="connsiteX2-3405" fmla="*/ 68580 w 2072640"/>
                  <a:gd name="connsiteY2-3406" fmla="*/ 1449017 h 3475973"/>
                  <a:gd name="connsiteX3-3407" fmla="*/ 121920 w 2072640"/>
                  <a:gd name="connsiteY3-3408" fmla="*/ 1167077 h 3475973"/>
                  <a:gd name="connsiteX4-3409" fmla="*/ 137160 w 2072640"/>
                  <a:gd name="connsiteY4-3410" fmla="*/ 1502357 h 3475973"/>
                  <a:gd name="connsiteX5-3411" fmla="*/ 182880 w 2072640"/>
                  <a:gd name="connsiteY5-3412" fmla="*/ 1197557 h 3475973"/>
                  <a:gd name="connsiteX6-3413" fmla="*/ 205740 w 2072640"/>
                  <a:gd name="connsiteY6-3414" fmla="*/ 1509977 h 3475973"/>
                  <a:gd name="connsiteX7-3415" fmla="*/ 243840 w 2072640"/>
                  <a:gd name="connsiteY7-3416" fmla="*/ 1159457 h 3475973"/>
                  <a:gd name="connsiteX8-3417" fmla="*/ 259080 w 2072640"/>
                  <a:gd name="connsiteY8-3418" fmla="*/ 1471877 h 3475973"/>
                  <a:gd name="connsiteX9-3419" fmla="*/ 292104 w 2072640"/>
                  <a:gd name="connsiteY9-3420" fmla="*/ 930784 h 3475973"/>
                  <a:gd name="connsiteX10-3421" fmla="*/ 304800 w 2072640"/>
                  <a:gd name="connsiteY10-3422" fmla="*/ 1730957 h 3475973"/>
                  <a:gd name="connsiteX11-3423" fmla="*/ 334649 w 2072640"/>
                  <a:gd name="connsiteY11-3424" fmla="*/ 770837 h 3475973"/>
                  <a:gd name="connsiteX12-3425" fmla="*/ 335280 w 2072640"/>
                  <a:gd name="connsiteY12-3426" fmla="*/ 1868117 h 3475973"/>
                  <a:gd name="connsiteX13-3427" fmla="*/ 383543 w 2072640"/>
                  <a:gd name="connsiteY13-3428" fmla="*/ 610744 h 3475973"/>
                  <a:gd name="connsiteX14-3429" fmla="*/ 381000 w 2072640"/>
                  <a:gd name="connsiteY14-3430" fmla="*/ 2028137 h 3475973"/>
                  <a:gd name="connsiteX15-3431" fmla="*/ 449580 w 2072640"/>
                  <a:gd name="connsiteY15-3432" fmla="*/ 458417 h 3475973"/>
                  <a:gd name="connsiteX16-3433" fmla="*/ 419100 w 2072640"/>
                  <a:gd name="connsiteY16-3434" fmla="*/ 2226257 h 3475973"/>
                  <a:gd name="connsiteX17-3435" fmla="*/ 497843 w 2072640"/>
                  <a:gd name="connsiteY17-3436" fmla="*/ 298397 h 3475973"/>
                  <a:gd name="connsiteX18-3437" fmla="*/ 501636 w 2072640"/>
                  <a:gd name="connsiteY18-3438" fmla="*/ 2454858 h 3475973"/>
                  <a:gd name="connsiteX19-3439" fmla="*/ 546108 w 2072640"/>
                  <a:gd name="connsiteY19-3440" fmla="*/ 123 h 3475973"/>
                  <a:gd name="connsiteX20-3441" fmla="*/ 549260 w 2072640"/>
                  <a:gd name="connsiteY20-3442" fmla="*/ 2338809 h 3475973"/>
                  <a:gd name="connsiteX21-3443" fmla="*/ 601980 w 2072640"/>
                  <a:gd name="connsiteY21-3444" fmla="*/ 717497 h 3475973"/>
                  <a:gd name="connsiteX22-3445" fmla="*/ 598795 w 2072640"/>
                  <a:gd name="connsiteY22-3446" fmla="*/ 2210726 h 3475973"/>
                  <a:gd name="connsiteX23-3447" fmla="*/ 635634 w 2072640"/>
                  <a:gd name="connsiteY23-3448" fmla="*/ 976359 h 3475973"/>
                  <a:gd name="connsiteX24-3449" fmla="*/ 645156 w 2072640"/>
                  <a:gd name="connsiteY24-3450" fmla="*/ 1997658 h 3475973"/>
                  <a:gd name="connsiteX25-3451" fmla="*/ 685800 w 2072640"/>
                  <a:gd name="connsiteY25-3452" fmla="*/ 1060396 h 3475973"/>
                  <a:gd name="connsiteX26-3453" fmla="*/ 693420 w 2072640"/>
                  <a:gd name="connsiteY26-3454" fmla="*/ 2005277 h 3475973"/>
                  <a:gd name="connsiteX27-3455" fmla="*/ 731520 w 2072640"/>
                  <a:gd name="connsiteY27-3456" fmla="*/ 1349957 h 3475973"/>
                  <a:gd name="connsiteX28-3457" fmla="*/ 754380 w 2072640"/>
                  <a:gd name="connsiteY28-3458" fmla="*/ 2043377 h 3475973"/>
                  <a:gd name="connsiteX29-3459" fmla="*/ 784860 w 2072640"/>
                  <a:gd name="connsiteY29-3460" fmla="*/ 1487117 h 3475973"/>
                  <a:gd name="connsiteX30-3461" fmla="*/ 801371 w 2072640"/>
                  <a:gd name="connsiteY30-3462" fmla="*/ 2003529 h 3475973"/>
                  <a:gd name="connsiteX31-3463" fmla="*/ 848994 w 2072640"/>
                  <a:gd name="connsiteY31-3464" fmla="*/ 1485150 h 3475973"/>
                  <a:gd name="connsiteX32-3465" fmla="*/ 838200 w 2072640"/>
                  <a:gd name="connsiteY32-3466" fmla="*/ 2325317 h 3475973"/>
                  <a:gd name="connsiteX33-3467" fmla="*/ 913128 w 2072640"/>
                  <a:gd name="connsiteY33-3468" fmla="*/ 1329986 h 3475973"/>
                  <a:gd name="connsiteX34-3469" fmla="*/ 876300 w 2072640"/>
                  <a:gd name="connsiteY34-3470" fmla="*/ 2607257 h 3475973"/>
                  <a:gd name="connsiteX35-3471" fmla="*/ 960120 w 2072640"/>
                  <a:gd name="connsiteY35-3472" fmla="*/ 2089097 h 3475973"/>
                  <a:gd name="connsiteX36-3473" fmla="*/ 899160 w 2072640"/>
                  <a:gd name="connsiteY36-3474" fmla="*/ 2927297 h 3475973"/>
                  <a:gd name="connsiteX37-3475" fmla="*/ 998220 w 2072640"/>
                  <a:gd name="connsiteY37-3476" fmla="*/ 2378657 h 3475973"/>
                  <a:gd name="connsiteX38-3477" fmla="*/ 967740 w 2072640"/>
                  <a:gd name="connsiteY38-3478" fmla="*/ 3064457 h 3475973"/>
                  <a:gd name="connsiteX39-3479" fmla="*/ 1043940 w 2072640"/>
                  <a:gd name="connsiteY39-3480" fmla="*/ 2584397 h 3475973"/>
                  <a:gd name="connsiteX40-3481" fmla="*/ 1051560 w 2072640"/>
                  <a:gd name="connsiteY40-3482" fmla="*/ 3133037 h 3475973"/>
                  <a:gd name="connsiteX41-3483" fmla="*/ 1150608 w 2072640"/>
                  <a:gd name="connsiteY41-3484" fmla="*/ 1098448 h 3475973"/>
                  <a:gd name="connsiteX42-3485" fmla="*/ 1143000 w 2072640"/>
                  <a:gd name="connsiteY42-3486" fmla="*/ 3285437 h 3475973"/>
                  <a:gd name="connsiteX43-3487" fmla="*/ 1181100 w 2072640"/>
                  <a:gd name="connsiteY43-3488" fmla="*/ 2782517 h 3475973"/>
                  <a:gd name="connsiteX44-3489" fmla="*/ 1228723 w 2072640"/>
                  <a:gd name="connsiteY44-3490" fmla="*/ 1293293 h 3475973"/>
                  <a:gd name="connsiteX45-3491" fmla="*/ 1278246 w 2072640"/>
                  <a:gd name="connsiteY45-3492" fmla="*/ 597032 h 3475973"/>
                  <a:gd name="connsiteX46-3493" fmla="*/ 1295400 w 2072640"/>
                  <a:gd name="connsiteY46-3494" fmla="*/ 1300693 h 3475973"/>
                  <a:gd name="connsiteX47-3495" fmla="*/ 1325880 w 2072640"/>
                  <a:gd name="connsiteY47-3496" fmla="*/ 2904437 h 3475973"/>
                  <a:gd name="connsiteX48-3497" fmla="*/ 1379220 w 2072640"/>
                  <a:gd name="connsiteY48-3498" fmla="*/ 3331157 h 3475973"/>
                  <a:gd name="connsiteX49-3499" fmla="*/ 1402080 w 2072640"/>
                  <a:gd name="connsiteY49-3500" fmla="*/ 2988257 h 3475973"/>
                  <a:gd name="connsiteX50-3501" fmla="*/ 1463040 w 2072640"/>
                  <a:gd name="connsiteY50-3502" fmla="*/ 3308297 h 3475973"/>
                  <a:gd name="connsiteX51-3503" fmla="*/ 1485900 w 2072640"/>
                  <a:gd name="connsiteY51-3504" fmla="*/ 3011117 h 3475973"/>
                  <a:gd name="connsiteX52-3505" fmla="*/ 1546860 w 2072640"/>
                  <a:gd name="connsiteY52-3506" fmla="*/ 3384497 h 3475973"/>
                  <a:gd name="connsiteX53-3507" fmla="*/ 1562100 w 2072640"/>
                  <a:gd name="connsiteY53-3508" fmla="*/ 3003497 h 3475973"/>
                  <a:gd name="connsiteX54-3509" fmla="*/ 1623060 w 2072640"/>
                  <a:gd name="connsiteY54-3510" fmla="*/ 3354017 h 3475973"/>
                  <a:gd name="connsiteX55-3511" fmla="*/ 1661160 w 2072640"/>
                  <a:gd name="connsiteY55-3512" fmla="*/ 3049217 h 3475973"/>
                  <a:gd name="connsiteX56-3513" fmla="*/ 1691640 w 2072640"/>
                  <a:gd name="connsiteY56-3514" fmla="*/ 3414977 h 3475973"/>
                  <a:gd name="connsiteX57-3515" fmla="*/ 1729740 w 2072640"/>
                  <a:gd name="connsiteY57-3516" fmla="*/ 3064457 h 3475973"/>
                  <a:gd name="connsiteX58-3517" fmla="*/ 1775460 w 2072640"/>
                  <a:gd name="connsiteY58-3518" fmla="*/ 3361637 h 3475973"/>
                  <a:gd name="connsiteX59-3519" fmla="*/ 1813560 w 2072640"/>
                  <a:gd name="connsiteY59-3520" fmla="*/ 3117797 h 3475973"/>
                  <a:gd name="connsiteX60-3521" fmla="*/ 1844040 w 2072640"/>
                  <a:gd name="connsiteY60-3522" fmla="*/ 3468317 h 3475973"/>
                  <a:gd name="connsiteX61-3523" fmla="*/ 1874520 w 2072640"/>
                  <a:gd name="connsiteY61-3524" fmla="*/ 3163517 h 3475973"/>
                  <a:gd name="connsiteX62-3525" fmla="*/ 1927860 w 2072640"/>
                  <a:gd name="connsiteY62-3526" fmla="*/ 3468317 h 3475973"/>
                  <a:gd name="connsiteX63-3527" fmla="*/ 1958340 w 2072640"/>
                  <a:gd name="connsiteY63-3528" fmla="*/ 3163517 h 3475973"/>
                  <a:gd name="connsiteX64-3529" fmla="*/ 2011680 w 2072640"/>
                  <a:gd name="connsiteY64-3530" fmla="*/ 3475937 h 3475973"/>
                  <a:gd name="connsiteX65-3531" fmla="*/ 2072640 w 2072640"/>
                  <a:gd name="connsiteY65-3532" fmla="*/ 3186377 h 3475973"/>
                  <a:gd name="connsiteX66-3533" fmla="*/ 2072640 w 2072640"/>
                  <a:gd name="connsiteY66-3534" fmla="*/ 3186377 h 3475973"/>
                  <a:gd name="connsiteX67-3535" fmla="*/ 2072640 w 2072640"/>
                  <a:gd name="connsiteY67-3536" fmla="*/ 3186377 h 3475973"/>
                  <a:gd name="connsiteX0-3537" fmla="*/ 0 w 2072640"/>
                  <a:gd name="connsiteY0-3538" fmla="*/ 1449017 h 3475973"/>
                  <a:gd name="connsiteX1-3539" fmla="*/ 53340 w 2072640"/>
                  <a:gd name="connsiteY1-3540" fmla="*/ 1159457 h 3475973"/>
                  <a:gd name="connsiteX2-3541" fmla="*/ 68580 w 2072640"/>
                  <a:gd name="connsiteY2-3542" fmla="*/ 1449017 h 3475973"/>
                  <a:gd name="connsiteX3-3543" fmla="*/ 121920 w 2072640"/>
                  <a:gd name="connsiteY3-3544" fmla="*/ 1167077 h 3475973"/>
                  <a:gd name="connsiteX4-3545" fmla="*/ 137160 w 2072640"/>
                  <a:gd name="connsiteY4-3546" fmla="*/ 1502357 h 3475973"/>
                  <a:gd name="connsiteX5-3547" fmla="*/ 182880 w 2072640"/>
                  <a:gd name="connsiteY5-3548" fmla="*/ 1197557 h 3475973"/>
                  <a:gd name="connsiteX6-3549" fmla="*/ 205740 w 2072640"/>
                  <a:gd name="connsiteY6-3550" fmla="*/ 1509977 h 3475973"/>
                  <a:gd name="connsiteX7-3551" fmla="*/ 243840 w 2072640"/>
                  <a:gd name="connsiteY7-3552" fmla="*/ 1159457 h 3475973"/>
                  <a:gd name="connsiteX8-3553" fmla="*/ 259080 w 2072640"/>
                  <a:gd name="connsiteY8-3554" fmla="*/ 1471877 h 3475973"/>
                  <a:gd name="connsiteX9-3555" fmla="*/ 292104 w 2072640"/>
                  <a:gd name="connsiteY9-3556" fmla="*/ 930784 h 3475973"/>
                  <a:gd name="connsiteX10-3557" fmla="*/ 304800 w 2072640"/>
                  <a:gd name="connsiteY10-3558" fmla="*/ 1730957 h 3475973"/>
                  <a:gd name="connsiteX11-3559" fmla="*/ 334649 w 2072640"/>
                  <a:gd name="connsiteY11-3560" fmla="*/ 770837 h 3475973"/>
                  <a:gd name="connsiteX12-3561" fmla="*/ 335280 w 2072640"/>
                  <a:gd name="connsiteY12-3562" fmla="*/ 1868117 h 3475973"/>
                  <a:gd name="connsiteX13-3563" fmla="*/ 383543 w 2072640"/>
                  <a:gd name="connsiteY13-3564" fmla="*/ 610744 h 3475973"/>
                  <a:gd name="connsiteX14-3565" fmla="*/ 381000 w 2072640"/>
                  <a:gd name="connsiteY14-3566" fmla="*/ 2028137 h 3475973"/>
                  <a:gd name="connsiteX15-3567" fmla="*/ 449580 w 2072640"/>
                  <a:gd name="connsiteY15-3568" fmla="*/ 458417 h 3475973"/>
                  <a:gd name="connsiteX16-3569" fmla="*/ 450840 w 2072640"/>
                  <a:gd name="connsiteY16-3570" fmla="*/ 2233950 h 3475973"/>
                  <a:gd name="connsiteX17-3571" fmla="*/ 497843 w 2072640"/>
                  <a:gd name="connsiteY17-3572" fmla="*/ 298397 h 3475973"/>
                  <a:gd name="connsiteX18-3573" fmla="*/ 501636 w 2072640"/>
                  <a:gd name="connsiteY18-3574" fmla="*/ 2454858 h 3475973"/>
                  <a:gd name="connsiteX19-3575" fmla="*/ 546108 w 2072640"/>
                  <a:gd name="connsiteY19-3576" fmla="*/ 123 h 3475973"/>
                  <a:gd name="connsiteX20-3577" fmla="*/ 549260 w 2072640"/>
                  <a:gd name="connsiteY20-3578" fmla="*/ 2338809 h 3475973"/>
                  <a:gd name="connsiteX21-3579" fmla="*/ 601980 w 2072640"/>
                  <a:gd name="connsiteY21-3580" fmla="*/ 717497 h 3475973"/>
                  <a:gd name="connsiteX22-3581" fmla="*/ 598795 w 2072640"/>
                  <a:gd name="connsiteY22-3582" fmla="*/ 2210726 h 3475973"/>
                  <a:gd name="connsiteX23-3583" fmla="*/ 635634 w 2072640"/>
                  <a:gd name="connsiteY23-3584" fmla="*/ 976359 h 3475973"/>
                  <a:gd name="connsiteX24-3585" fmla="*/ 645156 w 2072640"/>
                  <a:gd name="connsiteY24-3586" fmla="*/ 1997658 h 3475973"/>
                  <a:gd name="connsiteX25-3587" fmla="*/ 685800 w 2072640"/>
                  <a:gd name="connsiteY25-3588" fmla="*/ 1060396 h 3475973"/>
                  <a:gd name="connsiteX26-3589" fmla="*/ 693420 w 2072640"/>
                  <a:gd name="connsiteY26-3590" fmla="*/ 2005277 h 3475973"/>
                  <a:gd name="connsiteX27-3591" fmla="*/ 731520 w 2072640"/>
                  <a:gd name="connsiteY27-3592" fmla="*/ 1349957 h 3475973"/>
                  <a:gd name="connsiteX28-3593" fmla="*/ 754380 w 2072640"/>
                  <a:gd name="connsiteY28-3594" fmla="*/ 2043377 h 3475973"/>
                  <a:gd name="connsiteX29-3595" fmla="*/ 784860 w 2072640"/>
                  <a:gd name="connsiteY29-3596" fmla="*/ 1487117 h 3475973"/>
                  <a:gd name="connsiteX30-3597" fmla="*/ 801371 w 2072640"/>
                  <a:gd name="connsiteY30-3598" fmla="*/ 2003529 h 3475973"/>
                  <a:gd name="connsiteX31-3599" fmla="*/ 848994 w 2072640"/>
                  <a:gd name="connsiteY31-3600" fmla="*/ 1485150 h 3475973"/>
                  <a:gd name="connsiteX32-3601" fmla="*/ 838200 w 2072640"/>
                  <a:gd name="connsiteY32-3602" fmla="*/ 2325317 h 3475973"/>
                  <a:gd name="connsiteX33-3603" fmla="*/ 913128 w 2072640"/>
                  <a:gd name="connsiteY33-3604" fmla="*/ 1329986 h 3475973"/>
                  <a:gd name="connsiteX34-3605" fmla="*/ 876300 w 2072640"/>
                  <a:gd name="connsiteY34-3606" fmla="*/ 2607257 h 3475973"/>
                  <a:gd name="connsiteX35-3607" fmla="*/ 960120 w 2072640"/>
                  <a:gd name="connsiteY35-3608" fmla="*/ 2089097 h 3475973"/>
                  <a:gd name="connsiteX36-3609" fmla="*/ 899160 w 2072640"/>
                  <a:gd name="connsiteY36-3610" fmla="*/ 2927297 h 3475973"/>
                  <a:gd name="connsiteX37-3611" fmla="*/ 998220 w 2072640"/>
                  <a:gd name="connsiteY37-3612" fmla="*/ 2378657 h 3475973"/>
                  <a:gd name="connsiteX38-3613" fmla="*/ 967740 w 2072640"/>
                  <a:gd name="connsiteY38-3614" fmla="*/ 3064457 h 3475973"/>
                  <a:gd name="connsiteX39-3615" fmla="*/ 1043940 w 2072640"/>
                  <a:gd name="connsiteY39-3616" fmla="*/ 2584397 h 3475973"/>
                  <a:gd name="connsiteX40-3617" fmla="*/ 1051560 w 2072640"/>
                  <a:gd name="connsiteY40-3618" fmla="*/ 3133037 h 3475973"/>
                  <a:gd name="connsiteX41-3619" fmla="*/ 1150608 w 2072640"/>
                  <a:gd name="connsiteY41-3620" fmla="*/ 1098448 h 3475973"/>
                  <a:gd name="connsiteX42-3621" fmla="*/ 1143000 w 2072640"/>
                  <a:gd name="connsiteY42-3622" fmla="*/ 3285437 h 3475973"/>
                  <a:gd name="connsiteX43-3623" fmla="*/ 1181100 w 2072640"/>
                  <a:gd name="connsiteY43-3624" fmla="*/ 2782517 h 3475973"/>
                  <a:gd name="connsiteX44-3625" fmla="*/ 1228723 w 2072640"/>
                  <a:gd name="connsiteY44-3626" fmla="*/ 1293293 h 3475973"/>
                  <a:gd name="connsiteX45-3627" fmla="*/ 1278246 w 2072640"/>
                  <a:gd name="connsiteY45-3628" fmla="*/ 597032 h 3475973"/>
                  <a:gd name="connsiteX46-3629" fmla="*/ 1295400 w 2072640"/>
                  <a:gd name="connsiteY46-3630" fmla="*/ 1300693 h 3475973"/>
                  <a:gd name="connsiteX47-3631" fmla="*/ 1325880 w 2072640"/>
                  <a:gd name="connsiteY47-3632" fmla="*/ 2904437 h 3475973"/>
                  <a:gd name="connsiteX48-3633" fmla="*/ 1379220 w 2072640"/>
                  <a:gd name="connsiteY48-3634" fmla="*/ 3331157 h 3475973"/>
                  <a:gd name="connsiteX49-3635" fmla="*/ 1402080 w 2072640"/>
                  <a:gd name="connsiteY49-3636" fmla="*/ 2988257 h 3475973"/>
                  <a:gd name="connsiteX50-3637" fmla="*/ 1463040 w 2072640"/>
                  <a:gd name="connsiteY50-3638" fmla="*/ 3308297 h 3475973"/>
                  <a:gd name="connsiteX51-3639" fmla="*/ 1485900 w 2072640"/>
                  <a:gd name="connsiteY51-3640" fmla="*/ 3011117 h 3475973"/>
                  <a:gd name="connsiteX52-3641" fmla="*/ 1546860 w 2072640"/>
                  <a:gd name="connsiteY52-3642" fmla="*/ 3384497 h 3475973"/>
                  <a:gd name="connsiteX53-3643" fmla="*/ 1562100 w 2072640"/>
                  <a:gd name="connsiteY53-3644" fmla="*/ 3003497 h 3475973"/>
                  <a:gd name="connsiteX54-3645" fmla="*/ 1623060 w 2072640"/>
                  <a:gd name="connsiteY54-3646" fmla="*/ 3354017 h 3475973"/>
                  <a:gd name="connsiteX55-3647" fmla="*/ 1661160 w 2072640"/>
                  <a:gd name="connsiteY55-3648" fmla="*/ 3049217 h 3475973"/>
                  <a:gd name="connsiteX56-3649" fmla="*/ 1691640 w 2072640"/>
                  <a:gd name="connsiteY56-3650" fmla="*/ 3414977 h 3475973"/>
                  <a:gd name="connsiteX57-3651" fmla="*/ 1729740 w 2072640"/>
                  <a:gd name="connsiteY57-3652" fmla="*/ 3064457 h 3475973"/>
                  <a:gd name="connsiteX58-3653" fmla="*/ 1775460 w 2072640"/>
                  <a:gd name="connsiteY58-3654" fmla="*/ 3361637 h 3475973"/>
                  <a:gd name="connsiteX59-3655" fmla="*/ 1813560 w 2072640"/>
                  <a:gd name="connsiteY59-3656" fmla="*/ 3117797 h 3475973"/>
                  <a:gd name="connsiteX60-3657" fmla="*/ 1844040 w 2072640"/>
                  <a:gd name="connsiteY60-3658" fmla="*/ 3468317 h 3475973"/>
                  <a:gd name="connsiteX61-3659" fmla="*/ 1874520 w 2072640"/>
                  <a:gd name="connsiteY61-3660" fmla="*/ 3163517 h 3475973"/>
                  <a:gd name="connsiteX62-3661" fmla="*/ 1927860 w 2072640"/>
                  <a:gd name="connsiteY62-3662" fmla="*/ 3468317 h 3475973"/>
                  <a:gd name="connsiteX63-3663" fmla="*/ 1958340 w 2072640"/>
                  <a:gd name="connsiteY63-3664" fmla="*/ 3163517 h 3475973"/>
                  <a:gd name="connsiteX64-3665" fmla="*/ 2011680 w 2072640"/>
                  <a:gd name="connsiteY64-3666" fmla="*/ 3475937 h 3475973"/>
                  <a:gd name="connsiteX65-3667" fmla="*/ 2072640 w 2072640"/>
                  <a:gd name="connsiteY65-3668" fmla="*/ 3186377 h 3475973"/>
                  <a:gd name="connsiteX66-3669" fmla="*/ 2072640 w 2072640"/>
                  <a:gd name="connsiteY66-3670" fmla="*/ 3186377 h 3475973"/>
                  <a:gd name="connsiteX67-3671" fmla="*/ 2072640 w 2072640"/>
                  <a:gd name="connsiteY67-3672" fmla="*/ 3186377 h 3475973"/>
                  <a:gd name="connsiteX0-3673" fmla="*/ 0 w 2072640"/>
                  <a:gd name="connsiteY0-3674" fmla="*/ 1449017 h 3475973"/>
                  <a:gd name="connsiteX1-3675" fmla="*/ 53340 w 2072640"/>
                  <a:gd name="connsiteY1-3676" fmla="*/ 1159457 h 3475973"/>
                  <a:gd name="connsiteX2-3677" fmla="*/ 68580 w 2072640"/>
                  <a:gd name="connsiteY2-3678" fmla="*/ 1449017 h 3475973"/>
                  <a:gd name="connsiteX3-3679" fmla="*/ 121920 w 2072640"/>
                  <a:gd name="connsiteY3-3680" fmla="*/ 1167077 h 3475973"/>
                  <a:gd name="connsiteX4-3681" fmla="*/ 137160 w 2072640"/>
                  <a:gd name="connsiteY4-3682" fmla="*/ 1502357 h 3475973"/>
                  <a:gd name="connsiteX5-3683" fmla="*/ 182880 w 2072640"/>
                  <a:gd name="connsiteY5-3684" fmla="*/ 1197557 h 3475973"/>
                  <a:gd name="connsiteX6-3685" fmla="*/ 205740 w 2072640"/>
                  <a:gd name="connsiteY6-3686" fmla="*/ 1509977 h 3475973"/>
                  <a:gd name="connsiteX7-3687" fmla="*/ 243840 w 2072640"/>
                  <a:gd name="connsiteY7-3688" fmla="*/ 1159457 h 3475973"/>
                  <a:gd name="connsiteX8-3689" fmla="*/ 259080 w 2072640"/>
                  <a:gd name="connsiteY8-3690" fmla="*/ 1471877 h 3475973"/>
                  <a:gd name="connsiteX9-3691" fmla="*/ 292104 w 2072640"/>
                  <a:gd name="connsiteY9-3692" fmla="*/ 930784 h 3475973"/>
                  <a:gd name="connsiteX10-3693" fmla="*/ 304800 w 2072640"/>
                  <a:gd name="connsiteY10-3694" fmla="*/ 1730957 h 3475973"/>
                  <a:gd name="connsiteX11-3695" fmla="*/ 334649 w 2072640"/>
                  <a:gd name="connsiteY11-3696" fmla="*/ 770837 h 3475973"/>
                  <a:gd name="connsiteX12-3697" fmla="*/ 335280 w 2072640"/>
                  <a:gd name="connsiteY12-3698" fmla="*/ 1868117 h 3475973"/>
                  <a:gd name="connsiteX13-3699" fmla="*/ 383543 w 2072640"/>
                  <a:gd name="connsiteY13-3700" fmla="*/ 610744 h 3475973"/>
                  <a:gd name="connsiteX14-3701" fmla="*/ 400044 w 2072640"/>
                  <a:gd name="connsiteY14-3702" fmla="*/ 2051215 h 3475973"/>
                  <a:gd name="connsiteX15-3703" fmla="*/ 449580 w 2072640"/>
                  <a:gd name="connsiteY15-3704" fmla="*/ 458417 h 3475973"/>
                  <a:gd name="connsiteX16-3705" fmla="*/ 450840 w 2072640"/>
                  <a:gd name="connsiteY16-3706" fmla="*/ 2233950 h 3475973"/>
                  <a:gd name="connsiteX17-3707" fmla="*/ 497843 w 2072640"/>
                  <a:gd name="connsiteY17-3708" fmla="*/ 298397 h 3475973"/>
                  <a:gd name="connsiteX18-3709" fmla="*/ 501636 w 2072640"/>
                  <a:gd name="connsiteY18-3710" fmla="*/ 2454858 h 3475973"/>
                  <a:gd name="connsiteX19-3711" fmla="*/ 546108 w 2072640"/>
                  <a:gd name="connsiteY19-3712" fmla="*/ 123 h 3475973"/>
                  <a:gd name="connsiteX20-3713" fmla="*/ 549260 w 2072640"/>
                  <a:gd name="connsiteY20-3714" fmla="*/ 2338809 h 3475973"/>
                  <a:gd name="connsiteX21-3715" fmla="*/ 601980 w 2072640"/>
                  <a:gd name="connsiteY21-3716" fmla="*/ 717497 h 3475973"/>
                  <a:gd name="connsiteX22-3717" fmla="*/ 598795 w 2072640"/>
                  <a:gd name="connsiteY22-3718" fmla="*/ 2210726 h 3475973"/>
                  <a:gd name="connsiteX23-3719" fmla="*/ 635634 w 2072640"/>
                  <a:gd name="connsiteY23-3720" fmla="*/ 976359 h 3475973"/>
                  <a:gd name="connsiteX24-3721" fmla="*/ 645156 w 2072640"/>
                  <a:gd name="connsiteY24-3722" fmla="*/ 1997658 h 3475973"/>
                  <a:gd name="connsiteX25-3723" fmla="*/ 685800 w 2072640"/>
                  <a:gd name="connsiteY25-3724" fmla="*/ 1060396 h 3475973"/>
                  <a:gd name="connsiteX26-3725" fmla="*/ 693420 w 2072640"/>
                  <a:gd name="connsiteY26-3726" fmla="*/ 2005277 h 3475973"/>
                  <a:gd name="connsiteX27-3727" fmla="*/ 731520 w 2072640"/>
                  <a:gd name="connsiteY27-3728" fmla="*/ 1349957 h 3475973"/>
                  <a:gd name="connsiteX28-3729" fmla="*/ 754380 w 2072640"/>
                  <a:gd name="connsiteY28-3730" fmla="*/ 2043377 h 3475973"/>
                  <a:gd name="connsiteX29-3731" fmla="*/ 784860 w 2072640"/>
                  <a:gd name="connsiteY29-3732" fmla="*/ 1487117 h 3475973"/>
                  <a:gd name="connsiteX30-3733" fmla="*/ 801371 w 2072640"/>
                  <a:gd name="connsiteY30-3734" fmla="*/ 2003529 h 3475973"/>
                  <a:gd name="connsiteX31-3735" fmla="*/ 848994 w 2072640"/>
                  <a:gd name="connsiteY31-3736" fmla="*/ 1485150 h 3475973"/>
                  <a:gd name="connsiteX32-3737" fmla="*/ 838200 w 2072640"/>
                  <a:gd name="connsiteY32-3738" fmla="*/ 2325317 h 3475973"/>
                  <a:gd name="connsiteX33-3739" fmla="*/ 913128 w 2072640"/>
                  <a:gd name="connsiteY33-3740" fmla="*/ 1329986 h 3475973"/>
                  <a:gd name="connsiteX34-3741" fmla="*/ 876300 w 2072640"/>
                  <a:gd name="connsiteY34-3742" fmla="*/ 2607257 h 3475973"/>
                  <a:gd name="connsiteX35-3743" fmla="*/ 960120 w 2072640"/>
                  <a:gd name="connsiteY35-3744" fmla="*/ 2089097 h 3475973"/>
                  <a:gd name="connsiteX36-3745" fmla="*/ 899160 w 2072640"/>
                  <a:gd name="connsiteY36-3746" fmla="*/ 2927297 h 3475973"/>
                  <a:gd name="connsiteX37-3747" fmla="*/ 998220 w 2072640"/>
                  <a:gd name="connsiteY37-3748" fmla="*/ 2378657 h 3475973"/>
                  <a:gd name="connsiteX38-3749" fmla="*/ 967740 w 2072640"/>
                  <a:gd name="connsiteY38-3750" fmla="*/ 3064457 h 3475973"/>
                  <a:gd name="connsiteX39-3751" fmla="*/ 1043940 w 2072640"/>
                  <a:gd name="connsiteY39-3752" fmla="*/ 2584397 h 3475973"/>
                  <a:gd name="connsiteX40-3753" fmla="*/ 1051560 w 2072640"/>
                  <a:gd name="connsiteY40-3754" fmla="*/ 3133037 h 3475973"/>
                  <a:gd name="connsiteX41-3755" fmla="*/ 1150608 w 2072640"/>
                  <a:gd name="connsiteY41-3756" fmla="*/ 1098448 h 3475973"/>
                  <a:gd name="connsiteX42-3757" fmla="*/ 1143000 w 2072640"/>
                  <a:gd name="connsiteY42-3758" fmla="*/ 3285437 h 3475973"/>
                  <a:gd name="connsiteX43-3759" fmla="*/ 1181100 w 2072640"/>
                  <a:gd name="connsiteY43-3760" fmla="*/ 2782517 h 3475973"/>
                  <a:gd name="connsiteX44-3761" fmla="*/ 1228723 w 2072640"/>
                  <a:gd name="connsiteY44-3762" fmla="*/ 1293293 h 3475973"/>
                  <a:gd name="connsiteX45-3763" fmla="*/ 1278246 w 2072640"/>
                  <a:gd name="connsiteY45-3764" fmla="*/ 597032 h 3475973"/>
                  <a:gd name="connsiteX46-3765" fmla="*/ 1295400 w 2072640"/>
                  <a:gd name="connsiteY46-3766" fmla="*/ 1300693 h 3475973"/>
                  <a:gd name="connsiteX47-3767" fmla="*/ 1325880 w 2072640"/>
                  <a:gd name="connsiteY47-3768" fmla="*/ 2904437 h 3475973"/>
                  <a:gd name="connsiteX48-3769" fmla="*/ 1379220 w 2072640"/>
                  <a:gd name="connsiteY48-3770" fmla="*/ 3331157 h 3475973"/>
                  <a:gd name="connsiteX49-3771" fmla="*/ 1402080 w 2072640"/>
                  <a:gd name="connsiteY49-3772" fmla="*/ 2988257 h 3475973"/>
                  <a:gd name="connsiteX50-3773" fmla="*/ 1463040 w 2072640"/>
                  <a:gd name="connsiteY50-3774" fmla="*/ 3308297 h 3475973"/>
                  <a:gd name="connsiteX51-3775" fmla="*/ 1485900 w 2072640"/>
                  <a:gd name="connsiteY51-3776" fmla="*/ 3011117 h 3475973"/>
                  <a:gd name="connsiteX52-3777" fmla="*/ 1546860 w 2072640"/>
                  <a:gd name="connsiteY52-3778" fmla="*/ 3384497 h 3475973"/>
                  <a:gd name="connsiteX53-3779" fmla="*/ 1562100 w 2072640"/>
                  <a:gd name="connsiteY53-3780" fmla="*/ 3003497 h 3475973"/>
                  <a:gd name="connsiteX54-3781" fmla="*/ 1623060 w 2072640"/>
                  <a:gd name="connsiteY54-3782" fmla="*/ 3354017 h 3475973"/>
                  <a:gd name="connsiteX55-3783" fmla="*/ 1661160 w 2072640"/>
                  <a:gd name="connsiteY55-3784" fmla="*/ 3049217 h 3475973"/>
                  <a:gd name="connsiteX56-3785" fmla="*/ 1691640 w 2072640"/>
                  <a:gd name="connsiteY56-3786" fmla="*/ 3414977 h 3475973"/>
                  <a:gd name="connsiteX57-3787" fmla="*/ 1729740 w 2072640"/>
                  <a:gd name="connsiteY57-3788" fmla="*/ 3064457 h 3475973"/>
                  <a:gd name="connsiteX58-3789" fmla="*/ 1775460 w 2072640"/>
                  <a:gd name="connsiteY58-3790" fmla="*/ 3361637 h 3475973"/>
                  <a:gd name="connsiteX59-3791" fmla="*/ 1813560 w 2072640"/>
                  <a:gd name="connsiteY59-3792" fmla="*/ 3117797 h 3475973"/>
                  <a:gd name="connsiteX60-3793" fmla="*/ 1844040 w 2072640"/>
                  <a:gd name="connsiteY60-3794" fmla="*/ 3468317 h 3475973"/>
                  <a:gd name="connsiteX61-3795" fmla="*/ 1874520 w 2072640"/>
                  <a:gd name="connsiteY61-3796" fmla="*/ 3163517 h 3475973"/>
                  <a:gd name="connsiteX62-3797" fmla="*/ 1927860 w 2072640"/>
                  <a:gd name="connsiteY62-3798" fmla="*/ 3468317 h 3475973"/>
                  <a:gd name="connsiteX63-3799" fmla="*/ 1958340 w 2072640"/>
                  <a:gd name="connsiteY63-3800" fmla="*/ 3163517 h 3475973"/>
                  <a:gd name="connsiteX64-3801" fmla="*/ 2011680 w 2072640"/>
                  <a:gd name="connsiteY64-3802" fmla="*/ 3475937 h 3475973"/>
                  <a:gd name="connsiteX65-3803" fmla="*/ 2072640 w 2072640"/>
                  <a:gd name="connsiteY65-3804" fmla="*/ 3186377 h 3475973"/>
                  <a:gd name="connsiteX66-3805" fmla="*/ 2072640 w 2072640"/>
                  <a:gd name="connsiteY66-3806" fmla="*/ 3186377 h 3475973"/>
                  <a:gd name="connsiteX67-3807" fmla="*/ 2072640 w 2072640"/>
                  <a:gd name="connsiteY67-3808" fmla="*/ 3186377 h 3475973"/>
                  <a:gd name="connsiteX0-3809" fmla="*/ 0 w 2072640"/>
                  <a:gd name="connsiteY0-3810" fmla="*/ 1449017 h 3475973"/>
                  <a:gd name="connsiteX1-3811" fmla="*/ 53340 w 2072640"/>
                  <a:gd name="connsiteY1-3812" fmla="*/ 1159457 h 3475973"/>
                  <a:gd name="connsiteX2-3813" fmla="*/ 68580 w 2072640"/>
                  <a:gd name="connsiteY2-3814" fmla="*/ 1449017 h 3475973"/>
                  <a:gd name="connsiteX3-3815" fmla="*/ 121920 w 2072640"/>
                  <a:gd name="connsiteY3-3816" fmla="*/ 1167077 h 3475973"/>
                  <a:gd name="connsiteX4-3817" fmla="*/ 137160 w 2072640"/>
                  <a:gd name="connsiteY4-3818" fmla="*/ 1502357 h 3475973"/>
                  <a:gd name="connsiteX5-3819" fmla="*/ 182880 w 2072640"/>
                  <a:gd name="connsiteY5-3820" fmla="*/ 1197557 h 3475973"/>
                  <a:gd name="connsiteX6-3821" fmla="*/ 205740 w 2072640"/>
                  <a:gd name="connsiteY6-3822" fmla="*/ 1509977 h 3475973"/>
                  <a:gd name="connsiteX7-3823" fmla="*/ 243840 w 2072640"/>
                  <a:gd name="connsiteY7-3824" fmla="*/ 1159457 h 3475973"/>
                  <a:gd name="connsiteX8-3825" fmla="*/ 259080 w 2072640"/>
                  <a:gd name="connsiteY8-3826" fmla="*/ 1471877 h 3475973"/>
                  <a:gd name="connsiteX9-3827" fmla="*/ 292104 w 2072640"/>
                  <a:gd name="connsiteY9-3828" fmla="*/ 930784 h 3475973"/>
                  <a:gd name="connsiteX10-3829" fmla="*/ 304800 w 2072640"/>
                  <a:gd name="connsiteY10-3830" fmla="*/ 1730957 h 3475973"/>
                  <a:gd name="connsiteX11-3831" fmla="*/ 334649 w 2072640"/>
                  <a:gd name="connsiteY11-3832" fmla="*/ 770837 h 3475973"/>
                  <a:gd name="connsiteX12-3833" fmla="*/ 347976 w 2072640"/>
                  <a:gd name="connsiteY12-3834" fmla="*/ 1883502 h 3475973"/>
                  <a:gd name="connsiteX13-3835" fmla="*/ 383543 w 2072640"/>
                  <a:gd name="connsiteY13-3836" fmla="*/ 610744 h 3475973"/>
                  <a:gd name="connsiteX14-3837" fmla="*/ 400044 w 2072640"/>
                  <a:gd name="connsiteY14-3838" fmla="*/ 2051215 h 3475973"/>
                  <a:gd name="connsiteX15-3839" fmla="*/ 449580 w 2072640"/>
                  <a:gd name="connsiteY15-3840" fmla="*/ 458417 h 3475973"/>
                  <a:gd name="connsiteX16-3841" fmla="*/ 450840 w 2072640"/>
                  <a:gd name="connsiteY16-3842" fmla="*/ 2233950 h 3475973"/>
                  <a:gd name="connsiteX17-3843" fmla="*/ 497843 w 2072640"/>
                  <a:gd name="connsiteY17-3844" fmla="*/ 298397 h 3475973"/>
                  <a:gd name="connsiteX18-3845" fmla="*/ 501636 w 2072640"/>
                  <a:gd name="connsiteY18-3846" fmla="*/ 2454858 h 3475973"/>
                  <a:gd name="connsiteX19-3847" fmla="*/ 546108 w 2072640"/>
                  <a:gd name="connsiteY19-3848" fmla="*/ 123 h 3475973"/>
                  <a:gd name="connsiteX20-3849" fmla="*/ 549260 w 2072640"/>
                  <a:gd name="connsiteY20-3850" fmla="*/ 2338809 h 3475973"/>
                  <a:gd name="connsiteX21-3851" fmla="*/ 601980 w 2072640"/>
                  <a:gd name="connsiteY21-3852" fmla="*/ 717497 h 3475973"/>
                  <a:gd name="connsiteX22-3853" fmla="*/ 598795 w 2072640"/>
                  <a:gd name="connsiteY22-3854" fmla="*/ 2210726 h 3475973"/>
                  <a:gd name="connsiteX23-3855" fmla="*/ 635634 w 2072640"/>
                  <a:gd name="connsiteY23-3856" fmla="*/ 976359 h 3475973"/>
                  <a:gd name="connsiteX24-3857" fmla="*/ 645156 w 2072640"/>
                  <a:gd name="connsiteY24-3858" fmla="*/ 1997658 h 3475973"/>
                  <a:gd name="connsiteX25-3859" fmla="*/ 685800 w 2072640"/>
                  <a:gd name="connsiteY25-3860" fmla="*/ 1060396 h 3475973"/>
                  <a:gd name="connsiteX26-3861" fmla="*/ 693420 w 2072640"/>
                  <a:gd name="connsiteY26-3862" fmla="*/ 2005277 h 3475973"/>
                  <a:gd name="connsiteX27-3863" fmla="*/ 731520 w 2072640"/>
                  <a:gd name="connsiteY27-3864" fmla="*/ 1349957 h 3475973"/>
                  <a:gd name="connsiteX28-3865" fmla="*/ 754380 w 2072640"/>
                  <a:gd name="connsiteY28-3866" fmla="*/ 2043377 h 3475973"/>
                  <a:gd name="connsiteX29-3867" fmla="*/ 784860 w 2072640"/>
                  <a:gd name="connsiteY29-3868" fmla="*/ 1487117 h 3475973"/>
                  <a:gd name="connsiteX30-3869" fmla="*/ 801371 w 2072640"/>
                  <a:gd name="connsiteY30-3870" fmla="*/ 2003529 h 3475973"/>
                  <a:gd name="connsiteX31-3871" fmla="*/ 848994 w 2072640"/>
                  <a:gd name="connsiteY31-3872" fmla="*/ 1485150 h 3475973"/>
                  <a:gd name="connsiteX32-3873" fmla="*/ 838200 w 2072640"/>
                  <a:gd name="connsiteY32-3874" fmla="*/ 2325317 h 3475973"/>
                  <a:gd name="connsiteX33-3875" fmla="*/ 913128 w 2072640"/>
                  <a:gd name="connsiteY33-3876" fmla="*/ 1329986 h 3475973"/>
                  <a:gd name="connsiteX34-3877" fmla="*/ 876300 w 2072640"/>
                  <a:gd name="connsiteY34-3878" fmla="*/ 2607257 h 3475973"/>
                  <a:gd name="connsiteX35-3879" fmla="*/ 960120 w 2072640"/>
                  <a:gd name="connsiteY35-3880" fmla="*/ 2089097 h 3475973"/>
                  <a:gd name="connsiteX36-3881" fmla="*/ 899160 w 2072640"/>
                  <a:gd name="connsiteY36-3882" fmla="*/ 2927297 h 3475973"/>
                  <a:gd name="connsiteX37-3883" fmla="*/ 998220 w 2072640"/>
                  <a:gd name="connsiteY37-3884" fmla="*/ 2378657 h 3475973"/>
                  <a:gd name="connsiteX38-3885" fmla="*/ 967740 w 2072640"/>
                  <a:gd name="connsiteY38-3886" fmla="*/ 3064457 h 3475973"/>
                  <a:gd name="connsiteX39-3887" fmla="*/ 1043940 w 2072640"/>
                  <a:gd name="connsiteY39-3888" fmla="*/ 2584397 h 3475973"/>
                  <a:gd name="connsiteX40-3889" fmla="*/ 1051560 w 2072640"/>
                  <a:gd name="connsiteY40-3890" fmla="*/ 3133037 h 3475973"/>
                  <a:gd name="connsiteX41-3891" fmla="*/ 1150608 w 2072640"/>
                  <a:gd name="connsiteY41-3892" fmla="*/ 1098448 h 3475973"/>
                  <a:gd name="connsiteX42-3893" fmla="*/ 1143000 w 2072640"/>
                  <a:gd name="connsiteY42-3894" fmla="*/ 3285437 h 3475973"/>
                  <a:gd name="connsiteX43-3895" fmla="*/ 1181100 w 2072640"/>
                  <a:gd name="connsiteY43-3896" fmla="*/ 2782517 h 3475973"/>
                  <a:gd name="connsiteX44-3897" fmla="*/ 1228723 w 2072640"/>
                  <a:gd name="connsiteY44-3898" fmla="*/ 1293293 h 3475973"/>
                  <a:gd name="connsiteX45-3899" fmla="*/ 1278246 w 2072640"/>
                  <a:gd name="connsiteY45-3900" fmla="*/ 597032 h 3475973"/>
                  <a:gd name="connsiteX46-3901" fmla="*/ 1295400 w 2072640"/>
                  <a:gd name="connsiteY46-3902" fmla="*/ 1300693 h 3475973"/>
                  <a:gd name="connsiteX47-3903" fmla="*/ 1325880 w 2072640"/>
                  <a:gd name="connsiteY47-3904" fmla="*/ 2904437 h 3475973"/>
                  <a:gd name="connsiteX48-3905" fmla="*/ 1379220 w 2072640"/>
                  <a:gd name="connsiteY48-3906" fmla="*/ 3331157 h 3475973"/>
                  <a:gd name="connsiteX49-3907" fmla="*/ 1402080 w 2072640"/>
                  <a:gd name="connsiteY49-3908" fmla="*/ 2988257 h 3475973"/>
                  <a:gd name="connsiteX50-3909" fmla="*/ 1463040 w 2072640"/>
                  <a:gd name="connsiteY50-3910" fmla="*/ 3308297 h 3475973"/>
                  <a:gd name="connsiteX51-3911" fmla="*/ 1485900 w 2072640"/>
                  <a:gd name="connsiteY51-3912" fmla="*/ 3011117 h 3475973"/>
                  <a:gd name="connsiteX52-3913" fmla="*/ 1546860 w 2072640"/>
                  <a:gd name="connsiteY52-3914" fmla="*/ 3384497 h 3475973"/>
                  <a:gd name="connsiteX53-3915" fmla="*/ 1562100 w 2072640"/>
                  <a:gd name="connsiteY53-3916" fmla="*/ 3003497 h 3475973"/>
                  <a:gd name="connsiteX54-3917" fmla="*/ 1623060 w 2072640"/>
                  <a:gd name="connsiteY54-3918" fmla="*/ 3354017 h 3475973"/>
                  <a:gd name="connsiteX55-3919" fmla="*/ 1661160 w 2072640"/>
                  <a:gd name="connsiteY55-3920" fmla="*/ 3049217 h 3475973"/>
                  <a:gd name="connsiteX56-3921" fmla="*/ 1691640 w 2072640"/>
                  <a:gd name="connsiteY56-3922" fmla="*/ 3414977 h 3475973"/>
                  <a:gd name="connsiteX57-3923" fmla="*/ 1729740 w 2072640"/>
                  <a:gd name="connsiteY57-3924" fmla="*/ 3064457 h 3475973"/>
                  <a:gd name="connsiteX58-3925" fmla="*/ 1775460 w 2072640"/>
                  <a:gd name="connsiteY58-3926" fmla="*/ 3361637 h 3475973"/>
                  <a:gd name="connsiteX59-3927" fmla="*/ 1813560 w 2072640"/>
                  <a:gd name="connsiteY59-3928" fmla="*/ 3117797 h 3475973"/>
                  <a:gd name="connsiteX60-3929" fmla="*/ 1844040 w 2072640"/>
                  <a:gd name="connsiteY60-3930" fmla="*/ 3468317 h 3475973"/>
                  <a:gd name="connsiteX61-3931" fmla="*/ 1874520 w 2072640"/>
                  <a:gd name="connsiteY61-3932" fmla="*/ 3163517 h 3475973"/>
                  <a:gd name="connsiteX62-3933" fmla="*/ 1927860 w 2072640"/>
                  <a:gd name="connsiteY62-3934" fmla="*/ 3468317 h 3475973"/>
                  <a:gd name="connsiteX63-3935" fmla="*/ 1958340 w 2072640"/>
                  <a:gd name="connsiteY63-3936" fmla="*/ 3163517 h 3475973"/>
                  <a:gd name="connsiteX64-3937" fmla="*/ 2011680 w 2072640"/>
                  <a:gd name="connsiteY64-3938" fmla="*/ 3475937 h 3475973"/>
                  <a:gd name="connsiteX65-3939" fmla="*/ 2072640 w 2072640"/>
                  <a:gd name="connsiteY65-3940" fmla="*/ 3186377 h 3475973"/>
                  <a:gd name="connsiteX66-3941" fmla="*/ 2072640 w 2072640"/>
                  <a:gd name="connsiteY66-3942" fmla="*/ 3186377 h 3475973"/>
                  <a:gd name="connsiteX67-3943" fmla="*/ 2072640 w 2072640"/>
                  <a:gd name="connsiteY67-3944" fmla="*/ 3186377 h 3475973"/>
                  <a:gd name="connsiteX0-3945" fmla="*/ 0 w 2072640"/>
                  <a:gd name="connsiteY0-3946" fmla="*/ 1449017 h 3475973"/>
                  <a:gd name="connsiteX1-3947" fmla="*/ 53340 w 2072640"/>
                  <a:gd name="connsiteY1-3948" fmla="*/ 1159457 h 3475973"/>
                  <a:gd name="connsiteX2-3949" fmla="*/ 68580 w 2072640"/>
                  <a:gd name="connsiteY2-3950" fmla="*/ 1449017 h 3475973"/>
                  <a:gd name="connsiteX3-3951" fmla="*/ 121920 w 2072640"/>
                  <a:gd name="connsiteY3-3952" fmla="*/ 1167077 h 3475973"/>
                  <a:gd name="connsiteX4-3953" fmla="*/ 137160 w 2072640"/>
                  <a:gd name="connsiteY4-3954" fmla="*/ 1502357 h 3475973"/>
                  <a:gd name="connsiteX5-3955" fmla="*/ 176532 w 2072640"/>
                  <a:gd name="connsiteY5-3956" fmla="*/ 1151401 h 3475973"/>
                  <a:gd name="connsiteX6-3957" fmla="*/ 205740 w 2072640"/>
                  <a:gd name="connsiteY6-3958" fmla="*/ 1509977 h 3475973"/>
                  <a:gd name="connsiteX7-3959" fmla="*/ 243840 w 2072640"/>
                  <a:gd name="connsiteY7-3960" fmla="*/ 1159457 h 3475973"/>
                  <a:gd name="connsiteX8-3961" fmla="*/ 259080 w 2072640"/>
                  <a:gd name="connsiteY8-3962" fmla="*/ 1471877 h 3475973"/>
                  <a:gd name="connsiteX9-3963" fmla="*/ 292104 w 2072640"/>
                  <a:gd name="connsiteY9-3964" fmla="*/ 930784 h 3475973"/>
                  <a:gd name="connsiteX10-3965" fmla="*/ 304800 w 2072640"/>
                  <a:gd name="connsiteY10-3966" fmla="*/ 1730957 h 3475973"/>
                  <a:gd name="connsiteX11-3967" fmla="*/ 334649 w 2072640"/>
                  <a:gd name="connsiteY11-3968" fmla="*/ 770837 h 3475973"/>
                  <a:gd name="connsiteX12-3969" fmla="*/ 347976 w 2072640"/>
                  <a:gd name="connsiteY12-3970" fmla="*/ 1883502 h 3475973"/>
                  <a:gd name="connsiteX13-3971" fmla="*/ 383543 w 2072640"/>
                  <a:gd name="connsiteY13-3972" fmla="*/ 610744 h 3475973"/>
                  <a:gd name="connsiteX14-3973" fmla="*/ 400044 w 2072640"/>
                  <a:gd name="connsiteY14-3974" fmla="*/ 2051215 h 3475973"/>
                  <a:gd name="connsiteX15-3975" fmla="*/ 449580 w 2072640"/>
                  <a:gd name="connsiteY15-3976" fmla="*/ 458417 h 3475973"/>
                  <a:gd name="connsiteX16-3977" fmla="*/ 450840 w 2072640"/>
                  <a:gd name="connsiteY16-3978" fmla="*/ 2233950 h 3475973"/>
                  <a:gd name="connsiteX17-3979" fmla="*/ 497843 w 2072640"/>
                  <a:gd name="connsiteY17-3980" fmla="*/ 298397 h 3475973"/>
                  <a:gd name="connsiteX18-3981" fmla="*/ 501636 w 2072640"/>
                  <a:gd name="connsiteY18-3982" fmla="*/ 2454858 h 3475973"/>
                  <a:gd name="connsiteX19-3983" fmla="*/ 546108 w 2072640"/>
                  <a:gd name="connsiteY19-3984" fmla="*/ 123 h 3475973"/>
                  <a:gd name="connsiteX20-3985" fmla="*/ 549260 w 2072640"/>
                  <a:gd name="connsiteY20-3986" fmla="*/ 2338809 h 3475973"/>
                  <a:gd name="connsiteX21-3987" fmla="*/ 601980 w 2072640"/>
                  <a:gd name="connsiteY21-3988" fmla="*/ 717497 h 3475973"/>
                  <a:gd name="connsiteX22-3989" fmla="*/ 598795 w 2072640"/>
                  <a:gd name="connsiteY22-3990" fmla="*/ 2210726 h 3475973"/>
                  <a:gd name="connsiteX23-3991" fmla="*/ 635634 w 2072640"/>
                  <a:gd name="connsiteY23-3992" fmla="*/ 976359 h 3475973"/>
                  <a:gd name="connsiteX24-3993" fmla="*/ 645156 w 2072640"/>
                  <a:gd name="connsiteY24-3994" fmla="*/ 1997658 h 3475973"/>
                  <a:gd name="connsiteX25-3995" fmla="*/ 685800 w 2072640"/>
                  <a:gd name="connsiteY25-3996" fmla="*/ 1060396 h 3475973"/>
                  <a:gd name="connsiteX26-3997" fmla="*/ 693420 w 2072640"/>
                  <a:gd name="connsiteY26-3998" fmla="*/ 2005277 h 3475973"/>
                  <a:gd name="connsiteX27-3999" fmla="*/ 731520 w 2072640"/>
                  <a:gd name="connsiteY27-4000" fmla="*/ 1349957 h 3475973"/>
                  <a:gd name="connsiteX28-4001" fmla="*/ 754380 w 2072640"/>
                  <a:gd name="connsiteY28-4002" fmla="*/ 2043377 h 3475973"/>
                  <a:gd name="connsiteX29-4003" fmla="*/ 784860 w 2072640"/>
                  <a:gd name="connsiteY29-4004" fmla="*/ 1487117 h 3475973"/>
                  <a:gd name="connsiteX30-4005" fmla="*/ 801371 w 2072640"/>
                  <a:gd name="connsiteY30-4006" fmla="*/ 2003529 h 3475973"/>
                  <a:gd name="connsiteX31-4007" fmla="*/ 848994 w 2072640"/>
                  <a:gd name="connsiteY31-4008" fmla="*/ 1485150 h 3475973"/>
                  <a:gd name="connsiteX32-4009" fmla="*/ 838200 w 2072640"/>
                  <a:gd name="connsiteY32-4010" fmla="*/ 2325317 h 3475973"/>
                  <a:gd name="connsiteX33-4011" fmla="*/ 913128 w 2072640"/>
                  <a:gd name="connsiteY33-4012" fmla="*/ 1329986 h 3475973"/>
                  <a:gd name="connsiteX34-4013" fmla="*/ 876300 w 2072640"/>
                  <a:gd name="connsiteY34-4014" fmla="*/ 2607257 h 3475973"/>
                  <a:gd name="connsiteX35-4015" fmla="*/ 960120 w 2072640"/>
                  <a:gd name="connsiteY35-4016" fmla="*/ 2089097 h 3475973"/>
                  <a:gd name="connsiteX36-4017" fmla="*/ 899160 w 2072640"/>
                  <a:gd name="connsiteY36-4018" fmla="*/ 2927297 h 3475973"/>
                  <a:gd name="connsiteX37-4019" fmla="*/ 998220 w 2072640"/>
                  <a:gd name="connsiteY37-4020" fmla="*/ 2378657 h 3475973"/>
                  <a:gd name="connsiteX38-4021" fmla="*/ 967740 w 2072640"/>
                  <a:gd name="connsiteY38-4022" fmla="*/ 3064457 h 3475973"/>
                  <a:gd name="connsiteX39-4023" fmla="*/ 1043940 w 2072640"/>
                  <a:gd name="connsiteY39-4024" fmla="*/ 2584397 h 3475973"/>
                  <a:gd name="connsiteX40-4025" fmla="*/ 1051560 w 2072640"/>
                  <a:gd name="connsiteY40-4026" fmla="*/ 3133037 h 3475973"/>
                  <a:gd name="connsiteX41-4027" fmla="*/ 1150608 w 2072640"/>
                  <a:gd name="connsiteY41-4028" fmla="*/ 1098448 h 3475973"/>
                  <a:gd name="connsiteX42-4029" fmla="*/ 1143000 w 2072640"/>
                  <a:gd name="connsiteY42-4030" fmla="*/ 3285437 h 3475973"/>
                  <a:gd name="connsiteX43-4031" fmla="*/ 1181100 w 2072640"/>
                  <a:gd name="connsiteY43-4032" fmla="*/ 2782517 h 3475973"/>
                  <a:gd name="connsiteX44-4033" fmla="*/ 1228723 w 2072640"/>
                  <a:gd name="connsiteY44-4034" fmla="*/ 1293293 h 3475973"/>
                  <a:gd name="connsiteX45-4035" fmla="*/ 1278246 w 2072640"/>
                  <a:gd name="connsiteY45-4036" fmla="*/ 597032 h 3475973"/>
                  <a:gd name="connsiteX46-4037" fmla="*/ 1295400 w 2072640"/>
                  <a:gd name="connsiteY46-4038" fmla="*/ 1300693 h 3475973"/>
                  <a:gd name="connsiteX47-4039" fmla="*/ 1325880 w 2072640"/>
                  <a:gd name="connsiteY47-4040" fmla="*/ 2904437 h 3475973"/>
                  <a:gd name="connsiteX48-4041" fmla="*/ 1379220 w 2072640"/>
                  <a:gd name="connsiteY48-4042" fmla="*/ 3331157 h 3475973"/>
                  <a:gd name="connsiteX49-4043" fmla="*/ 1402080 w 2072640"/>
                  <a:gd name="connsiteY49-4044" fmla="*/ 2988257 h 3475973"/>
                  <a:gd name="connsiteX50-4045" fmla="*/ 1463040 w 2072640"/>
                  <a:gd name="connsiteY50-4046" fmla="*/ 3308297 h 3475973"/>
                  <a:gd name="connsiteX51-4047" fmla="*/ 1485900 w 2072640"/>
                  <a:gd name="connsiteY51-4048" fmla="*/ 3011117 h 3475973"/>
                  <a:gd name="connsiteX52-4049" fmla="*/ 1546860 w 2072640"/>
                  <a:gd name="connsiteY52-4050" fmla="*/ 3384497 h 3475973"/>
                  <a:gd name="connsiteX53-4051" fmla="*/ 1562100 w 2072640"/>
                  <a:gd name="connsiteY53-4052" fmla="*/ 3003497 h 3475973"/>
                  <a:gd name="connsiteX54-4053" fmla="*/ 1623060 w 2072640"/>
                  <a:gd name="connsiteY54-4054" fmla="*/ 3354017 h 3475973"/>
                  <a:gd name="connsiteX55-4055" fmla="*/ 1661160 w 2072640"/>
                  <a:gd name="connsiteY55-4056" fmla="*/ 3049217 h 3475973"/>
                  <a:gd name="connsiteX56-4057" fmla="*/ 1691640 w 2072640"/>
                  <a:gd name="connsiteY56-4058" fmla="*/ 3414977 h 3475973"/>
                  <a:gd name="connsiteX57-4059" fmla="*/ 1729740 w 2072640"/>
                  <a:gd name="connsiteY57-4060" fmla="*/ 3064457 h 3475973"/>
                  <a:gd name="connsiteX58-4061" fmla="*/ 1775460 w 2072640"/>
                  <a:gd name="connsiteY58-4062" fmla="*/ 3361637 h 3475973"/>
                  <a:gd name="connsiteX59-4063" fmla="*/ 1813560 w 2072640"/>
                  <a:gd name="connsiteY59-4064" fmla="*/ 3117797 h 3475973"/>
                  <a:gd name="connsiteX60-4065" fmla="*/ 1844040 w 2072640"/>
                  <a:gd name="connsiteY60-4066" fmla="*/ 3468317 h 3475973"/>
                  <a:gd name="connsiteX61-4067" fmla="*/ 1874520 w 2072640"/>
                  <a:gd name="connsiteY61-4068" fmla="*/ 3163517 h 3475973"/>
                  <a:gd name="connsiteX62-4069" fmla="*/ 1927860 w 2072640"/>
                  <a:gd name="connsiteY62-4070" fmla="*/ 3468317 h 3475973"/>
                  <a:gd name="connsiteX63-4071" fmla="*/ 1958340 w 2072640"/>
                  <a:gd name="connsiteY63-4072" fmla="*/ 3163517 h 3475973"/>
                  <a:gd name="connsiteX64-4073" fmla="*/ 2011680 w 2072640"/>
                  <a:gd name="connsiteY64-4074" fmla="*/ 3475937 h 3475973"/>
                  <a:gd name="connsiteX65-4075" fmla="*/ 2072640 w 2072640"/>
                  <a:gd name="connsiteY65-4076" fmla="*/ 3186377 h 3475973"/>
                  <a:gd name="connsiteX66-4077" fmla="*/ 2072640 w 2072640"/>
                  <a:gd name="connsiteY66-4078" fmla="*/ 3186377 h 3475973"/>
                  <a:gd name="connsiteX67-4079" fmla="*/ 2072640 w 2072640"/>
                  <a:gd name="connsiteY67-4080" fmla="*/ 3186377 h 3475973"/>
                  <a:gd name="connsiteX0-4081" fmla="*/ 0 w 2072640"/>
                  <a:gd name="connsiteY0-4082" fmla="*/ 1449017 h 3475973"/>
                  <a:gd name="connsiteX1-4083" fmla="*/ 53340 w 2072640"/>
                  <a:gd name="connsiteY1-4084" fmla="*/ 1159457 h 3475973"/>
                  <a:gd name="connsiteX2-4085" fmla="*/ 68580 w 2072640"/>
                  <a:gd name="connsiteY2-4086" fmla="*/ 1449017 h 3475973"/>
                  <a:gd name="connsiteX3-4087" fmla="*/ 121920 w 2072640"/>
                  <a:gd name="connsiteY3-4088" fmla="*/ 1167077 h 3475973"/>
                  <a:gd name="connsiteX4-4089" fmla="*/ 137160 w 2072640"/>
                  <a:gd name="connsiteY4-4090" fmla="*/ 1502357 h 3475973"/>
                  <a:gd name="connsiteX5-4091" fmla="*/ 176532 w 2072640"/>
                  <a:gd name="connsiteY5-4092" fmla="*/ 1151401 h 3475973"/>
                  <a:gd name="connsiteX6-4093" fmla="*/ 205740 w 2072640"/>
                  <a:gd name="connsiteY6-4094" fmla="*/ 1509977 h 3475973"/>
                  <a:gd name="connsiteX7-4095" fmla="*/ 227970 w 2072640"/>
                  <a:gd name="connsiteY7-4096" fmla="*/ 1120993 h 3475973"/>
                  <a:gd name="connsiteX8-4097" fmla="*/ 259080 w 2072640"/>
                  <a:gd name="connsiteY8-4098" fmla="*/ 1471877 h 3475973"/>
                  <a:gd name="connsiteX9-4099" fmla="*/ 292104 w 2072640"/>
                  <a:gd name="connsiteY9-4100" fmla="*/ 930784 h 3475973"/>
                  <a:gd name="connsiteX10-4101" fmla="*/ 304800 w 2072640"/>
                  <a:gd name="connsiteY10-4102" fmla="*/ 1730957 h 3475973"/>
                  <a:gd name="connsiteX11-4103" fmla="*/ 334649 w 2072640"/>
                  <a:gd name="connsiteY11-4104" fmla="*/ 770837 h 3475973"/>
                  <a:gd name="connsiteX12-4105" fmla="*/ 347976 w 2072640"/>
                  <a:gd name="connsiteY12-4106" fmla="*/ 1883502 h 3475973"/>
                  <a:gd name="connsiteX13-4107" fmla="*/ 383543 w 2072640"/>
                  <a:gd name="connsiteY13-4108" fmla="*/ 610744 h 3475973"/>
                  <a:gd name="connsiteX14-4109" fmla="*/ 400044 w 2072640"/>
                  <a:gd name="connsiteY14-4110" fmla="*/ 2051215 h 3475973"/>
                  <a:gd name="connsiteX15-4111" fmla="*/ 449580 w 2072640"/>
                  <a:gd name="connsiteY15-4112" fmla="*/ 458417 h 3475973"/>
                  <a:gd name="connsiteX16-4113" fmla="*/ 450840 w 2072640"/>
                  <a:gd name="connsiteY16-4114" fmla="*/ 2233950 h 3475973"/>
                  <a:gd name="connsiteX17-4115" fmla="*/ 497843 w 2072640"/>
                  <a:gd name="connsiteY17-4116" fmla="*/ 298397 h 3475973"/>
                  <a:gd name="connsiteX18-4117" fmla="*/ 501636 w 2072640"/>
                  <a:gd name="connsiteY18-4118" fmla="*/ 2454858 h 3475973"/>
                  <a:gd name="connsiteX19-4119" fmla="*/ 546108 w 2072640"/>
                  <a:gd name="connsiteY19-4120" fmla="*/ 123 h 3475973"/>
                  <a:gd name="connsiteX20-4121" fmla="*/ 549260 w 2072640"/>
                  <a:gd name="connsiteY20-4122" fmla="*/ 2338809 h 3475973"/>
                  <a:gd name="connsiteX21-4123" fmla="*/ 601980 w 2072640"/>
                  <a:gd name="connsiteY21-4124" fmla="*/ 717497 h 3475973"/>
                  <a:gd name="connsiteX22-4125" fmla="*/ 598795 w 2072640"/>
                  <a:gd name="connsiteY22-4126" fmla="*/ 2210726 h 3475973"/>
                  <a:gd name="connsiteX23-4127" fmla="*/ 635634 w 2072640"/>
                  <a:gd name="connsiteY23-4128" fmla="*/ 976359 h 3475973"/>
                  <a:gd name="connsiteX24-4129" fmla="*/ 645156 w 2072640"/>
                  <a:gd name="connsiteY24-4130" fmla="*/ 1997658 h 3475973"/>
                  <a:gd name="connsiteX25-4131" fmla="*/ 685800 w 2072640"/>
                  <a:gd name="connsiteY25-4132" fmla="*/ 1060396 h 3475973"/>
                  <a:gd name="connsiteX26-4133" fmla="*/ 693420 w 2072640"/>
                  <a:gd name="connsiteY26-4134" fmla="*/ 2005277 h 3475973"/>
                  <a:gd name="connsiteX27-4135" fmla="*/ 731520 w 2072640"/>
                  <a:gd name="connsiteY27-4136" fmla="*/ 1349957 h 3475973"/>
                  <a:gd name="connsiteX28-4137" fmla="*/ 754380 w 2072640"/>
                  <a:gd name="connsiteY28-4138" fmla="*/ 2043377 h 3475973"/>
                  <a:gd name="connsiteX29-4139" fmla="*/ 784860 w 2072640"/>
                  <a:gd name="connsiteY29-4140" fmla="*/ 1487117 h 3475973"/>
                  <a:gd name="connsiteX30-4141" fmla="*/ 801371 w 2072640"/>
                  <a:gd name="connsiteY30-4142" fmla="*/ 2003529 h 3475973"/>
                  <a:gd name="connsiteX31-4143" fmla="*/ 848994 w 2072640"/>
                  <a:gd name="connsiteY31-4144" fmla="*/ 1485150 h 3475973"/>
                  <a:gd name="connsiteX32-4145" fmla="*/ 838200 w 2072640"/>
                  <a:gd name="connsiteY32-4146" fmla="*/ 2325317 h 3475973"/>
                  <a:gd name="connsiteX33-4147" fmla="*/ 913128 w 2072640"/>
                  <a:gd name="connsiteY33-4148" fmla="*/ 1329986 h 3475973"/>
                  <a:gd name="connsiteX34-4149" fmla="*/ 876300 w 2072640"/>
                  <a:gd name="connsiteY34-4150" fmla="*/ 2607257 h 3475973"/>
                  <a:gd name="connsiteX35-4151" fmla="*/ 960120 w 2072640"/>
                  <a:gd name="connsiteY35-4152" fmla="*/ 2089097 h 3475973"/>
                  <a:gd name="connsiteX36-4153" fmla="*/ 899160 w 2072640"/>
                  <a:gd name="connsiteY36-4154" fmla="*/ 2927297 h 3475973"/>
                  <a:gd name="connsiteX37-4155" fmla="*/ 998220 w 2072640"/>
                  <a:gd name="connsiteY37-4156" fmla="*/ 2378657 h 3475973"/>
                  <a:gd name="connsiteX38-4157" fmla="*/ 967740 w 2072640"/>
                  <a:gd name="connsiteY38-4158" fmla="*/ 3064457 h 3475973"/>
                  <a:gd name="connsiteX39-4159" fmla="*/ 1043940 w 2072640"/>
                  <a:gd name="connsiteY39-4160" fmla="*/ 2584397 h 3475973"/>
                  <a:gd name="connsiteX40-4161" fmla="*/ 1051560 w 2072640"/>
                  <a:gd name="connsiteY40-4162" fmla="*/ 3133037 h 3475973"/>
                  <a:gd name="connsiteX41-4163" fmla="*/ 1150608 w 2072640"/>
                  <a:gd name="connsiteY41-4164" fmla="*/ 1098448 h 3475973"/>
                  <a:gd name="connsiteX42-4165" fmla="*/ 1143000 w 2072640"/>
                  <a:gd name="connsiteY42-4166" fmla="*/ 3285437 h 3475973"/>
                  <a:gd name="connsiteX43-4167" fmla="*/ 1181100 w 2072640"/>
                  <a:gd name="connsiteY43-4168" fmla="*/ 2782517 h 3475973"/>
                  <a:gd name="connsiteX44-4169" fmla="*/ 1228723 w 2072640"/>
                  <a:gd name="connsiteY44-4170" fmla="*/ 1293293 h 3475973"/>
                  <a:gd name="connsiteX45-4171" fmla="*/ 1278246 w 2072640"/>
                  <a:gd name="connsiteY45-4172" fmla="*/ 597032 h 3475973"/>
                  <a:gd name="connsiteX46-4173" fmla="*/ 1295400 w 2072640"/>
                  <a:gd name="connsiteY46-4174" fmla="*/ 1300693 h 3475973"/>
                  <a:gd name="connsiteX47-4175" fmla="*/ 1325880 w 2072640"/>
                  <a:gd name="connsiteY47-4176" fmla="*/ 2904437 h 3475973"/>
                  <a:gd name="connsiteX48-4177" fmla="*/ 1379220 w 2072640"/>
                  <a:gd name="connsiteY48-4178" fmla="*/ 3331157 h 3475973"/>
                  <a:gd name="connsiteX49-4179" fmla="*/ 1402080 w 2072640"/>
                  <a:gd name="connsiteY49-4180" fmla="*/ 2988257 h 3475973"/>
                  <a:gd name="connsiteX50-4181" fmla="*/ 1463040 w 2072640"/>
                  <a:gd name="connsiteY50-4182" fmla="*/ 3308297 h 3475973"/>
                  <a:gd name="connsiteX51-4183" fmla="*/ 1485900 w 2072640"/>
                  <a:gd name="connsiteY51-4184" fmla="*/ 3011117 h 3475973"/>
                  <a:gd name="connsiteX52-4185" fmla="*/ 1546860 w 2072640"/>
                  <a:gd name="connsiteY52-4186" fmla="*/ 3384497 h 3475973"/>
                  <a:gd name="connsiteX53-4187" fmla="*/ 1562100 w 2072640"/>
                  <a:gd name="connsiteY53-4188" fmla="*/ 3003497 h 3475973"/>
                  <a:gd name="connsiteX54-4189" fmla="*/ 1623060 w 2072640"/>
                  <a:gd name="connsiteY54-4190" fmla="*/ 3354017 h 3475973"/>
                  <a:gd name="connsiteX55-4191" fmla="*/ 1661160 w 2072640"/>
                  <a:gd name="connsiteY55-4192" fmla="*/ 3049217 h 3475973"/>
                  <a:gd name="connsiteX56-4193" fmla="*/ 1691640 w 2072640"/>
                  <a:gd name="connsiteY56-4194" fmla="*/ 3414977 h 3475973"/>
                  <a:gd name="connsiteX57-4195" fmla="*/ 1729740 w 2072640"/>
                  <a:gd name="connsiteY57-4196" fmla="*/ 3064457 h 3475973"/>
                  <a:gd name="connsiteX58-4197" fmla="*/ 1775460 w 2072640"/>
                  <a:gd name="connsiteY58-4198" fmla="*/ 3361637 h 3475973"/>
                  <a:gd name="connsiteX59-4199" fmla="*/ 1813560 w 2072640"/>
                  <a:gd name="connsiteY59-4200" fmla="*/ 3117797 h 3475973"/>
                  <a:gd name="connsiteX60-4201" fmla="*/ 1844040 w 2072640"/>
                  <a:gd name="connsiteY60-4202" fmla="*/ 3468317 h 3475973"/>
                  <a:gd name="connsiteX61-4203" fmla="*/ 1874520 w 2072640"/>
                  <a:gd name="connsiteY61-4204" fmla="*/ 3163517 h 3475973"/>
                  <a:gd name="connsiteX62-4205" fmla="*/ 1927860 w 2072640"/>
                  <a:gd name="connsiteY62-4206" fmla="*/ 3468317 h 3475973"/>
                  <a:gd name="connsiteX63-4207" fmla="*/ 1958340 w 2072640"/>
                  <a:gd name="connsiteY63-4208" fmla="*/ 3163517 h 3475973"/>
                  <a:gd name="connsiteX64-4209" fmla="*/ 2011680 w 2072640"/>
                  <a:gd name="connsiteY64-4210" fmla="*/ 3475937 h 3475973"/>
                  <a:gd name="connsiteX65-4211" fmla="*/ 2072640 w 2072640"/>
                  <a:gd name="connsiteY65-4212" fmla="*/ 3186377 h 3475973"/>
                  <a:gd name="connsiteX66-4213" fmla="*/ 2072640 w 2072640"/>
                  <a:gd name="connsiteY66-4214" fmla="*/ 3186377 h 3475973"/>
                  <a:gd name="connsiteX67-4215" fmla="*/ 2072640 w 2072640"/>
                  <a:gd name="connsiteY67-4216" fmla="*/ 3186377 h 3475973"/>
                  <a:gd name="connsiteX0-4217" fmla="*/ 0 w 2072640"/>
                  <a:gd name="connsiteY0-4218" fmla="*/ 1449017 h 3475973"/>
                  <a:gd name="connsiteX1-4219" fmla="*/ 53340 w 2072640"/>
                  <a:gd name="connsiteY1-4220" fmla="*/ 1159457 h 3475973"/>
                  <a:gd name="connsiteX2-4221" fmla="*/ 68580 w 2072640"/>
                  <a:gd name="connsiteY2-4222" fmla="*/ 1449017 h 3475973"/>
                  <a:gd name="connsiteX3-4223" fmla="*/ 121920 w 2072640"/>
                  <a:gd name="connsiteY3-4224" fmla="*/ 1167077 h 3475973"/>
                  <a:gd name="connsiteX4-4225" fmla="*/ 137160 w 2072640"/>
                  <a:gd name="connsiteY4-4226" fmla="*/ 1502357 h 3475973"/>
                  <a:gd name="connsiteX5-4227" fmla="*/ 176532 w 2072640"/>
                  <a:gd name="connsiteY5-4228" fmla="*/ 1151401 h 3475973"/>
                  <a:gd name="connsiteX6-4229" fmla="*/ 205740 w 2072640"/>
                  <a:gd name="connsiteY6-4230" fmla="*/ 1509977 h 3475973"/>
                  <a:gd name="connsiteX7-4231" fmla="*/ 227970 w 2072640"/>
                  <a:gd name="connsiteY7-4232" fmla="*/ 1120993 h 3475973"/>
                  <a:gd name="connsiteX8-4233" fmla="*/ 259080 w 2072640"/>
                  <a:gd name="connsiteY8-4234" fmla="*/ 1471877 h 3475973"/>
                  <a:gd name="connsiteX9-4235" fmla="*/ 292104 w 2072640"/>
                  <a:gd name="connsiteY9-4236" fmla="*/ 930784 h 3475973"/>
                  <a:gd name="connsiteX10-4237" fmla="*/ 304800 w 2072640"/>
                  <a:gd name="connsiteY10-4238" fmla="*/ 1730957 h 3475973"/>
                  <a:gd name="connsiteX11-4239" fmla="*/ 334649 w 2072640"/>
                  <a:gd name="connsiteY11-4240" fmla="*/ 770837 h 3475973"/>
                  <a:gd name="connsiteX12-4241" fmla="*/ 347976 w 2072640"/>
                  <a:gd name="connsiteY12-4242" fmla="*/ 1883502 h 3475973"/>
                  <a:gd name="connsiteX13-4243" fmla="*/ 383543 w 2072640"/>
                  <a:gd name="connsiteY13-4244" fmla="*/ 610744 h 3475973"/>
                  <a:gd name="connsiteX14-4245" fmla="*/ 400044 w 2072640"/>
                  <a:gd name="connsiteY14-4246" fmla="*/ 2051215 h 3475973"/>
                  <a:gd name="connsiteX15-4247" fmla="*/ 449580 w 2072640"/>
                  <a:gd name="connsiteY15-4248" fmla="*/ 458417 h 3475973"/>
                  <a:gd name="connsiteX16-4249" fmla="*/ 450840 w 2072640"/>
                  <a:gd name="connsiteY16-4250" fmla="*/ 2233950 h 3475973"/>
                  <a:gd name="connsiteX17-4251" fmla="*/ 497843 w 2072640"/>
                  <a:gd name="connsiteY17-4252" fmla="*/ 298397 h 3475973"/>
                  <a:gd name="connsiteX18-4253" fmla="*/ 501636 w 2072640"/>
                  <a:gd name="connsiteY18-4254" fmla="*/ 2454858 h 3475973"/>
                  <a:gd name="connsiteX19-4255" fmla="*/ 546108 w 2072640"/>
                  <a:gd name="connsiteY19-4256" fmla="*/ 123 h 3475973"/>
                  <a:gd name="connsiteX20-4257" fmla="*/ 549260 w 2072640"/>
                  <a:gd name="connsiteY20-4258" fmla="*/ 2338809 h 3475973"/>
                  <a:gd name="connsiteX21-4259" fmla="*/ 586109 w 2072640"/>
                  <a:gd name="connsiteY21-4260" fmla="*/ 694419 h 3475973"/>
                  <a:gd name="connsiteX22-4261" fmla="*/ 598795 w 2072640"/>
                  <a:gd name="connsiteY22-4262" fmla="*/ 2210726 h 3475973"/>
                  <a:gd name="connsiteX23-4263" fmla="*/ 635634 w 2072640"/>
                  <a:gd name="connsiteY23-4264" fmla="*/ 976359 h 3475973"/>
                  <a:gd name="connsiteX24-4265" fmla="*/ 645156 w 2072640"/>
                  <a:gd name="connsiteY24-4266" fmla="*/ 1997658 h 3475973"/>
                  <a:gd name="connsiteX25-4267" fmla="*/ 685800 w 2072640"/>
                  <a:gd name="connsiteY25-4268" fmla="*/ 1060396 h 3475973"/>
                  <a:gd name="connsiteX26-4269" fmla="*/ 693420 w 2072640"/>
                  <a:gd name="connsiteY26-4270" fmla="*/ 2005277 h 3475973"/>
                  <a:gd name="connsiteX27-4271" fmla="*/ 731520 w 2072640"/>
                  <a:gd name="connsiteY27-4272" fmla="*/ 1349957 h 3475973"/>
                  <a:gd name="connsiteX28-4273" fmla="*/ 754380 w 2072640"/>
                  <a:gd name="connsiteY28-4274" fmla="*/ 2043377 h 3475973"/>
                  <a:gd name="connsiteX29-4275" fmla="*/ 784860 w 2072640"/>
                  <a:gd name="connsiteY29-4276" fmla="*/ 1487117 h 3475973"/>
                  <a:gd name="connsiteX30-4277" fmla="*/ 801371 w 2072640"/>
                  <a:gd name="connsiteY30-4278" fmla="*/ 2003529 h 3475973"/>
                  <a:gd name="connsiteX31-4279" fmla="*/ 848994 w 2072640"/>
                  <a:gd name="connsiteY31-4280" fmla="*/ 1485150 h 3475973"/>
                  <a:gd name="connsiteX32-4281" fmla="*/ 838200 w 2072640"/>
                  <a:gd name="connsiteY32-4282" fmla="*/ 2325317 h 3475973"/>
                  <a:gd name="connsiteX33-4283" fmla="*/ 913128 w 2072640"/>
                  <a:gd name="connsiteY33-4284" fmla="*/ 1329986 h 3475973"/>
                  <a:gd name="connsiteX34-4285" fmla="*/ 876300 w 2072640"/>
                  <a:gd name="connsiteY34-4286" fmla="*/ 2607257 h 3475973"/>
                  <a:gd name="connsiteX35-4287" fmla="*/ 960120 w 2072640"/>
                  <a:gd name="connsiteY35-4288" fmla="*/ 2089097 h 3475973"/>
                  <a:gd name="connsiteX36-4289" fmla="*/ 899160 w 2072640"/>
                  <a:gd name="connsiteY36-4290" fmla="*/ 2927297 h 3475973"/>
                  <a:gd name="connsiteX37-4291" fmla="*/ 998220 w 2072640"/>
                  <a:gd name="connsiteY37-4292" fmla="*/ 2378657 h 3475973"/>
                  <a:gd name="connsiteX38-4293" fmla="*/ 967740 w 2072640"/>
                  <a:gd name="connsiteY38-4294" fmla="*/ 3064457 h 3475973"/>
                  <a:gd name="connsiteX39-4295" fmla="*/ 1043940 w 2072640"/>
                  <a:gd name="connsiteY39-4296" fmla="*/ 2584397 h 3475973"/>
                  <a:gd name="connsiteX40-4297" fmla="*/ 1051560 w 2072640"/>
                  <a:gd name="connsiteY40-4298" fmla="*/ 3133037 h 3475973"/>
                  <a:gd name="connsiteX41-4299" fmla="*/ 1150608 w 2072640"/>
                  <a:gd name="connsiteY41-4300" fmla="*/ 1098448 h 3475973"/>
                  <a:gd name="connsiteX42-4301" fmla="*/ 1143000 w 2072640"/>
                  <a:gd name="connsiteY42-4302" fmla="*/ 3285437 h 3475973"/>
                  <a:gd name="connsiteX43-4303" fmla="*/ 1181100 w 2072640"/>
                  <a:gd name="connsiteY43-4304" fmla="*/ 2782517 h 3475973"/>
                  <a:gd name="connsiteX44-4305" fmla="*/ 1228723 w 2072640"/>
                  <a:gd name="connsiteY44-4306" fmla="*/ 1293293 h 3475973"/>
                  <a:gd name="connsiteX45-4307" fmla="*/ 1278246 w 2072640"/>
                  <a:gd name="connsiteY45-4308" fmla="*/ 597032 h 3475973"/>
                  <a:gd name="connsiteX46-4309" fmla="*/ 1295400 w 2072640"/>
                  <a:gd name="connsiteY46-4310" fmla="*/ 1300693 h 3475973"/>
                  <a:gd name="connsiteX47-4311" fmla="*/ 1325880 w 2072640"/>
                  <a:gd name="connsiteY47-4312" fmla="*/ 2904437 h 3475973"/>
                  <a:gd name="connsiteX48-4313" fmla="*/ 1379220 w 2072640"/>
                  <a:gd name="connsiteY48-4314" fmla="*/ 3331157 h 3475973"/>
                  <a:gd name="connsiteX49-4315" fmla="*/ 1402080 w 2072640"/>
                  <a:gd name="connsiteY49-4316" fmla="*/ 2988257 h 3475973"/>
                  <a:gd name="connsiteX50-4317" fmla="*/ 1463040 w 2072640"/>
                  <a:gd name="connsiteY50-4318" fmla="*/ 3308297 h 3475973"/>
                  <a:gd name="connsiteX51-4319" fmla="*/ 1485900 w 2072640"/>
                  <a:gd name="connsiteY51-4320" fmla="*/ 3011117 h 3475973"/>
                  <a:gd name="connsiteX52-4321" fmla="*/ 1546860 w 2072640"/>
                  <a:gd name="connsiteY52-4322" fmla="*/ 3384497 h 3475973"/>
                  <a:gd name="connsiteX53-4323" fmla="*/ 1562100 w 2072640"/>
                  <a:gd name="connsiteY53-4324" fmla="*/ 3003497 h 3475973"/>
                  <a:gd name="connsiteX54-4325" fmla="*/ 1623060 w 2072640"/>
                  <a:gd name="connsiteY54-4326" fmla="*/ 3354017 h 3475973"/>
                  <a:gd name="connsiteX55-4327" fmla="*/ 1661160 w 2072640"/>
                  <a:gd name="connsiteY55-4328" fmla="*/ 3049217 h 3475973"/>
                  <a:gd name="connsiteX56-4329" fmla="*/ 1691640 w 2072640"/>
                  <a:gd name="connsiteY56-4330" fmla="*/ 3414977 h 3475973"/>
                  <a:gd name="connsiteX57-4331" fmla="*/ 1729740 w 2072640"/>
                  <a:gd name="connsiteY57-4332" fmla="*/ 3064457 h 3475973"/>
                  <a:gd name="connsiteX58-4333" fmla="*/ 1775460 w 2072640"/>
                  <a:gd name="connsiteY58-4334" fmla="*/ 3361637 h 3475973"/>
                  <a:gd name="connsiteX59-4335" fmla="*/ 1813560 w 2072640"/>
                  <a:gd name="connsiteY59-4336" fmla="*/ 3117797 h 3475973"/>
                  <a:gd name="connsiteX60-4337" fmla="*/ 1844040 w 2072640"/>
                  <a:gd name="connsiteY60-4338" fmla="*/ 3468317 h 3475973"/>
                  <a:gd name="connsiteX61-4339" fmla="*/ 1874520 w 2072640"/>
                  <a:gd name="connsiteY61-4340" fmla="*/ 3163517 h 3475973"/>
                  <a:gd name="connsiteX62-4341" fmla="*/ 1927860 w 2072640"/>
                  <a:gd name="connsiteY62-4342" fmla="*/ 3468317 h 3475973"/>
                  <a:gd name="connsiteX63-4343" fmla="*/ 1958340 w 2072640"/>
                  <a:gd name="connsiteY63-4344" fmla="*/ 3163517 h 3475973"/>
                  <a:gd name="connsiteX64-4345" fmla="*/ 2011680 w 2072640"/>
                  <a:gd name="connsiteY64-4346" fmla="*/ 3475937 h 3475973"/>
                  <a:gd name="connsiteX65-4347" fmla="*/ 2072640 w 2072640"/>
                  <a:gd name="connsiteY65-4348" fmla="*/ 3186377 h 3475973"/>
                  <a:gd name="connsiteX66-4349" fmla="*/ 2072640 w 2072640"/>
                  <a:gd name="connsiteY66-4350" fmla="*/ 3186377 h 3475973"/>
                  <a:gd name="connsiteX67-4351" fmla="*/ 2072640 w 2072640"/>
                  <a:gd name="connsiteY67-4352" fmla="*/ 3186377 h 3475973"/>
                  <a:gd name="connsiteX0-4353" fmla="*/ 0 w 2072640"/>
                  <a:gd name="connsiteY0-4354" fmla="*/ 1449017 h 3475973"/>
                  <a:gd name="connsiteX1-4355" fmla="*/ 53340 w 2072640"/>
                  <a:gd name="connsiteY1-4356" fmla="*/ 1159457 h 3475973"/>
                  <a:gd name="connsiteX2-4357" fmla="*/ 68580 w 2072640"/>
                  <a:gd name="connsiteY2-4358" fmla="*/ 1449017 h 3475973"/>
                  <a:gd name="connsiteX3-4359" fmla="*/ 121920 w 2072640"/>
                  <a:gd name="connsiteY3-4360" fmla="*/ 1167077 h 3475973"/>
                  <a:gd name="connsiteX4-4361" fmla="*/ 137160 w 2072640"/>
                  <a:gd name="connsiteY4-4362" fmla="*/ 1502357 h 3475973"/>
                  <a:gd name="connsiteX5-4363" fmla="*/ 176532 w 2072640"/>
                  <a:gd name="connsiteY5-4364" fmla="*/ 1151401 h 3475973"/>
                  <a:gd name="connsiteX6-4365" fmla="*/ 205740 w 2072640"/>
                  <a:gd name="connsiteY6-4366" fmla="*/ 1509977 h 3475973"/>
                  <a:gd name="connsiteX7-4367" fmla="*/ 227970 w 2072640"/>
                  <a:gd name="connsiteY7-4368" fmla="*/ 1120993 h 3475973"/>
                  <a:gd name="connsiteX8-4369" fmla="*/ 259080 w 2072640"/>
                  <a:gd name="connsiteY8-4370" fmla="*/ 1471877 h 3475973"/>
                  <a:gd name="connsiteX9-4371" fmla="*/ 292104 w 2072640"/>
                  <a:gd name="connsiteY9-4372" fmla="*/ 930784 h 3475973"/>
                  <a:gd name="connsiteX10-4373" fmla="*/ 304800 w 2072640"/>
                  <a:gd name="connsiteY10-4374" fmla="*/ 1730957 h 3475973"/>
                  <a:gd name="connsiteX11-4375" fmla="*/ 334649 w 2072640"/>
                  <a:gd name="connsiteY11-4376" fmla="*/ 770837 h 3475973"/>
                  <a:gd name="connsiteX12-4377" fmla="*/ 347976 w 2072640"/>
                  <a:gd name="connsiteY12-4378" fmla="*/ 1883502 h 3475973"/>
                  <a:gd name="connsiteX13-4379" fmla="*/ 383543 w 2072640"/>
                  <a:gd name="connsiteY13-4380" fmla="*/ 610744 h 3475973"/>
                  <a:gd name="connsiteX14-4381" fmla="*/ 400044 w 2072640"/>
                  <a:gd name="connsiteY14-4382" fmla="*/ 2051215 h 3475973"/>
                  <a:gd name="connsiteX15-4383" fmla="*/ 449580 w 2072640"/>
                  <a:gd name="connsiteY15-4384" fmla="*/ 458417 h 3475973"/>
                  <a:gd name="connsiteX16-4385" fmla="*/ 450840 w 2072640"/>
                  <a:gd name="connsiteY16-4386" fmla="*/ 2233950 h 3475973"/>
                  <a:gd name="connsiteX17-4387" fmla="*/ 497843 w 2072640"/>
                  <a:gd name="connsiteY17-4388" fmla="*/ 298397 h 3475973"/>
                  <a:gd name="connsiteX18-4389" fmla="*/ 501636 w 2072640"/>
                  <a:gd name="connsiteY18-4390" fmla="*/ 2454858 h 3475973"/>
                  <a:gd name="connsiteX19-4391" fmla="*/ 546108 w 2072640"/>
                  <a:gd name="connsiteY19-4392" fmla="*/ 123 h 3475973"/>
                  <a:gd name="connsiteX20-4393" fmla="*/ 549260 w 2072640"/>
                  <a:gd name="connsiteY20-4394" fmla="*/ 2338809 h 3475973"/>
                  <a:gd name="connsiteX21-4395" fmla="*/ 586109 w 2072640"/>
                  <a:gd name="connsiteY21-4396" fmla="*/ 694419 h 3475973"/>
                  <a:gd name="connsiteX22-4397" fmla="*/ 598795 w 2072640"/>
                  <a:gd name="connsiteY22-4398" fmla="*/ 2210726 h 3475973"/>
                  <a:gd name="connsiteX23-4399" fmla="*/ 635634 w 2072640"/>
                  <a:gd name="connsiteY23-4400" fmla="*/ 976359 h 3475973"/>
                  <a:gd name="connsiteX24-4401" fmla="*/ 645156 w 2072640"/>
                  <a:gd name="connsiteY24-4402" fmla="*/ 1997658 h 3475973"/>
                  <a:gd name="connsiteX25-4403" fmla="*/ 685800 w 2072640"/>
                  <a:gd name="connsiteY25-4404" fmla="*/ 1060396 h 3475973"/>
                  <a:gd name="connsiteX26-4405" fmla="*/ 696594 w 2072640"/>
                  <a:gd name="connsiteY26-4406" fmla="*/ 1920657 h 3475973"/>
                  <a:gd name="connsiteX27-4407" fmla="*/ 731520 w 2072640"/>
                  <a:gd name="connsiteY27-4408" fmla="*/ 1349957 h 3475973"/>
                  <a:gd name="connsiteX28-4409" fmla="*/ 754380 w 2072640"/>
                  <a:gd name="connsiteY28-4410" fmla="*/ 2043377 h 3475973"/>
                  <a:gd name="connsiteX29-4411" fmla="*/ 784860 w 2072640"/>
                  <a:gd name="connsiteY29-4412" fmla="*/ 1487117 h 3475973"/>
                  <a:gd name="connsiteX30-4413" fmla="*/ 801371 w 2072640"/>
                  <a:gd name="connsiteY30-4414" fmla="*/ 2003529 h 3475973"/>
                  <a:gd name="connsiteX31-4415" fmla="*/ 848994 w 2072640"/>
                  <a:gd name="connsiteY31-4416" fmla="*/ 1485150 h 3475973"/>
                  <a:gd name="connsiteX32-4417" fmla="*/ 838200 w 2072640"/>
                  <a:gd name="connsiteY32-4418" fmla="*/ 2325317 h 3475973"/>
                  <a:gd name="connsiteX33-4419" fmla="*/ 913128 w 2072640"/>
                  <a:gd name="connsiteY33-4420" fmla="*/ 1329986 h 3475973"/>
                  <a:gd name="connsiteX34-4421" fmla="*/ 876300 w 2072640"/>
                  <a:gd name="connsiteY34-4422" fmla="*/ 2607257 h 3475973"/>
                  <a:gd name="connsiteX35-4423" fmla="*/ 960120 w 2072640"/>
                  <a:gd name="connsiteY35-4424" fmla="*/ 2089097 h 3475973"/>
                  <a:gd name="connsiteX36-4425" fmla="*/ 899160 w 2072640"/>
                  <a:gd name="connsiteY36-4426" fmla="*/ 2927297 h 3475973"/>
                  <a:gd name="connsiteX37-4427" fmla="*/ 998220 w 2072640"/>
                  <a:gd name="connsiteY37-4428" fmla="*/ 2378657 h 3475973"/>
                  <a:gd name="connsiteX38-4429" fmla="*/ 967740 w 2072640"/>
                  <a:gd name="connsiteY38-4430" fmla="*/ 3064457 h 3475973"/>
                  <a:gd name="connsiteX39-4431" fmla="*/ 1043940 w 2072640"/>
                  <a:gd name="connsiteY39-4432" fmla="*/ 2584397 h 3475973"/>
                  <a:gd name="connsiteX40-4433" fmla="*/ 1051560 w 2072640"/>
                  <a:gd name="connsiteY40-4434" fmla="*/ 3133037 h 3475973"/>
                  <a:gd name="connsiteX41-4435" fmla="*/ 1150608 w 2072640"/>
                  <a:gd name="connsiteY41-4436" fmla="*/ 1098448 h 3475973"/>
                  <a:gd name="connsiteX42-4437" fmla="*/ 1143000 w 2072640"/>
                  <a:gd name="connsiteY42-4438" fmla="*/ 3285437 h 3475973"/>
                  <a:gd name="connsiteX43-4439" fmla="*/ 1181100 w 2072640"/>
                  <a:gd name="connsiteY43-4440" fmla="*/ 2782517 h 3475973"/>
                  <a:gd name="connsiteX44-4441" fmla="*/ 1228723 w 2072640"/>
                  <a:gd name="connsiteY44-4442" fmla="*/ 1293293 h 3475973"/>
                  <a:gd name="connsiteX45-4443" fmla="*/ 1278246 w 2072640"/>
                  <a:gd name="connsiteY45-4444" fmla="*/ 597032 h 3475973"/>
                  <a:gd name="connsiteX46-4445" fmla="*/ 1295400 w 2072640"/>
                  <a:gd name="connsiteY46-4446" fmla="*/ 1300693 h 3475973"/>
                  <a:gd name="connsiteX47-4447" fmla="*/ 1325880 w 2072640"/>
                  <a:gd name="connsiteY47-4448" fmla="*/ 2904437 h 3475973"/>
                  <a:gd name="connsiteX48-4449" fmla="*/ 1379220 w 2072640"/>
                  <a:gd name="connsiteY48-4450" fmla="*/ 3331157 h 3475973"/>
                  <a:gd name="connsiteX49-4451" fmla="*/ 1402080 w 2072640"/>
                  <a:gd name="connsiteY49-4452" fmla="*/ 2988257 h 3475973"/>
                  <a:gd name="connsiteX50-4453" fmla="*/ 1463040 w 2072640"/>
                  <a:gd name="connsiteY50-4454" fmla="*/ 3308297 h 3475973"/>
                  <a:gd name="connsiteX51-4455" fmla="*/ 1485900 w 2072640"/>
                  <a:gd name="connsiteY51-4456" fmla="*/ 3011117 h 3475973"/>
                  <a:gd name="connsiteX52-4457" fmla="*/ 1546860 w 2072640"/>
                  <a:gd name="connsiteY52-4458" fmla="*/ 3384497 h 3475973"/>
                  <a:gd name="connsiteX53-4459" fmla="*/ 1562100 w 2072640"/>
                  <a:gd name="connsiteY53-4460" fmla="*/ 3003497 h 3475973"/>
                  <a:gd name="connsiteX54-4461" fmla="*/ 1623060 w 2072640"/>
                  <a:gd name="connsiteY54-4462" fmla="*/ 3354017 h 3475973"/>
                  <a:gd name="connsiteX55-4463" fmla="*/ 1661160 w 2072640"/>
                  <a:gd name="connsiteY55-4464" fmla="*/ 3049217 h 3475973"/>
                  <a:gd name="connsiteX56-4465" fmla="*/ 1691640 w 2072640"/>
                  <a:gd name="connsiteY56-4466" fmla="*/ 3414977 h 3475973"/>
                  <a:gd name="connsiteX57-4467" fmla="*/ 1729740 w 2072640"/>
                  <a:gd name="connsiteY57-4468" fmla="*/ 3064457 h 3475973"/>
                  <a:gd name="connsiteX58-4469" fmla="*/ 1775460 w 2072640"/>
                  <a:gd name="connsiteY58-4470" fmla="*/ 3361637 h 3475973"/>
                  <a:gd name="connsiteX59-4471" fmla="*/ 1813560 w 2072640"/>
                  <a:gd name="connsiteY59-4472" fmla="*/ 3117797 h 3475973"/>
                  <a:gd name="connsiteX60-4473" fmla="*/ 1844040 w 2072640"/>
                  <a:gd name="connsiteY60-4474" fmla="*/ 3468317 h 3475973"/>
                  <a:gd name="connsiteX61-4475" fmla="*/ 1874520 w 2072640"/>
                  <a:gd name="connsiteY61-4476" fmla="*/ 3163517 h 3475973"/>
                  <a:gd name="connsiteX62-4477" fmla="*/ 1927860 w 2072640"/>
                  <a:gd name="connsiteY62-4478" fmla="*/ 3468317 h 3475973"/>
                  <a:gd name="connsiteX63-4479" fmla="*/ 1958340 w 2072640"/>
                  <a:gd name="connsiteY63-4480" fmla="*/ 3163517 h 3475973"/>
                  <a:gd name="connsiteX64-4481" fmla="*/ 2011680 w 2072640"/>
                  <a:gd name="connsiteY64-4482" fmla="*/ 3475937 h 3475973"/>
                  <a:gd name="connsiteX65-4483" fmla="*/ 2072640 w 2072640"/>
                  <a:gd name="connsiteY65-4484" fmla="*/ 3186377 h 3475973"/>
                  <a:gd name="connsiteX66-4485" fmla="*/ 2072640 w 2072640"/>
                  <a:gd name="connsiteY66-4486" fmla="*/ 3186377 h 3475973"/>
                  <a:gd name="connsiteX67-4487" fmla="*/ 2072640 w 2072640"/>
                  <a:gd name="connsiteY67-4488" fmla="*/ 3186377 h 3475973"/>
                  <a:gd name="connsiteX0-4489" fmla="*/ 0 w 2072640"/>
                  <a:gd name="connsiteY0-4490" fmla="*/ 1449017 h 3475973"/>
                  <a:gd name="connsiteX1-4491" fmla="*/ 53340 w 2072640"/>
                  <a:gd name="connsiteY1-4492" fmla="*/ 1159457 h 3475973"/>
                  <a:gd name="connsiteX2-4493" fmla="*/ 68580 w 2072640"/>
                  <a:gd name="connsiteY2-4494" fmla="*/ 1449017 h 3475973"/>
                  <a:gd name="connsiteX3-4495" fmla="*/ 121920 w 2072640"/>
                  <a:gd name="connsiteY3-4496" fmla="*/ 1167077 h 3475973"/>
                  <a:gd name="connsiteX4-4497" fmla="*/ 137160 w 2072640"/>
                  <a:gd name="connsiteY4-4498" fmla="*/ 1502357 h 3475973"/>
                  <a:gd name="connsiteX5-4499" fmla="*/ 176532 w 2072640"/>
                  <a:gd name="connsiteY5-4500" fmla="*/ 1151401 h 3475973"/>
                  <a:gd name="connsiteX6-4501" fmla="*/ 205740 w 2072640"/>
                  <a:gd name="connsiteY6-4502" fmla="*/ 1509977 h 3475973"/>
                  <a:gd name="connsiteX7-4503" fmla="*/ 227970 w 2072640"/>
                  <a:gd name="connsiteY7-4504" fmla="*/ 1120993 h 3475973"/>
                  <a:gd name="connsiteX8-4505" fmla="*/ 259080 w 2072640"/>
                  <a:gd name="connsiteY8-4506" fmla="*/ 1471877 h 3475973"/>
                  <a:gd name="connsiteX9-4507" fmla="*/ 292104 w 2072640"/>
                  <a:gd name="connsiteY9-4508" fmla="*/ 930784 h 3475973"/>
                  <a:gd name="connsiteX10-4509" fmla="*/ 304800 w 2072640"/>
                  <a:gd name="connsiteY10-4510" fmla="*/ 1730957 h 3475973"/>
                  <a:gd name="connsiteX11-4511" fmla="*/ 334649 w 2072640"/>
                  <a:gd name="connsiteY11-4512" fmla="*/ 770837 h 3475973"/>
                  <a:gd name="connsiteX12-4513" fmla="*/ 347976 w 2072640"/>
                  <a:gd name="connsiteY12-4514" fmla="*/ 1883502 h 3475973"/>
                  <a:gd name="connsiteX13-4515" fmla="*/ 383543 w 2072640"/>
                  <a:gd name="connsiteY13-4516" fmla="*/ 610744 h 3475973"/>
                  <a:gd name="connsiteX14-4517" fmla="*/ 400044 w 2072640"/>
                  <a:gd name="connsiteY14-4518" fmla="*/ 2051215 h 3475973"/>
                  <a:gd name="connsiteX15-4519" fmla="*/ 449580 w 2072640"/>
                  <a:gd name="connsiteY15-4520" fmla="*/ 458417 h 3475973"/>
                  <a:gd name="connsiteX16-4521" fmla="*/ 450840 w 2072640"/>
                  <a:gd name="connsiteY16-4522" fmla="*/ 2233950 h 3475973"/>
                  <a:gd name="connsiteX17-4523" fmla="*/ 497843 w 2072640"/>
                  <a:gd name="connsiteY17-4524" fmla="*/ 298397 h 3475973"/>
                  <a:gd name="connsiteX18-4525" fmla="*/ 501636 w 2072640"/>
                  <a:gd name="connsiteY18-4526" fmla="*/ 2454858 h 3475973"/>
                  <a:gd name="connsiteX19-4527" fmla="*/ 546108 w 2072640"/>
                  <a:gd name="connsiteY19-4528" fmla="*/ 123 h 3475973"/>
                  <a:gd name="connsiteX20-4529" fmla="*/ 549260 w 2072640"/>
                  <a:gd name="connsiteY20-4530" fmla="*/ 2338809 h 3475973"/>
                  <a:gd name="connsiteX21-4531" fmla="*/ 586109 w 2072640"/>
                  <a:gd name="connsiteY21-4532" fmla="*/ 694419 h 3475973"/>
                  <a:gd name="connsiteX22-4533" fmla="*/ 598795 w 2072640"/>
                  <a:gd name="connsiteY22-4534" fmla="*/ 2210726 h 3475973"/>
                  <a:gd name="connsiteX23-4535" fmla="*/ 635634 w 2072640"/>
                  <a:gd name="connsiteY23-4536" fmla="*/ 976359 h 3475973"/>
                  <a:gd name="connsiteX24-4537" fmla="*/ 645156 w 2072640"/>
                  <a:gd name="connsiteY24-4538" fmla="*/ 1997658 h 3475973"/>
                  <a:gd name="connsiteX25-4539" fmla="*/ 685800 w 2072640"/>
                  <a:gd name="connsiteY25-4540" fmla="*/ 1060396 h 3475973"/>
                  <a:gd name="connsiteX26-4541" fmla="*/ 696594 w 2072640"/>
                  <a:gd name="connsiteY26-4542" fmla="*/ 1920657 h 3475973"/>
                  <a:gd name="connsiteX27-4543" fmla="*/ 731520 w 2072640"/>
                  <a:gd name="connsiteY27-4544" fmla="*/ 1211487 h 3475973"/>
                  <a:gd name="connsiteX28-4545" fmla="*/ 754380 w 2072640"/>
                  <a:gd name="connsiteY28-4546" fmla="*/ 2043377 h 3475973"/>
                  <a:gd name="connsiteX29-4547" fmla="*/ 784860 w 2072640"/>
                  <a:gd name="connsiteY29-4548" fmla="*/ 1487117 h 3475973"/>
                  <a:gd name="connsiteX30-4549" fmla="*/ 801371 w 2072640"/>
                  <a:gd name="connsiteY30-4550" fmla="*/ 2003529 h 3475973"/>
                  <a:gd name="connsiteX31-4551" fmla="*/ 848994 w 2072640"/>
                  <a:gd name="connsiteY31-4552" fmla="*/ 1485150 h 3475973"/>
                  <a:gd name="connsiteX32-4553" fmla="*/ 838200 w 2072640"/>
                  <a:gd name="connsiteY32-4554" fmla="*/ 2325317 h 3475973"/>
                  <a:gd name="connsiteX33-4555" fmla="*/ 913128 w 2072640"/>
                  <a:gd name="connsiteY33-4556" fmla="*/ 1329986 h 3475973"/>
                  <a:gd name="connsiteX34-4557" fmla="*/ 876300 w 2072640"/>
                  <a:gd name="connsiteY34-4558" fmla="*/ 2607257 h 3475973"/>
                  <a:gd name="connsiteX35-4559" fmla="*/ 960120 w 2072640"/>
                  <a:gd name="connsiteY35-4560" fmla="*/ 2089097 h 3475973"/>
                  <a:gd name="connsiteX36-4561" fmla="*/ 899160 w 2072640"/>
                  <a:gd name="connsiteY36-4562" fmla="*/ 2927297 h 3475973"/>
                  <a:gd name="connsiteX37-4563" fmla="*/ 998220 w 2072640"/>
                  <a:gd name="connsiteY37-4564" fmla="*/ 2378657 h 3475973"/>
                  <a:gd name="connsiteX38-4565" fmla="*/ 967740 w 2072640"/>
                  <a:gd name="connsiteY38-4566" fmla="*/ 3064457 h 3475973"/>
                  <a:gd name="connsiteX39-4567" fmla="*/ 1043940 w 2072640"/>
                  <a:gd name="connsiteY39-4568" fmla="*/ 2584397 h 3475973"/>
                  <a:gd name="connsiteX40-4569" fmla="*/ 1051560 w 2072640"/>
                  <a:gd name="connsiteY40-4570" fmla="*/ 3133037 h 3475973"/>
                  <a:gd name="connsiteX41-4571" fmla="*/ 1150608 w 2072640"/>
                  <a:gd name="connsiteY41-4572" fmla="*/ 1098448 h 3475973"/>
                  <a:gd name="connsiteX42-4573" fmla="*/ 1143000 w 2072640"/>
                  <a:gd name="connsiteY42-4574" fmla="*/ 3285437 h 3475973"/>
                  <a:gd name="connsiteX43-4575" fmla="*/ 1181100 w 2072640"/>
                  <a:gd name="connsiteY43-4576" fmla="*/ 2782517 h 3475973"/>
                  <a:gd name="connsiteX44-4577" fmla="*/ 1228723 w 2072640"/>
                  <a:gd name="connsiteY44-4578" fmla="*/ 1293293 h 3475973"/>
                  <a:gd name="connsiteX45-4579" fmla="*/ 1278246 w 2072640"/>
                  <a:gd name="connsiteY45-4580" fmla="*/ 597032 h 3475973"/>
                  <a:gd name="connsiteX46-4581" fmla="*/ 1295400 w 2072640"/>
                  <a:gd name="connsiteY46-4582" fmla="*/ 1300693 h 3475973"/>
                  <a:gd name="connsiteX47-4583" fmla="*/ 1325880 w 2072640"/>
                  <a:gd name="connsiteY47-4584" fmla="*/ 2904437 h 3475973"/>
                  <a:gd name="connsiteX48-4585" fmla="*/ 1379220 w 2072640"/>
                  <a:gd name="connsiteY48-4586" fmla="*/ 3331157 h 3475973"/>
                  <a:gd name="connsiteX49-4587" fmla="*/ 1402080 w 2072640"/>
                  <a:gd name="connsiteY49-4588" fmla="*/ 2988257 h 3475973"/>
                  <a:gd name="connsiteX50-4589" fmla="*/ 1463040 w 2072640"/>
                  <a:gd name="connsiteY50-4590" fmla="*/ 3308297 h 3475973"/>
                  <a:gd name="connsiteX51-4591" fmla="*/ 1485900 w 2072640"/>
                  <a:gd name="connsiteY51-4592" fmla="*/ 3011117 h 3475973"/>
                  <a:gd name="connsiteX52-4593" fmla="*/ 1546860 w 2072640"/>
                  <a:gd name="connsiteY52-4594" fmla="*/ 3384497 h 3475973"/>
                  <a:gd name="connsiteX53-4595" fmla="*/ 1562100 w 2072640"/>
                  <a:gd name="connsiteY53-4596" fmla="*/ 3003497 h 3475973"/>
                  <a:gd name="connsiteX54-4597" fmla="*/ 1623060 w 2072640"/>
                  <a:gd name="connsiteY54-4598" fmla="*/ 3354017 h 3475973"/>
                  <a:gd name="connsiteX55-4599" fmla="*/ 1661160 w 2072640"/>
                  <a:gd name="connsiteY55-4600" fmla="*/ 3049217 h 3475973"/>
                  <a:gd name="connsiteX56-4601" fmla="*/ 1691640 w 2072640"/>
                  <a:gd name="connsiteY56-4602" fmla="*/ 3414977 h 3475973"/>
                  <a:gd name="connsiteX57-4603" fmla="*/ 1729740 w 2072640"/>
                  <a:gd name="connsiteY57-4604" fmla="*/ 3064457 h 3475973"/>
                  <a:gd name="connsiteX58-4605" fmla="*/ 1775460 w 2072640"/>
                  <a:gd name="connsiteY58-4606" fmla="*/ 3361637 h 3475973"/>
                  <a:gd name="connsiteX59-4607" fmla="*/ 1813560 w 2072640"/>
                  <a:gd name="connsiteY59-4608" fmla="*/ 3117797 h 3475973"/>
                  <a:gd name="connsiteX60-4609" fmla="*/ 1844040 w 2072640"/>
                  <a:gd name="connsiteY60-4610" fmla="*/ 3468317 h 3475973"/>
                  <a:gd name="connsiteX61-4611" fmla="*/ 1874520 w 2072640"/>
                  <a:gd name="connsiteY61-4612" fmla="*/ 3163517 h 3475973"/>
                  <a:gd name="connsiteX62-4613" fmla="*/ 1927860 w 2072640"/>
                  <a:gd name="connsiteY62-4614" fmla="*/ 3468317 h 3475973"/>
                  <a:gd name="connsiteX63-4615" fmla="*/ 1958340 w 2072640"/>
                  <a:gd name="connsiteY63-4616" fmla="*/ 3163517 h 3475973"/>
                  <a:gd name="connsiteX64-4617" fmla="*/ 2011680 w 2072640"/>
                  <a:gd name="connsiteY64-4618" fmla="*/ 3475937 h 3475973"/>
                  <a:gd name="connsiteX65-4619" fmla="*/ 2072640 w 2072640"/>
                  <a:gd name="connsiteY65-4620" fmla="*/ 3186377 h 3475973"/>
                  <a:gd name="connsiteX66-4621" fmla="*/ 2072640 w 2072640"/>
                  <a:gd name="connsiteY66-4622" fmla="*/ 3186377 h 3475973"/>
                  <a:gd name="connsiteX67-4623" fmla="*/ 2072640 w 2072640"/>
                  <a:gd name="connsiteY67-4624" fmla="*/ 3186377 h 3475973"/>
                  <a:gd name="connsiteX0-4625" fmla="*/ 0 w 2072640"/>
                  <a:gd name="connsiteY0-4626" fmla="*/ 1449017 h 3475973"/>
                  <a:gd name="connsiteX1-4627" fmla="*/ 53340 w 2072640"/>
                  <a:gd name="connsiteY1-4628" fmla="*/ 1159457 h 3475973"/>
                  <a:gd name="connsiteX2-4629" fmla="*/ 68580 w 2072640"/>
                  <a:gd name="connsiteY2-4630" fmla="*/ 1449017 h 3475973"/>
                  <a:gd name="connsiteX3-4631" fmla="*/ 121920 w 2072640"/>
                  <a:gd name="connsiteY3-4632" fmla="*/ 1167077 h 3475973"/>
                  <a:gd name="connsiteX4-4633" fmla="*/ 137160 w 2072640"/>
                  <a:gd name="connsiteY4-4634" fmla="*/ 1502357 h 3475973"/>
                  <a:gd name="connsiteX5-4635" fmla="*/ 176532 w 2072640"/>
                  <a:gd name="connsiteY5-4636" fmla="*/ 1151401 h 3475973"/>
                  <a:gd name="connsiteX6-4637" fmla="*/ 205740 w 2072640"/>
                  <a:gd name="connsiteY6-4638" fmla="*/ 1509977 h 3475973"/>
                  <a:gd name="connsiteX7-4639" fmla="*/ 227970 w 2072640"/>
                  <a:gd name="connsiteY7-4640" fmla="*/ 1120993 h 3475973"/>
                  <a:gd name="connsiteX8-4641" fmla="*/ 259080 w 2072640"/>
                  <a:gd name="connsiteY8-4642" fmla="*/ 1471877 h 3475973"/>
                  <a:gd name="connsiteX9-4643" fmla="*/ 292104 w 2072640"/>
                  <a:gd name="connsiteY9-4644" fmla="*/ 930784 h 3475973"/>
                  <a:gd name="connsiteX10-4645" fmla="*/ 304800 w 2072640"/>
                  <a:gd name="connsiteY10-4646" fmla="*/ 1730957 h 3475973"/>
                  <a:gd name="connsiteX11-4647" fmla="*/ 334649 w 2072640"/>
                  <a:gd name="connsiteY11-4648" fmla="*/ 770837 h 3475973"/>
                  <a:gd name="connsiteX12-4649" fmla="*/ 347976 w 2072640"/>
                  <a:gd name="connsiteY12-4650" fmla="*/ 1883502 h 3475973"/>
                  <a:gd name="connsiteX13-4651" fmla="*/ 383543 w 2072640"/>
                  <a:gd name="connsiteY13-4652" fmla="*/ 610744 h 3475973"/>
                  <a:gd name="connsiteX14-4653" fmla="*/ 400044 w 2072640"/>
                  <a:gd name="connsiteY14-4654" fmla="*/ 2051215 h 3475973"/>
                  <a:gd name="connsiteX15-4655" fmla="*/ 449580 w 2072640"/>
                  <a:gd name="connsiteY15-4656" fmla="*/ 458417 h 3475973"/>
                  <a:gd name="connsiteX16-4657" fmla="*/ 450840 w 2072640"/>
                  <a:gd name="connsiteY16-4658" fmla="*/ 2233950 h 3475973"/>
                  <a:gd name="connsiteX17-4659" fmla="*/ 497843 w 2072640"/>
                  <a:gd name="connsiteY17-4660" fmla="*/ 298397 h 3475973"/>
                  <a:gd name="connsiteX18-4661" fmla="*/ 501636 w 2072640"/>
                  <a:gd name="connsiteY18-4662" fmla="*/ 2454858 h 3475973"/>
                  <a:gd name="connsiteX19-4663" fmla="*/ 546108 w 2072640"/>
                  <a:gd name="connsiteY19-4664" fmla="*/ 123 h 3475973"/>
                  <a:gd name="connsiteX20-4665" fmla="*/ 549260 w 2072640"/>
                  <a:gd name="connsiteY20-4666" fmla="*/ 2338809 h 3475973"/>
                  <a:gd name="connsiteX21-4667" fmla="*/ 586109 w 2072640"/>
                  <a:gd name="connsiteY21-4668" fmla="*/ 694419 h 3475973"/>
                  <a:gd name="connsiteX22-4669" fmla="*/ 598795 w 2072640"/>
                  <a:gd name="connsiteY22-4670" fmla="*/ 2210726 h 3475973"/>
                  <a:gd name="connsiteX23-4671" fmla="*/ 635634 w 2072640"/>
                  <a:gd name="connsiteY23-4672" fmla="*/ 976359 h 3475973"/>
                  <a:gd name="connsiteX24-4673" fmla="*/ 645156 w 2072640"/>
                  <a:gd name="connsiteY24-4674" fmla="*/ 1997658 h 3475973"/>
                  <a:gd name="connsiteX25-4675" fmla="*/ 685800 w 2072640"/>
                  <a:gd name="connsiteY25-4676" fmla="*/ 1060396 h 3475973"/>
                  <a:gd name="connsiteX26-4677" fmla="*/ 696594 w 2072640"/>
                  <a:gd name="connsiteY26-4678" fmla="*/ 1920657 h 3475973"/>
                  <a:gd name="connsiteX27-4679" fmla="*/ 731520 w 2072640"/>
                  <a:gd name="connsiteY27-4680" fmla="*/ 1211487 h 3475973"/>
                  <a:gd name="connsiteX28-4681" fmla="*/ 754380 w 2072640"/>
                  <a:gd name="connsiteY28-4682" fmla="*/ 2043377 h 3475973"/>
                  <a:gd name="connsiteX29-4683" fmla="*/ 778511 w 2072640"/>
                  <a:gd name="connsiteY29-4684" fmla="*/ 1271719 h 3475973"/>
                  <a:gd name="connsiteX30-4685" fmla="*/ 801371 w 2072640"/>
                  <a:gd name="connsiteY30-4686" fmla="*/ 2003529 h 3475973"/>
                  <a:gd name="connsiteX31-4687" fmla="*/ 848994 w 2072640"/>
                  <a:gd name="connsiteY31-4688" fmla="*/ 1485150 h 3475973"/>
                  <a:gd name="connsiteX32-4689" fmla="*/ 838200 w 2072640"/>
                  <a:gd name="connsiteY32-4690" fmla="*/ 2325317 h 3475973"/>
                  <a:gd name="connsiteX33-4691" fmla="*/ 913128 w 2072640"/>
                  <a:gd name="connsiteY33-4692" fmla="*/ 1329986 h 3475973"/>
                  <a:gd name="connsiteX34-4693" fmla="*/ 876300 w 2072640"/>
                  <a:gd name="connsiteY34-4694" fmla="*/ 2607257 h 3475973"/>
                  <a:gd name="connsiteX35-4695" fmla="*/ 960120 w 2072640"/>
                  <a:gd name="connsiteY35-4696" fmla="*/ 2089097 h 3475973"/>
                  <a:gd name="connsiteX36-4697" fmla="*/ 899160 w 2072640"/>
                  <a:gd name="connsiteY36-4698" fmla="*/ 2927297 h 3475973"/>
                  <a:gd name="connsiteX37-4699" fmla="*/ 998220 w 2072640"/>
                  <a:gd name="connsiteY37-4700" fmla="*/ 2378657 h 3475973"/>
                  <a:gd name="connsiteX38-4701" fmla="*/ 967740 w 2072640"/>
                  <a:gd name="connsiteY38-4702" fmla="*/ 3064457 h 3475973"/>
                  <a:gd name="connsiteX39-4703" fmla="*/ 1043940 w 2072640"/>
                  <a:gd name="connsiteY39-4704" fmla="*/ 2584397 h 3475973"/>
                  <a:gd name="connsiteX40-4705" fmla="*/ 1051560 w 2072640"/>
                  <a:gd name="connsiteY40-4706" fmla="*/ 3133037 h 3475973"/>
                  <a:gd name="connsiteX41-4707" fmla="*/ 1150608 w 2072640"/>
                  <a:gd name="connsiteY41-4708" fmla="*/ 1098448 h 3475973"/>
                  <a:gd name="connsiteX42-4709" fmla="*/ 1143000 w 2072640"/>
                  <a:gd name="connsiteY42-4710" fmla="*/ 3285437 h 3475973"/>
                  <a:gd name="connsiteX43-4711" fmla="*/ 1181100 w 2072640"/>
                  <a:gd name="connsiteY43-4712" fmla="*/ 2782517 h 3475973"/>
                  <a:gd name="connsiteX44-4713" fmla="*/ 1228723 w 2072640"/>
                  <a:gd name="connsiteY44-4714" fmla="*/ 1293293 h 3475973"/>
                  <a:gd name="connsiteX45-4715" fmla="*/ 1278246 w 2072640"/>
                  <a:gd name="connsiteY45-4716" fmla="*/ 597032 h 3475973"/>
                  <a:gd name="connsiteX46-4717" fmla="*/ 1295400 w 2072640"/>
                  <a:gd name="connsiteY46-4718" fmla="*/ 1300693 h 3475973"/>
                  <a:gd name="connsiteX47-4719" fmla="*/ 1325880 w 2072640"/>
                  <a:gd name="connsiteY47-4720" fmla="*/ 2904437 h 3475973"/>
                  <a:gd name="connsiteX48-4721" fmla="*/ 1379220 w 2072640"/>
                  <a:gd name="connsiteY48-4722" fmla="*/ 3331157 h 3475973"/>
                  <a:gd name="connsiteX49-4723" fmla="*/ 1402080 w 2072640"/>
                  <a:gd name="connsiteY49-4724" fmla="*/ 2988257 h 3475973"/>
                  <a:gd name="connsiteX50-4725" fmla="*/ 1463040 w 2072640"/>
                  <a:gd name="connsiteY50-4726" fmla="*/ 3308297 h 3475973"/>
                  <a:gd name="connsiteX51-4727" fmla="*/ 1485900 w 2072640"/>
                  <a:gd name="connsiteY51-4728" fmla="*/ 3011117 h 3475973"/>
                  <a:gd name="connsiteX52-4729" fmla="*/ 1546860 w 2072640"/>
                  <a:gd name="connsiteY52-4730" fmla="*/ 3384497 h 3475973"/>
                  <a:gd name="connsiteX53-4731" fmla="*/ 1562100 w 2072640"/>
                  <a:gd name="connsiteY53-4732" fmla="*/ 3003497 h 3475973"/>
                  <a:gd name="connsiteX54-4733" fmla="*/ 1623060 w 2072640"/>
                  <a:gd name="connsiteY54-4734" fmla="*/ 3354017 h 3475973"/>
                  <a:gd name="connsiteX55-4735" fmla="*/ 1661160 w 2072640"/>
                  <a:gd name="connsiteY55-4736" fmla="*/ 3049217 h 3475973"/>
                  <a:gd name="connsiteX56-4737" fmla="*/ 1691640 w 2072640"/>
                  <a:gd name="connsiteY56-4738" fmla="*/ 3414977 h 3475973"/>
                  <a:gd name="connsiteX57-4739" fmla="*/ 1729740 w 2072640"/>
                  <a:gd name="connsiteY57-4740" fmla="*/ 3064457 h 3475973"/>
                  <a:gd name="connsiteX58-4741" fmla="*/ 1775460 w 2072640"/>
                  <a:gd name="connsiteY58-4742" fmla="*/ 3361637 h 3475973"/>
                  <a:gd name="connsiteX59-4743" fmla="*/ 1813560 w 2072640"/>
                  <a:gd name="connsiteY59-4744" fmla="*/ 3117797 h 3475973"/>
                  <a:gd name="connsiteX60-4745" fmla="*/ 1844040 w 2072640"/>
                  <a:gd name="connsiteY60-4746" fmla="*/ 3468317 h 3475973"/>
                  <a:gd name="connsiteX61-4747" fmla="*/ 1874520 w 2072640"/>
                  <a:gd name="connsiteY61-4748" fmla="*/ 3163517 h 3475973"/>
                  <a:gd name="connsiteX62-4749" fmla="*/ 1927860 w 2072640"/>
                  <a:gd name="connsiteY62-4750" fmla="*/ 3468317 h 3475973"/>
                  <a:gd name="connsiteX63-4751" fmla="*/ 1958340 w 2072640"/>
                  <a:gd name="connsiteY63-4752" fmla="*/ 3163517 h 3475973"/>
                  <a:gd name="connsiteX64-4753" fmla="*/ 2011680 w 2072640"/>
                  <a:gd name="connsiteY64-4754" fmla="*/ 3475937 h 3475973"/>
                  <a:gd name="connsiteX65-4755" fmla="*/ 2072640 w 2072640"/>
                  <a:gd name="connsiteY65-4756" fmla="*/ 3186377 h 3475973"/>
                  <a:gd name="connsiteX66-4757" fmla="*/ 2072640 w 2072640"/>
                  <a:gd name="connsiteY66-4758" fmla="*/ 3186377 h 3475973"/>
                  <a:gd name="connsiteX67-4759" fmla="*/ 2072640 w 2072640"/>
                  <a:gd name="connsiteY67-4760" fmla="*/ 3186377 h 3475973"/>
                  <a:gd name="connsiteX0-4761" fmla="*/ 0 w 2072640"/>
                  <a:gd name="connsiteY0-4762" fmla="*/ 1449017 h 3475973"/>
                  <a:gd name="connsiteX1-4763" fmla="*/ 53340 w 2072640"/>
                  <a:gd name="connsiteY1-4764" fmla="*/ 1159457 h 3475973"/>
                  <a:gd name="connsiteX2-4765" fmla="*/ 68580 w 2072640"/>
                  <a:gd name="connsiteY2-4766" fmla="*/ 1449017 h 3475973"/>
                  <a:gd name="connsiteX3-4767" fmla="*/ 121920 w 2072640"/>
                  <a:gd name="connsiteY3-4768" fmla="*/ 1167077 h 3475973"/>
                  <a:gd name="connsiteX4-4769" fmla="*/ 137160 w 2072640"/>
                  <a:gd name="connsiteY4-4770" fmla="*/ 1502357 h 3475973"/>
                  <a:gd name="connsiteX5-4771" fmla="*/ 176532 w 2072640"/>
                  <a:gd name="connsiteY5-4772" fmla="*/ 1151401 h 3475973"/>
                  <a:gd name="connsiteX6-4773" fmla="*/ 205740 w 2072640"/>
                  <a:gd name="connsiteY6-4774" fmla="*/ 1509977 h 3475973"/>
                  <a:gd name="connsiteX7-4775" fmla="*/ 227970 w 2072640"/>
                  <a:gd name="connsiteY7-4776" fmla="*/ 1120993 h 3475973"/>
                  <a:gd name="connsiteX8-4777" fmla="*/ 259080 w 2072640"/>
                  <a:gd name="connsiteY8-4778" fmla="*/ 1471877 h 3475973"/>
                  <a:gd name="connsiteX9-4779" fmla="*/ 292104 w 2072640"/>
                  <a:gd name="connsiteY9-4780" fmla="*/ 930784 h 3475973"/>
                  <a:gd name="connsiteX10-4781" fmla="*/ 304800 w 2072640"/>
                  <a:gd name="connsiteY10-4782" fmla="*/ 1730957 h 3475973"/>
                  <a:gd name="connsiteX11-4783" fmla="*/ 334649 w 2072640"/>
                  <a:gd name="connsiteY11-4784" fmla="*/ 770837 h 3475973"/>
                  <a:gd name="connsiteX12-4785" fmla="*/ 347976 w 2072640"/>
                  <a:gd name="connsiteY12-4786" fmla="*/ 1883502 h 3475973"/>
                  <a:gd name="connsiteX13-4787" fmla="*/ 383543 w 2072640"/>
                  <a:gd name="connsiteY13-4788" fmla="*/ 610744 h 3475973"/>
                  <a:gd name="connsiteX14-4789" fmla="*/ 400044 w 2072640"/>
                  <a:gd name="connsiteY14-4790" fmla="*/ 2051215 h 3475973"/>
                  <a:gd name="connsiteX15-4791" fmla="*/ 449580 w 2072640"/>
                  <a:gd name="connsiteY15-4792" fmla="*/ 458417 h 3475973"/>
                  <a:gd name="connsiteX16-4793" fmla="*/ 450840 w 2072640"/>
                  <a:gd name="connsiteY16-4794" fmla="*/ 2233950 h 3475973"/>
                  <a:gd name="connsiteX17-4795" fmla="*/ 497843 w 2072640"/>
                  <a:gd name="connsiteY17-4796" fmla="*/ 298397 h 3475973"/>
                  <a:gd name="connsiteX18-4797" fmla="*/ 501636 w 2072640"/>
                  <a:gd name="connsiteY18-4798" fmla="*/ 2454858 h 3475973"/>
                  <a:gd name="connsiteX19-4799" fmla="*/ 546108 w 2072640"/>
                  <a:gd name="connsiteY19-4800" fmla="*/ 123 h 3475973"/>
                  <a:gd name="connsiteX20-4801" fmla="*/ 549260 w 2072640"/>
                  <a:gd name="connsiteY20-4802" fmla="*/ 2338809 h 3475973"/>
                  <a:gd name="connsiteX21-4803" fmla="*/ 586109 w 2072640"/>
                  <a:gd name="connsiteY21-4804" fmla="*/ 694419 h 3475973"/>
                  <a:gd name="connsiteX22-4805" fmla="*/ 598795 w 2072640"/>
                  <a:gd name="connsiteY22-4806" fmla="*/ 2210726 h 3475973"/>
                  <a:gd name="connsiteX23-4807" fmla="*/ 635634 w 2072640"/>
                  <a:gd name="connsiteY23-4808" fmla="*/ 976359 h 3475973"/>
                  <a:gd name="connsiteX24-4809" fmla="*/ 645156 w 2072640"/>
                  <a:gd name="connsiteY24-4810" fmla="*/ 1997658 h 3475973"/>
                  <a:gd name="connsiteX25-4811" fmla="*/ 685800 w 2072640"/>
                  <a:gd name="connsiteY25-4812" fmla="*/ 1060396 h 3475973"/>
                  <a:gd name="connsiteX26-4813" fmla="*/ 696594 w 2072640"/>
                  <a:gd name="connsiteY26-4814" fmla="*/ 1920657 h 3475973"/>
                  <a:gd name="connsiteX27-4815" fmla="*/ 731520 w 2072640"/>
                  <a:gd name="connsiteY27-4816" fmla="*/ 1211487 h 3475973"/>
                  <a:gd name="connsiteX28-4817" fmla="*/ 744858 w 2072640"/>
                  <a:gd name="connsiteY28-4818" fmla="*/ 1851056 h 3475973"/>
                  <a:gd name="connsiteX29-4819" fmla="*/ 778511 w 2072640"/>
                  <a:gd name="connsiteY29-4820" fmla="*/ 1271719 h 3475973"/>
                  <a:gd name="connsiteX30-4821" fmla="*/ 801371 w 2072640"/>
                  <a:gd name="connsiteY30-4822" fmla="*/ 2003529 h 3475973"/>
                  <a:gd name="connsiteX31-4823" fmla="*/ 848994 w 2072640"/>
                  <a:gd name="connsiteY31-4824" fmla="*/ 1485150 h 3475973"/>
                  <a:gd name="connsiteX32-4825" fmla="*/ 838200 w 2072640"/>
                  <a:gd name="connsiteY32-4826" fmla="*/ 2325317 h 3475973"/>
                  <a:gd name="connsiteX33-4827" fmla="*/ 913128 w 2072640"/>
                  <a:gd name="connsiteY33-4828" fmla="*/ 1329986 h 3475973"/>
                  <a:gd name="connsiteX34-4829" fmla="*/ 876300 w 2072640"/>
                  <a:gd name="connsiteY34-4830" fmla="*/ 2607257 h 3475973"/>
                  <a:gd name="connsiteX35-4831" fmla="*/ 960120 w 2072640"/>
                  <a:gd name="connsiteY35-4832" fmla="*/ 2089097 h 3475973"/>
                  <a:gd name="connsiteX36-4833" fmla="*/ 899160 w 2072640"/>
                  <a:gd name="connsiteY36-4834" fmla="*/ 2927297 h 3475973"/>
                  <a:gd name="connsiteX37-4835" fmla="*/ 998220 w 2072640"/>
                  <a:gd name="connsiteY37-4836" fmla="*/ 2378657 h 3475973"/>
                  <a:gd name="connsiteX38-4837" fmla="*/ 967740 w 2072640"/>
                  <a:gd name="connsiteY38-4838" fmla="*/ 3064457 h 3475973"/>
                  <a:gd name="connsiteX39-4839" fmla="*/ 1043940 w 2072640"/>
                  <a:gd name="connsiteY39-4840" fmla="*/ 2584397 h 3475973"/>
                  <a:gd name="connsiteX40-4841" fmla="*/ 1051560 w 2072640"/>
                  <a:gd name="connsiteY40-4842" fmla="*/ 3133037 h 3475973"/>
                  <a:gd name="connsiteX41-4843" fmla="*/ 1150608 w 2072640"/>
                  <a:gd name="connsiteY41-4844" fmla="*/ 1098448 h 3475973"/>
                  <a:gd name="connsiteX42-4845" fmla="*/ 1143000 w 2072640"/>
                  <a:gd name="connsiteY42-4846" fmla="*/ 3285437 h 3475973"/>
                  <a:gd name="connsiteX43-4847" fmla="*/ 1181100 w 2072640"/>
                  <a:gd name="connsiteY43-4848" fmla="*/ 2782517 h 3475973"/>
                  <a:gd name="connsiteX44-4849" fmla="*/ 1228723 w 2072640"/>
                  <a:gd name="connsiteY44-4850" fmla="*/ 1293293 h 3475973"/>
                  <a:gd name="connsiteX45-4851" fmla="*/ 1278246 w 2072640"/>
                  <a:gd name="connsiteY45-4852" fmla="*/ 597032 h 3475973"/>
                  <a:gd name="connsiteX46-4853" fmla="*/ 1295400 w 2072640"/>
                  <a:gd name="connsiteY46-4854" fmla="*/ 1300693 h 3475973"/>
                  <a:gd name="connsiteX47-4855" fmla="*/ 1325880 w 2072640"/>
                  <a:gd name="connsiteY47-4856" fmla="*/ 2904437 h 3475973"/>
                  <a:gd name="connsiteX48-4857" fmla="*/ 1379220 w 2072640"/>
                  <a:gd name="connsiteY48-4858" fmla="*/ 3331157 h 3475973"/>
                  <a:gd name="connsiteX49-4859" fmla="*/ 1402080 w 2072640"/>
                  <a:gd name="connsiteY49-4860" fmla="*/ 2988257 h 3475973"/>
                  <a:gd name="connsiteX50-4861" fmla="*/ 1463040 w 2072640"/>
                  <a:gd name="connsiteY50-4862" fmla="*/ 3308297 h 3475973"/>
                  <a:gd name="connsiteX51-4863" fmla="*/ 1485900 w 2072640"/>
                  <a:gd name="connsiteY51-4864" fmla="*/ 3011117 h 3475973"/>
                  <a:gd name="connsiteX52-4865" fmla="*/ 1546860 w 2072640"/>
                  <a:gd name="connsiteY52-4866" fmla="*/ 3384497 h 3475973"/>
                  <a:gd name="connsiteX53-4867" fmla="*/ 1562100 w 2072640"/>
                  <a:gd name="connsiteY53-4868" fmla="*/ 3003497 h 3475973"/>
                  <a:gd name="connsiteX54-4869" fmla="*/ 1623060 w 2072640"/>
                  <a:gd name="connsiteY54-4870" fmla="*/ 3354017 h 3475973"/>
                  <a:gd name="connsiteX55-4871" fmla="*/ 1661160 w 2072640"/>
                  <a:gd name="connsiteY55-4872" fmla="*/ 3049217 h 3475973"/>
                  <a:gd name="connsiteX56-4873" fmla="*/ 1691640 w 2072640"/>
                  <a:gd name="connsiteY56-4874" fmla="*/ 3414977 h 3475973"/>
                  <a:gd name="connsiteX57-4875" fmla="*/ 1729740 w 2072640"/>
                  <a:gd name="connsiteY57-4876" fmla="*/ 3064457 h 3475973"/>
                  <a:gd name="connsiteX58-4877" fmla="*/ 1775460 w 2072640"/>
                  <a:gd name="connsiteY58-4878" fmla="*/ 3361637 h 3475973"/>
                  <a:gd name="connsiteX59-4879" fmla="*/ 1813560 w 2072640"/>
                  <a:gd name="connsiteY59-4880" fmla="*/ 3117797 h 3475973"/>
                  <a:gd name="connsiteX60-4881" fmla="*/ 1844040 w 2072640"/>
                  <a:gd name="connsiteY60-4882" fmla="*/ 3468317 h 3475973"/>
                  <a:gd name="connsiteX61-4883" fmla="*/ 1874520 w 2072640"/>
                  <a:gd name="connsiteY61-4884" fmla="*/ 3163517 h 3475973"/>
                  <a:gd name="connsiteX62-4885" fmla="*/ 1927860 w 2072640"/>
                  <a:gd name="connsiteY62-4886" fmla="*/ 3468317 h 3475973"/>
                  <a:gd name="connsiteX63-4887" fmla="*/ 1958340 w 2072640"/>
                  <a:gd name="connsiteY63-4888" fmla="*/ 3163517 h 3475973"/>
                  <a:gd name="connsiteX64-4889" fmla="*/ 2011680 w 2072640"/>
                  <a:gd name="connsiteY64-4890" fmla="*/ 3475937 h 3475973"/>
                  <a:gd name="connsiteX65-4891" fmla="*/ 2072640 w 2072640"/>
                  <a:gd name="connsiteY65-4892" fmla="*/ 3186377 h 3475973"/>
                  <a:gd name="connsiteX66-4893" fmla="*/ 2072640 w 2072640"/>
                  <a:gd name="connsiteY66-4894" fmla="*/ 3186377 h 3475973"/>
                  <a:gd name="connsiteX67-4895" fmla="*/ 2072640 w 2072640"/>
                  <a:gd name="connsiteY67-4896" fmla="*/ 3186377 h 3475973"/>
                  <a:gd name="connsiteX0-4897" fmla="*/ 0 w 2072640"/>
                  <a:gd name="connsiteY0-4898" fmla="*/ 1449017 h 3475973"/>
                  <a:gd name="connsiteX1-4899" fmla="*/ 53340 w 2072640"/>
                  <a:gd name="connsiteY1-4900" fmla="*/ 1159457 h 3475973"/>
                  <a:gd name="connsiteX2-4901" fmla="*/ 68580 w 2072640"/>
                  <a:gd name="connsiteY2-4902" fmla="*/ 1449017 h 3475973"/>
                  <a:gd name="connsiteX3-4903" fmla="*/ 121920 w 2072640"/>
                  <a:gd name="connsiteY3-4904" fmla="*/ 1167077 h 3475973"/>
                  <a:gd name="connsiteX4-4905" fmla="*/ 137160 w 2072640"/>
                  <a:gd name="connsiteY4-4906" fmla="*/ 1502357 h 3475973"/>
                  <a:gd name="connsiteX5-4907" fmla="*/ 176532 w 2072640"/>
                  <a:gd name="connsiteY5-4908" fmla="*/ 1151401 h 3475973"/>
                  <a:gd name="connsiteX6-4909" fmla="*/ 205740 w 2072640"/>
                  <a:gd name="connsiteY6-4910" fmla="*/ 1509977 h 3475973"/>
                  <a:gd name="connsiteX7-4911" fmla="*/ 227970 w 2072640"/>
                  <a:gd name="connsiteY7-4912" fmla="*/ 1120993 h 3475973"/>
                  <a:gd name="connsiteX8-4913" fmla="*/ 259080 w 2072640"/>
                  <a:gd name="connsiteY8-4914" fmla="*/ 1471877 h 3475973"/>
                  <a:gd name="connsiteX9-4915" fmla="*/ 292104 w 2072640"/>
                  <a:gd name="connsiteY9-4916" fmla="*/ 930784 h 3475973"/>
                  <a:gd name="connsiteX10-4917" fmla="*/ 304800 w 2072640"/>
                  <a:gd name="connsiteY10-4918" fmla="*/ 1730957 h 3475973"/>
                  <a:gd name="connsiteX11-4919" fmla="*/ 334649 w 2072640"/>
                  <a:gd name="connsiteY11-4920" fmla="*/ 770837 h 3475973"/>
                  <a:gd name="connsiteX12-4921" fmla="*/ 347976 w 2072640"/>
                  <a:gd name="connsiteY12-4922" fmla="*/ 1883502 h 3475973"/>
                  <a:gd name="connsiteX13-4923" fmla="*/ 383543 w 2072640"/>
                  <a:gd name="connsiteY13-4924" fmla="*/ 610744 h 3475973"/>
                  <a:gd name="connsiteX14-4925" fmla="*/ 400044 w 2072640"/>
                  <a:gd name="connsiteY14-4926" fmla="*/ 2051215 h 3475973"/>
                  <a:gd name="connsiteX15-4927" fmla="*/ 449580 w 2072640"/>
                  <a:gd name="connsiteY15-4928" fmla="*/ 458417 h 3475973"/>
                  <a:gd name="connsiteX16-4929" fmla="*/ 450840 w 2072640"/>
                  <a:gd name="connsiteY16-4930" fmla="*/ 2233950 h 3475973"/>
                  <a:gd name="connsiteX17-4931" fmla="*/ 497843 w 2072640"/>
                  <a:gd name="connsiteY17-4932" fmla="*/ 298397 h 3475973"/>
                  <a:gd name="connsiteX18-4933" fmla="*/ 501636 w 2072640"/>
                  <a:gd name="connsiteY18-4934" fmla="*/ 2454858 h 3475973"/>
                  <a:gd name="connsiteX19-4935" fmla="*/ 546108 w 2072640"/>
                  <a:gd name="connsiteY19-4936" fmla="*/ 123 h 3475973"/>
                  <a:gd name="connsiteX20-4937" fmla="*/ 549260 w 2072640"/>
                  <a:gd name="connsiteY20-4938" fmla="*/ 2338809 h 3475973"/>
                  <a:gd name="connsiteX21-4939" fmla="*/ 586109 w 2072640"/>
                  <a:gd name="connsiteY21-4940" fmla="*/ 694419 h 3475973"/>
                  <a:gd name="connsiteX22-4941" fmla="*/ 598795 w 2072640"/>
                  <a:gd name="connsiteY22-4942" fmla="*/ 2210726 h 3475973"/>
                  <a:gd name="connsiteX23-4943" fmla="*/ 635634 w 2072640"/>
                  <a:gd name="connsiteY23-4944" fmla="*/ 976359 h 3475973"/>
                  <a:gd name="connsiteX24-4945" fmla="*/ 645156 w 2072640"/>
                  <a:gd name="connsiteY24-4946" fmla="*/ 1997658 h 3475973"/>
                  <a:gd name="connsiteX25-4947" fmla="*/ 685800 w 2072640"/>
                  <a:gd name="connsiteY25-4948" fmla="*/ 1060396 h 3475973"/>
                  <a:gd name="connsiteX26-4949" fmla="*/ 696594 w 2072640"/>
                  <a:gd name="connsiteY26-4950" fmla="*/ 1920657 h 3475973"/>
                  <a:gd name="connsiteX27-4951" fmla="*/ 731520 w 2072640"/>
                  <a:gd name="connsiteY27-4952" fmla="*/ 1211487 h 3475973"/>
                  <a:gd name="connsiteX28-4953" fmla="*/ 744858 w 2072640"/>
                  <a:gd name="connsiteY28-4954" fmla="*/ 1851056 h 3475973"/>
                  <a:gd name="connsiteX29-4955" fmla="*/ 778511 w 2072640"/>
                  <a:gd name="connsiteY29-4956" fmla="*/ 1271719 h 3475973"/>
                  <a:gd name="connsiteX30-4957" fmla="*/ 801371 w 2072640"/>
                  <a:gd name="connsiteY30-4958" fmla="*/ 2003529 h 3475973"/>
                  <a:gd name="connsiteX31-4959" fmla="*/ 839472 w 2072640"/>
                  <a:gd name="connsiteY31-4960" fmla="*/ 1269751 h 3475973"/>
                  <a:gd name="connsiteX32-4961" fmla="*/ 838200 w 2072640"/>
                  <a:gd name="connsiteY32-4962" fmla="*/ 2325317 h 3475973"/>
                  <a:gd name="connsiteX33-4963" fmla="*/ 913128 w 2072640"/>
                  <a:gd name="connsiteY33-4964" fmla="*/ 1329986 h 3475973"/>
                  <a:gd name="connsiteX34-4965" fmla="*/ 876300 w 2072640"/>
                  <a:gd name="connsiteY34-4966" fmla="*/ 2607257 h 3475973"/>
                  <a:gd name="connsiteX35-4967" fmla="*/ 960120 w 2072640"/>
                  <a:gd name="connsiteY35-4968" fmla="*/ 2089097 h 3475973"/>
                  <a:gd name="connsiteX36-4969" fmla="*/ 899160 w 2072640"/>
                  <a:gd name="connsiteY36-4970" fmla="*/ 2927297 h 3475973"/>
                  <a:gd name="connsiteX37-4971" fmla="*/ 998220 w 2072640"/>
                  <a:gd name="connsiteY37-4972" fmla="*/ 2378657 h 3475973"/>
                  <a:gd name="connsiteX38-4973" fmla="*/ 967740 w 2072640"/>
                  <a:gd name="connsiteY38-4974" fmla="*/ 3064457 h 3475973"/>
                  <a:gd name="connsiteX39-4975" fmla="*/ 1043940 w 2072640"/>
                  <a:gd name="connsiteY39-4976" fmla="*/ 2584397 h 3475973"/>
                  <a:gd name="connsiteX40-4977" fmla="*/ 1051560 w 2072640"/>
                  <a:gd name="connsiteY40-4978" fmla="*/ 3133037 h 3475973"/>
                  <a:gd name="connsiteX41-4979" fmla="*/ 1150608 w 2072640"/>
                  <a:gd name="connsiteY41-4980" fmla="*/ 1098448 h 3475973"/>
                  <a:gd name="connsiteX42-4981" fmla="*/ 1143000 w 2072640"/>
                  <a:gd name="connsiteY42-4982" fmla="*/ 3285437 h 3475973"/>
                  <a:gd name="connsiteX43-4983" fmla="*/ 1181100 w 2072640"/>
                  <a:gd name="connsiteY43-4984" fmla="*/ 2782517 h 3475973"/>
                  <a:gd name="connsiteX44-4985" fmla="*/ 1228723 w 2072640"/>
                  <a:gd name="connsiteY44-4986" fmla="*/ 1293293 h 3475973"/>
                  <a:gd name="connsiteX45-4987" fmla="*/ 1278246 w 2072640"/>
                  <a:gd name="connsiteY45-4988" fmla="*/ 597032 h 3475973"/>
                  <a:gd name="connsiteX46-4989" fmla="*/ 1295400 w 2072640"/>
                  <a:gd name="connsiteY46-4990" fmla="*/ 1300693 h 3475973"/>
                  <a:gd name="connsiteX47-4991" fmla="*/ 1325880 w 2072640"/>
                  <a:gd name="connsiteY47-4992" fmla="*/ 2904437 h 3475973"/>
                  <a:gd name="connsiteX48-4993" fmla="*/ 1379220 w 2072640"/>
                  <a:gd name="connsiteY48-4994" fmla="*/ 3331157 h 3475973"/>
                  <a:gd name="connsiteX49-4995" fmla="*/ 1402080 w 2072640"/>
                  <a:gd name="connsiteY49-4996" fmla="*/ 2988257 h 3475973"/>
                  <a:gd name="connsiteX50-4997" fmla="*/ 1463040 w 2072640"/>
                  <a:gd name="connsiteY50-4998" fmla="*/ 3308297 h 3475973"/>
                  <a:gd name="connsiteX51-4999" fmla="*/ 1485900 w 2072640"/>
                  <a:gd name="connsiteY51-5000" fmla="*/ 3011117 h 3475973"/>
                  <a:gd name="connsiteX52-5001" fmla="*/ 1546860 w 2072640"/>
                  <a:gd name="connsiteY52-5002" fmla="*/ 3384497 h 3475973"/>
                  <a:gd name="connsiteX53-5003" fmla="*/ 1562100 w 2072640"/>
                  <a:gd name="connsiteY53-5004" fmla="*/ 3003497 h 3475973"/>
                  <a:gd name="connsiteX54-5005" fmla="*/ 1623060 w 2072640"/>
                  <a:gd name="connsiteY54-5006" fmla="*/ 3354017 h 3475973"/>
                  <a:gd name="connsiteX55-5007" fmla="*/ 1661160 w 2072640"/>
                  <a:gd name="connsiteY55-5008" fmla="*/ 3049217 h 3475973"/>
                  <a:gd name="connsiteX56-5009" fmla="*/ 1691640 w 2072640"/>
                  <a:gd name="connsiteY56-5010" fmla="*/ 3414977 h 3475973"/>
                  <a:gd name="connsiteX57-5011" fmla="*/ 1729740 w 2072640"/>
                  <a:gd name="connsiteY57-5012" fmla="*/ 3064457 h 3475973"/>
                  <a:gd name="connsiteX58-5013" fmla="*/ 1775460 w 2072640"/>
                  <a:gd name="connsiteY58-5014" fmla="*/ 3361637 h 3475973"/>
                  <a:gd name="connsiteX59-5015" fmla="*/ 1813560 w 2072640"/>
                  <a:gd name="connsiteY59-5016" fmla="*/ 3117797 h 3475973"/>
                  <a:gd name="connsiteX60-5017" fmla="*/ 1844040 w 2072640"/>
                  <a:gd name="connsiteY60-5018" fmla="*/ 3468317 h 3475973"/>
                  <a:gd name="connsiteX61-5019" fmla="*/ 1874520 w 2072640"/>
                  <a:gd name="connsiteY61-5020" fmla="*/ 3163517 h 3475973"/>
                  <a:gd name="connsiteX62-5021" fmla="*/ 1927860 w 2072640"/>
                  <a:gd name="connsiteY62-5022" fmla="*/ 3468317 h 3475973"/>
                  <a:gd name="connsiteX63-5023" fmla="*/ 1958340 w 2072640"/>
                  <a:gd name="connsiteY63-5024" fmla="*/ 3163517 h 3475973"/>
                  <a:gd name="connsiteX64-5025" fmla="*/ 2011680 w 2072640"/>
                  <a:gd name="connsiteY64-5026" fmla="*/ 3475937 h 3475973"/>
                  <a:gd name="connsiteX65-5027" fmla="*/ 2072640 w 2072640"/>
                  <a:gd name="connsiteY65-5028" fmla="*/ 3186377 h 3475973"/>
                  <a:gd name="connsiteX66-5029" fmla="*/ 2072640 w 2072640"/>
                  <a:gd name="connsiteY66-5030" fmla="*/ 3186377 h 3475973"/>
                  <a:gd name="connsiteX67-5031" fmla="*/ 2072640 w 2072640"/>
                  <a:gd name="connsiteY67-5032" fmla="*/ 3186377 h 3475973"/>
                  <a:gd name="connsiteX0-5033" fmla="*/ 0 w 2072640"/>
                  <a:gd name="connsiteY0-5034" fmla="*/ 1449017 h 3475973"/>
                  <a:gd name="connsiteX1-5035" fmla="*/ 53340 w 2072640"/>
                  <a:gd name="connsiteY1-5036" fmla="*/ 1159457 h 3475973"/>
                  <a:gd name="connsiteX2-5037" fmla="*/ 68580 w 2072640"/>
                  <a:gd name="connsiteY2-5038" fmla="*/ 1449017 h 3475973"/>
                  <a:gd name="connsiteX3-5039" fmla="*/ 121920 w 2072640"/>
                  <a:gd name="connsiteY3-5040" fmla="*/ 1167077 h 3475973"/>
                  <a:gd name="connsiteX4-5041" fmla="*/ 137160 w 2072640"/>
                  <a:gd name="connsiteY4-5042" fmla="*/ 1502357 h 3475973"/>
                  <a:gd name="connsiteX5-5043" fmla="*/ 176532 w 2072640"/>
                  <a:gd name="connsiteY5-5044" fmla="*/ 1151401 h 3475973"/>
                  <a:gd name="connsiteX6-5045" fmla="*/ 205740 w 2072640"/>
                  <a:gd name="connsiteY6-5046" fmla="*/ 1509977 h 3475973"/>
                  <a:gd name="connsiteX7-5047" fmla="*/ 227970 w 2072640"/>
                  <a:gd name="connsiteY7-5048" fmla="*/ 1120993 h 3475973"/>
                  <a:gd name="connsiteX8-5049" fmla="*/ 259080 w 2072640"/>
                  <a:gd name="connsiteY8-5050" fmla="*/ 1471877 h 3475973"/>
                  <a:gd name="connsiteX9-5051" fmla="*/ 292104 w 2072640"/>
                  <a:gd name="connsiteY9-5052" fmla="*/ 930784 h 3475973"/>
                  <a:gd name="connsiteX10-5053" fmla="*/ 304800 w 2072640"/>
                  <a:gd name="connsiteY10-5054" fmla="*/ 1730957 h 3475973"/>
                  <a:gd name="connsiteX11-5055" fmla="*/ 334649 w 2072640"/>
                  <a:gd name="connsiteY11-5056" fmla="*/ 770837 h 3475973"/>
                  <a:gd name="connsiteX12-5057" fmla="*/ 347976 w 2072640"/>
                  <a:gd name="connsiteY12-5058" fmla="*/ 1883502 h 3475973"/>
                  <a:gd name="connsiteX13-5059" fmla="*/ 383543 w 2072640"/>
                  <a:gd name="connsiteY13-5060" fmla="*/ 610744 h 3475973"/>
                  <a:gd name="connsiteX14-5061" fmla="*/ 400044 w 2072640"/>
                  <a:gd name="connsiteY14-5062" fmla="*/ 2051215 h 3475973"/>
                  <a:gd name="connsiteX15-5063" fmla="*/ 449580 w 2072640"/>
                  <a:gd name="connsiteY15-5064" fmla="*/ 458417 h 3475973"/>
                  <a:gd name="connsiteX16-5065" fmla="*/ 450840 w 2072640"/>
                  <a:gd name="connsiteY16-5066" fmla="*/ 2233950 h 3475973"/>
                  <a:gd name="connsiteX17-5067" fmla="*/ 497843 w 2072640"/>
                  <a:gd name="connsiteY17-5068" fmla="*/ 298397 h 3475973"/>
                  <a:gd name="connsiteX18-5069" fmla="*/ 501636 w 2072640"/>
                  <a:gd name="connsiteY18-5070" fmla="*/ 2454858 h 3475973"/>
                  <a:gd name="connsiteX19-5071" fmla="*/ 546108 w 2072640"/>
                  <a:gd name="connsiteY19-5072" fmla="*/ 123 h 3475973"/>
                  <a:gd name="connsiteX20-5073" fmla="*/ 549260 w 2072640"/>
                  <a:gd name="connsiteY20-5074" fmla="*/ 2338809 h 3475973"/>
                  <a:gd name="connsiteX21-5075" fmla="*/ 586109 w 2072640"/>
                  <a:gd name="connsiteY21-5076" fmla="*/ 694419 h 3475973"/>
                  <a:gd name="connsiteX22-5077" fmla="*/ 598795 w 2072640"/>
                  <a:gd name="connsiteY22-5078" fmla="*/ 2210726 h 3475973"/>
                  <a:gd name="connsiteX23-5079" fmla="*/ 635634 w 2072640"/>
                  <a:gd name="connsiteY23-5080" fmla="*/ 976359 h 3475973"/>
                  <a:gd name="connsiteX24-5081" fmla="*/ 645156 w 2072640"/>
                  <a:gd name="connsiteY24-5082" fmla="*/ 1997658 h 3475973"/>
                  <a:gd name="connsiteX25-5083" fmla="*/ 685800 w 2072640"/>
                  <a:gd name="connsiteY25-5084" fmla="*/ 1060396 h 3475973"/>
                  <a:gd name="connsiteX26-5085" fmla="*/ 696594 w 2072640"/>
                  <a:gd name="connsiteY26-5086" fmla="*/ 1920657 h 3475973"/>
                  <a:gd name="connsiteX27-5087" fmla="*/ 731520 w 2072640"/>
                  <a:gd name="connsiteY27-5088" fmla="*/ 1211487 h 3475973"/>
                  <a:gd name="connsiteX28-5089" fmla="*/ 744858 w 2072640"/>
                  <a:gd name="connsiteY28-5090" fmla="*/ 1851056 h 3475973"/>
                  <a:gd name="connsiteX29-5091" fmla="*/ 778511 w 2072640"/>
                  <a:gd name="connsiteY29-5092" fmla="*/ 1271719 h 3475973"/>
                  <a:gd name="connsiteX30-5093" fmla="*/ 795023 w 2072640"/>
                  <a:gd name="connsiteY30-5094" fmla="*/ 1788130 h 3475973"/>
                  <a:gd name="connsiteX31-5095" fmla="*/ 839472 w 2072640"/>
                  <a:gd name="connsiteY31-5096" fmla="*/ 1269751 h 3475973"/>
                  <a:gd name="connsiteX32-5097" fmla="*/ 838200 w 2072640"/>
                  <a:gd name="connsiteY32-5098" fmla="*/ 2325317 h 3475973"/>
                  <a:gd name="connsiteX33-5099" fmla="*/ 913128 w 2072640"/>
                  <a:gd name="connsiteY33-5100" fmla="*/ 1329986 h 3475973"/>
                  <a:gd name="connsiteX34-5101" fmla="*/ 876300 w 2072640"/>
                  <a:gd name="connsiteY34-5102" fmla="*/ 2607257 h 3475973"/>
                  <a:gd name="connsiteX35-5103" fmla="*/ 960120 w 2072640"/>
                  <a:gd name="connsiteY35-5104" fmla="*/ 2089097 h 3475973"/>
                  <a:gd name="connsiteX36-5105" fmla="*/ 899160 w 2072640"/>
                  <a:gd name="connsiteY36-5106" fmla="*/ 2927297 h 3475973"/>
                  <a:gd name="connsiteX37-5107" fmla="*/ 998220 w 2072640"/>
                  <a:gd name="connsiteY37-5108" fmla="*/ 2378657 h 3475973"/>
                  <a:gd name="connsiteX38-5109" fmla="*/ 967740 w 2072640"/>
                  <a:gd name="connsiteY38-5110" fmla="*/ 3064457 h 3475973"/>
                  <a:gd name="connsiteX39-5111" fmla="*/ 1043940 w 2072640"/>
                  <a:gd name="connsiteY39-5112" fmla="*/ 2584397 h 3475973"/>
                  <a:gd name="connsiteX40-5113" fmla="*/ 1051560 w 2072640"/>
                  <a:gd name="connsiteY40-5114" fmla="*/ 3133037 h 3475973"/>
                  <a:gd name="connsiteX41-5115" fmla="*/ 1150608 w 2072640"/>
                  <a:gd name="connsiteY41-5116" fmla="*/ 1098448 h 3475973"/>
                  <a:gd name="connsiteX42-5117" fmla="*/ 1143000 w 2072640"/>
                  <a:gd name="connsiteY42-5118" fmla="*/ 3285437 h 3475973"/>
                  <a:gd name="connsiteX43-5119" fmla="*/ 1181100 w 2072640"/>
                  <a:gd name="connsiteY43-5120" fmla="*/ 2782517 h 3475973"/>
                  <a:gd name="connsiteX44-5121" fmla="*/ 1228723 w 2072640"/>
                  <a:gd name="connsiteY44-5122" fmla="*/ 1293293 h 3475973"/>
                  <a:gd name="connsiteX45-5123" fmla="*/ 1278246 w 2072640"/>
                  <a:gd name="connsiteY45-5124" fmla="*/ 597032 h 3475973"/>
                  <a:gd name="connsiteX46-5125" fmla="*/ 1295400 w 2072640"/>
                  <a:gd name="connsiteY46-5126" fmla="*/ 1300693 h 3475973"/>
                  <a:gd name="connsiteX47-5127" fmla="*/ 1325880 w 2072640"/>
                  <a:gd name="connsiteY47-5128" fmla="*/ 2904437 h 3475973"/>
                  <a:gd name="connsiteX48-5129" fmla="*/ 1379220 w 2072640"/>
                  <a:gd name="connsiteY48-5130" fmla="*/ 3331157 h 3475973"/>
                  <a:gd name="connsiteX49-5131" fmla="*/ 1402080 w 2072640"/>
                  <a:gd name="connsiteY49-5132" fmla="*/ 2988257 h 3475973"/>
                  <a:gd name="connsiteX50-5133" fmla="*/ 1463040 w 2072640"/>
                  <a:gd name="connsiteY50-5134" fmla="*/ 3308297 h 3475973"/>
                  <a:gd name="connsiteX51-5135" fmla="*/ 1485900 w 2072640"/>
                  <a:gd name="connsiteY51-5136" fmla="*/ 3011117 h 3475973"/>
                  <a:gd name="connsiteX52-5137" fmla="*/ 1546860 w 2072640"/>
                  <a:gd name="connsiteY52-5138" fmla="*/ 3384497 h 3475973"/>
                  <a:gd name="connsiteX53-5139" fmla="*/ 1562100 w 2072640"/>
                  <a:gd name="connsiteY53-5140" fmla="*/ 3003497 h 3475973"/>
                  <a:gd name="connsiteX54-5141" fmla="*/ 1623060 w 2072640"/>
                  <a:gd name="connsiteY54-5142" fmla="*/ 3354017 h 3475973"/>
                  <a:gd name="connsiteX55-5143" fmla="*/ 1661160 w 2072640"/>
                  <a:gd name="connsiteY55-5144" fmla="*/ 3049217 h 3475973"/>
                  <a:gd name="connsiteX56-5145" fmla="*/ 1691640 w 2072640"/>
                  <a:gd name="connsiteY56-5146" fmla="*/ 3414977 h 3475973"/>
                  <a:gd name="connsiteX57-5147" fmla="*/ 1729740 w 2072640"/>
                  <a:gd name="connsiteY57-5148" fmla="*/ 3064457 h 3475973"/>
                  <a:gd name="connsiteX58-5149" fmla="*/ 1775460 w 2072640"/>
                  <a:gd name="connsiteY58-5150" fmla="*/ 3361637 h 3475973"/>
                  <a:gd name="connsiteX59-5151" fmla="*/ 1813560 w 2072640"/>
                  <a:gd name="connsiteY59-5152" fmla="*/ 3117797 h 3475973"/>
                  <a:gd name="connsiteX60-5153" fmla="*/ 1844040 w 2072640"/>
                  <a:gd name="connsiteY60-5154" fmla="*/ 3468317 h 3475973"/>
                  <a:gd name="connsiteX61-5155" fmla="*/ 1874520 w 2072640"/>
                  <a:gd name="connsiteY61-5156" fmla="*/ 3163517 h 3475973"/>
                  <a:gd name="connsiteX62-5157" fmla="*/ 1927860 w 2072640"/>
                  <a:gd name="connsiteY62-5158" fmla="*/ 3468317 h 3475973"/>
                  <a:gd name="connsiteX63-5159" fmla="*/ 1958340 w 2072640"/>
                  <a:gd name="connsiteY63-5160" fmla="*/ 3163517 h 3475973"/>
                  <a:gd name="connsiteX64-5161" fmla="*/ 2011680 w 2072640"/>
                  <a:gd name="connsiteY64-5162" fmla="*/ 3475937 h 3475973"/>
                  <a:gd name="connsiteX65-5163" fmla="*/ 2072640 w 2072640"/>
                  <a:gd name="connsiteY65-5164" fmla="*/ 3186377 h 3475973"/>
                  <a:gd name="connsiteX66-5165" fmla="*/ 2072640 w 2072640"/>
                  <a:gd name="connsiteY66-5166" fmla="*/ 3186377 h 3475973"/>
                  <a:gd name="connsiteX67-5167" fmla="*/ 2072640 w 2072640"/>
                  <a:gd name="connsiteY67-5168" fmla="*/ 3186377 h 3475973"/>
                  <a:gd name="connsiteX0-5169" fmla="*/ 0 w 2072640"/>
                  <a:gd name="connsiteY0-5170" fmla="*/ 1449017 h 3475973"/>
                  <a:gd name="connsiteX1-5171" fmla="*/ 53340 w 2072640"/>
                  <a:gd name="connsiteY1-5172" fmla="*/ 1159457 h 3475973"/>
                  <a:gd name="connsiteX2-5173" fmla="*/ 68580 w 2072640"/>
                  <a:gd name="connsiteY2-5174" fmla="*/ 1449017 h 3475973"/>
                  <a:gd name="connsiteX3-5175" fmla="*/ 121920 w 2072640"/>
                  <a:gd name="connsiteY3-5176" fmla="*/ 1167077 h 3475973"/>
                  <a:gd name="connsiteX4-5177" fmla="*/ 137160 w 2072640"/>
                  <a:gd name="connsiteY4-5178" fmla="*/ 1502357 h 3475973"/>
                  <a:gd name="connsiteX5-5179" fmla="*/ 176532 w 2072640"/>
                  <a:gd name="connsiteY5-5180" fmla="*/ 1151401 h 3475973"/>
                  <a:gd name="connsiteX6-5181" fmla="*/ 205740 w 2072640"/>
                  <a:gd name="connsiteY6-5182" fmla="*/ 1509977 h 3475973"/>
                  <a:gd name="connsiteX7-5183" fmla="*/ 227970 w 2072640"/>
                  <a:gd name="connsiteY7-5184" fmla="*/ 1120993 h 3475973"/>
                  <a:gd name="connsiteX8-5185" fmla="*/ 259080 w 2072640"/>
                  <a:gd name="connsiteY8-5186" fmla="*/ 1471877 h 3475973"/>
                  <a:gd name="connsiteX9-5187" fmla="*/ 292104 w 2072640"/>
                  <a:gd name="connsiteY9-5188" fmla="*/ 930784 h 3475973"/>
                  <a:gd name="connsiteX10-5189" fmla="*/ 304800 w 2072640"/>
                  <a:gd name="connsiteY10-5190" fmla="*/ 1730957 h 3475973"/>
                  <a:gd name="connsiteX11-5191" fmla="*/ 334649 w 2072640"/>
                  <a:gd name="connsiteY11-5192" fmla="*/ 770837 h 3475973"/>
                  <a:gd name="connsiteX12-5193" fmla="*/ 347976 w 2072640"/>
                  <a:gd name="connsiteY12-5194" fmla="*/ 1883502 h 3475973"/>
                  <a:gd name="connsiteX13-5195" fmla="*/ 383543 w 2072640"/>
                  <a:gd name="connsiteY13-5196" fmla="*/ 610744 h 3475973"/>
                  <a:gd name="connsiteX14-5197" fmla="*/ 400044 w 2072640"/>
                  <a:gd name="connsiteY14-5198" fmla="*/ 2051215 h 3475973"/>
                  <a:gd name="connsiteX15-5199" fmla="*/ 449580 w 2072640"/>
                  <a:gd name="connsiteY15-5200" fmla="*/ 458417 h 3475973"/>
                  <a:gd name="connsiteX16-5201" fmla="*/ 450840 w 2072640"/>
                  <a:gd name="connsiteY16-5202" fmla="*/ 2233950 h 3475973"/>
                  <a:gd name="connsiteX17-5203" fmla="*/ 497843 w 2072640"/>
                  <a:gd name="connsiteY17-5204" fmla="*/ 298397 h 3475973"/>
                  <a:gd name="connsiteX18-5205" fmla="*/ 501636 w 2072640"/>
                  <a:gd name="connsiteY18-5206" fmla="*/ 2454858 h 3475973"/>
                  <a:gd name="connsiteX19-5207" fmla="*/ 546108 w 2072640"/>
                  <a:gd name="connsiteY19-5208" fmla="*/ 123 h 3475973"/>
                  <a:gd name="connsiteX20-5209" fmla="*/ 549260 w 2072640"/>
                  <a:gd name="connsiteY20-5210" fmla="*/ 2338809 h 3475973"/>
                  <a:gd name="connsiteX21-5211" fmla="*/ 586109 w 2072640"/>
                  <a:gd name="connsiteY21-5212" fmla="*/ 694419 h 3475973"/>
                  <a:gd name="connsiteX22-5213" fmla="*/ 598795 w 2072640"/>
                  <a:gd name="connsiteY22-5214" fmla="*/ 2210726 h 3475973"/>
                  <a:gd name="connsiteX23-5215" fmla="*/ 635634 w 2072640"/>
                  <a:gd name="connsiteY23-5216" fmla="*/ 976359 h 3475973"/>
                  <a:gd name="connsiteX24-5217" fmla="*/ 645156 w 2072640"/>
                  <a:gd name="connsiteY24-5218" fmla="*/ 1997658 h 3475973"/>
                  <a:gd name="connsiteX25-5219" fmla="*/ 685800 w 2072640"/>
                  <a:gd name="connsiteY25-5220" fmla="*/ 1060396 h 3475973"/>
                  <a:gd name="connsiteX26-5221" fmla="*/ 696594 w 2072640"/>
                  <a:gd name="connsiteY26-5222" fmla="*/ 1920657 h 3475973"/>
                  <a:gd name="connsiteX27-5223" fmla="*/ 731520 w 2072640"/>
                  <a:gd name="connsiteY27-5224" fmla="*/ 1211487 h 3475973"/>
                  <a:gd name="connsiteX28-5225" fmla="*/ 744858 w 2072640"/>
                  <a:gd name="connsiteY28-5226" fmla="*/ 1851056 h 3475973"/>
                  <a:gd name="connsiteX29-5227" fmla="*/ 778511 w 2072640"/>
                  <a:gd name="connsiteY29-5228" fmla="*/ 1271719 h 3475973"/>
                  <a:gd name="connsiteX30-5229" fmla="*/ 795023 w 2072640"/>
                  <a:gd name="connsiteY30-5230" fmla="*/ 1788130 h 3475973"/>
                  <a:gd name="connsiteX31-5231" fmla="*/ 823602 w 2072640"/>
                  <a:gd name="connsiteY31-5232" fmla="*/ 1292830 h 3475973"/>
                  <a:gd name="connsiteX32-5233" fmla="*/ 838200 w 2072640"/>
                  <a:gd name="connsiteY32-5234" fmla="*/ 2325317 h 3475973"/>
                  <a:gd name="connsiteX33-5235" fmla="*/ 913128 w 2072640"/>
                  <a:gd name="connsiteY33-5236" fmla="*/ 1329986 h 3475973"/>
                  <a:gd name="connsiteX34-5237" fmla="*/ 876300 w 2072640"/>
                  <a:gd name="connsiteY34-5238" fmla="*/ 2607257 h 3475973"/>
                  <a:gd name="connsiteX35-5239" fmla="*/ 960120 w 2072640"/>
                  <a:gd name="connsiteY35-5240" fmla="*/ 2089097 h 3475973"/>
                  <a:gd name="connsiteX36-5241" fmla="*/ 899160 w 2072640"/>
                  <a:gd name="connsiteY36-5242" fmla="*/ 2927297 h 3475973"/>
                  <a:gd name="connsiteX37-5243" fmla="*/ 998220 w 2072640"/>
                  <a:gd name="connsiteY37-5244" fmla="*/ 2378657 h 3475973"/>
                  <a:gd name="connsiteX38-5245" fmla="*/ 967740 w 2072640"/>
                  <a:gd name="connsiteY38-5246" fmla="*/ 3064457 h 3475973"/>
                  <a:gd name="connsiteX39-5247" fmla="*/ 1043940 w 2072640"/>
                  <a:gd name="connsiteY39-5248" fmla="*/ 2584397 h 3475973"/>
                  <a:gd name="connsiteX40-5249" fmla="*/ 1051560 w 2072640"/>
                  <a:gd name="connsiteY40-5250" fmla="*/ 3133037 h 3475973"/>
                  <a:gd name="connsiteX41-5251" fmla="*/ 1150608 w 2072640"/>
                  <a:gd name="connsiteY41-5252" fmla="*/ 1098448 h 3475973"/>
                  <a:gd name="connsiteX42-5253" fmla="*/ 1143000 w 2072640"/>
                  <a:gd name="connsiteY42-5254" fmla="*/ 3285437 h 3475973"/>
                  <a:gd name="connsiteX43-5255" fmla="*/ 1181100 w 2072640"/>
                  <a:gd name="connsiteY43-5256" fmla="*/ 2782517 h 3475973"/>
                  <a:gd name="connsiteX44-5257" fmla="*/ 1228723 w 2072640"/>
                  <a:gd name="connsiteY44-5258" fmla="*/ 1293293 h 3475973"/>
                  <a:gd name="connsiteX45-5259" fmla="*/ 1278246 w 2072640"/>
                  <a:gd name="connsiteY45-5260" fmla="*/ 597032 h 3475973"/>
                  <a:gd name="connsiteX46-5261" fmla="*/ 1295400 w 2072640"/>
                  <a:gd name="connsiteY46-5262" fmla="*/ 1300693 h 3475973"/>
                  <a:gd name="connsiteX47-5263" fmla="*/ 1325880 w 2072640"/>
                  <a:gd name="connsiteY47-5264" fmla="*/ 2904437 h 3475973"/>
                  <a:gd name="connsiteX48-5265" fmla="*/ 1379220 w 2072640"/>
                  <a:gd name="connsiteY48-5266" fmla="*/ 3331157 h 3475973"/>
                  <a:gd name="connsiteX49-5267" fmla="*/ 1402080 w 2072640"/>
                  <a:gd name="connsiteY49-5268" fmla="*/ 2988257 h 3475973"/>
                  <a:gd name="connsiteX50-5269" fmla="*/ 1463040 w 2072640"/>
                  <a:gd name="connsiteY50-5270" fmla="*/ 3308297 h 3475973"/>
                  <a:gd name="connsiteX51-5271" fmla="*/ 1485900 w 2072640"/>
                  <a:gd name="connsiteY51-5272" fmla="*/ 3011117 h 3475973"/>
                  <a:gd name="connsiteX52-5273" fmla="*/ 1546860 w 2072640"/>
                  <a:gd name="connsiteY52-5274" fmla="*/ 3384497 h 3475973"/>
                  <a:gd name="connsiteX53-5275" fmla="*/ 1562100 w 2072640"/>
                  <a:gd name="connsiteY53-5276" fmla="*/ 3003497 h 3475973"/>
                  <a:gd name="connsiteX54-5277" fmla="*/ 1623060 w 2072640"/>
                  <a:gd name="connsiteY54-5278" fmla="*/ 3354017 h 3475973"/>
                  <a:gd name="connsiteX55-5279" fmla="*/ 1661160 w 2072640"/>
                  <a:gd name="connsiteY55-5280" fmla="*/ 3049217 h 3475973"/>
                  <a:gd name="connsiteX56-5281" fmla="*/ 1691640 w 2072640"/>
                  <a:gd name="connsiteY56-5282" fmla="*/ 3414977 h 3475973"/>
                  <a:gd name="connsiteX57-5283" fmla="*/ 1729740 w 2072640"/>
                  <a:gd name="connsiteY57-5284" fmla="*/ 3064457 h 3475973"/>
                  <a:gd name="connsiteX58-5285" fmla="*/ 1775460 w 2072640"/>
                  <a:gd name="connsiteY58-5286" fmla="*/ 3361637 h 3475973"/>
                  <a:gd name="connsiteX59-5287" fmla="*/ 1813560 w 2072640"/>
                  <a:gd name="connsiteY59-5288" fmla="*/ 3117797 h 3475973"/>
                  <a:gd name="connsiteX60-5289" fmla="*/ 1844040 w 2072640"/>
                  <a:gd name="connsiteY60-5290" fmla="*/ 3468317 h 3475973"/>
                  <a:gd name="connsiteX61-5291" fmla="*/ 1874520 w 2072640"/>
                  <a:gd name="connsiteY61-5292" fmla="*/ 3163517 h 3475973"/>
                  <a:gd name="connsiteX62-5293" fmla="*/ 1927860 w 2072640"/>
                  <a:gd name="connsiteY62-5294" fmla="*/ 3468317 h 3475973"/>
                  <a:gd name="connsiteX63-5295" fmla="*/ 1958340 w 2072640"/>
                  <a:gd name="connsiteY63-5296" fmla="*/ 3163517 h 3475973"/>
                  <a:gd name="connsiteX64-5297" fmla="*/ 2011680 w 2072640"/>
                  <a:gd name="connsiteY64-5298" fmla="*/ 3475937 h 3475973"/>
                  <a:gd name="connsiteX65-5299" fmla="*/ 2072640 w 2072640"/>
                  <a:gd name="connsiteY65-5300" fmla="*/ 3186377 h 3475973"/>
                  <a:gd name="connsiteX66-5301" fmla="*/ 2072640 w 2072640"/>
                  <a:gd name="connsiteY66-5302" fmla="*/ 3186377 h 3475973"/>
                  <a:gd name="connsiteX67-5303" fmla="*/ 2072640 w 2072640"/>
                  <a:gd name="connsiteY67-5304" fmla="*/ 3186377 h 3475973"/>
                  <a:gd name="connsiteX0-5305" fmla="*/ 0 w 2072640"/>
                  <a:gd name="connsiteY0-5306" fmla="*/ 1449017 h 3475973"/>
                  <a:gd name="connsiteX1-5307" fmla="*/ 53340 w 2072640"/>
                  <a:gd name="connsiteY1-5308" fmla="*/ 1159457 h 3475973"/>
                  <a:gd name="connsiteX2-5309" fmla="*/ 68580 w 2072640"/>
                  <a:gd name="connsiteY2-5310" fmla="*/ 1449017 h 3475973"/>
                  <a:gd name="connsiteX3-5311" fmla="*/ 121920 w 2072640"/>
                  <a:gd name="connsiteY3-5312" fmla="*/ 1167077 h 3475973"/>
                  <a:gd name="connsiteX4-5313" fmla="*/ 137160 w 2072640"/>
                  <a:gd name="connsiteY4-5314" fmla="*/ 1502357 h 3475973"/>
                  <a:gd name="connsiteX5-5315" fmla="*/ 176532 w 2072640"/>
                  <a:gd name="connsiteY5-5316" fmla="*/ 1151401 h 3475973"/>
                  <a:gd name="connsiteX6-5317" fmla="*/ 205740 w 2072640"/>
                  <a:gd name="connsiteY6-5318" fmla="*/ 1509977 h 3475973"/>
                  <a:gd name="connsiteX7-5319" fmla="*/ 227970 w 2072640"/>
                  <a:gd name="connsiteY7-5320" fmla="*/ 1120993 h 3475973"/>
                  <a:gd name="connsiteX8-5321" fmla="*/ 259080 w 2072640"/>
                  <a:gd name="connsiteY8-5322" fmla="*/ 1471877 h 3475973"/>
                  <a:gd name="connsiteX9-5323" fmla="*/ 292104 w 2072640"/>
                  <a:gd name="connsiteY9-5324" fmla="*/ 930784 h 3475973"/>
                  <a:gd name="connsiteX10-5325" fmla="*/ 304800 w 2072640"/>
                  <a:gd name="connsiteY10-5326" fmla="*/ 1730957 h 3475973"/>
                  <a:gd name="connsiteX11-5327" fmla="*/ 334649 w 2072640"/>
                  <a:gd name="connsiteY11-5328" fmla="*/ 770837 h 3475973"/>
                  <a:gd name="connsiteX12-5329" fmla="*/ 347976 w 2072640"/>
                  <a:gd name="connsiteY12-5330" fmla="*/ 1883502 h 3475973"/>
                  <a:gd name="connsiteX13-5331" fmla="*/ 383543 w 2072640"/>
                  <a:gd name="connsiteY13-5332" fmla="*/ 610744 h 3475973"/>
                  <a:gd name="connsiteX14-5333" fmla="*/ 400044 w 2072640"/>
                  <a:gd name="connsiteY14-5334" fmla="*/ 2051215 h 3475973"/>
                  <a:gd name="connsiteX15-5335" fmla="*/ 449580 w 2072640"/>
                  <a:gd name="connsiteY15-5336" fmla="*/ 458417 h 3475973"/>
                  <a:gd name="connsiteX16-5337" fmla="*/ 450840 w 2072640"/>
                  <a:gd name="connsiteY16-5338" fmla="*/ 2233950 h 3475973"/>
                  <a:gd name="connsiteX17-5339" fmla="*/ 497843 w 2072640"/>
                  <a:gd name="connsiteY17-5340" fmla="*/ 298397 h 3475973"/>
                  <a:gd name="connsiteX18-5341" fmla="*/ 501636 w 2072640"/>
                  <a:gd name="connsiteY18-5342" fmla="*/ 2454858 h 3475973"/>
                  <a:gd name="connsiteX19-5343" fmla="*/ 546108 w 2072640"/>
                  <a:gd name="connsiteY19-5344" fmla="*/ 123 h 3475973"/>
                  <a:gd name="connsiteX20-5345" fmla="*/ 549260 w 2072640"/>
                  <a:gd name="connsiteY20-5346" fmla="*/ 2338809 h 3475973"/>
                  <a:gd name="connsiteX21-5347" fmla="*/ 586109 w 2072640"/>
                  <a:gd name="connsiteY21-5348" fmla="*/ 694419 h 3475973"/>
                  <a:gd name="connsiteX22-5349" fmla="*/ 598795 w 2072640"/>
                  <a:gd name="connsiteY22-5350" fmla="*/ 2210726 h 3475973"/>
                  <a:gd name="connsiteX23-5351" fmla="*/ 635634 w 2072640"/>
                  <a:gd name="connsiteY23-5352" fmla="*/ 976359 h 3475973"/>
                  <a:gd name="connsiteX24-5353" fmla="*/ 645156 w 2072640"/>
                  <a:gd name="connsiteY24-5354" fmla="*/ 1997658 h 3475973"/>
                  <a:gd name="connsiteX25-5355" fmla="*/ 685800 w 2072640"/>
                  <a:gd name="connsiteY25-5356" fmla="*/ 1060396 h 3475973"/>
                  <a:gd name="connsiteX26-5357" fmla="*/ 696594 w 2072640"/>
                  <a:gd name="connsiteY26-5358" fmla="*/ 1920657 h 3475973"/>
                  <a:gd name="connsiteX27-5359" fmla="*/ 731520 w 2072640"/>
                  <a:gd name="connsiteY27-5360" fmla="*/ 1211487 h 3475973"/>
                  <a:gd name="connsiteX28-5361" fmla="*/ 744858 w 2072640"/>
                  <a:gd name="connsiteY28-5362" fmla="*/ 1851056 h 3475973"/>
                  <a:gd name="connsiteX29-5363" fmla="*/ 778511 w 2072640"/>
                  <a:gd name="connsiteY29-5364" fmla="*/ 1271719 h 3475973"/>
                  <a:gd name="connsiteX30-5365" fmla="*/ 795023 w 2072640"/>
                  <a:gd name="connsiteY30-5366" fmla="*/ 1788130 h 3475973"/>
                  <a:gd name="connsiteX31-5367" fmla="*/ 823602 w 2072640"/>
                  <a:gd name="connsiteY31-5368" fmla="*/ 1292830 h 3475973"/>
                  <a:gd name="connsiteX32-5369" fmla="*/ 854070 w 2072640"/>
                  <a:gd name="connsiteY32-5370" fmla="*/ 1779127 h 3475973"/>
                  <a:gd name="connsiteX33-5371" fmla="*/ 913128 w 2072640"/>
                  <a:gd name="connsiteY33-5372" fmla="*/ 1329986 h 3475973"/>
                  <a:gd name="connsiteX34-5373" fmla="*/ 876300 w 2072640"/>
                  <a:gd name="connsiteY34-5374" fmla="*/ 2607257 h 3475973"/>
                  <a:gd name="connsiteX35-5375" fmla="*/ 960120 w 2072640"/>
                  <a:gd name="connsiteY35-5376" fmla="*/ 2089097 h 3475973"/>
                  <a:gd name="connsiteX36-5377" fmla="*/ 899160 w 2072640"/>
                  <a:gd name="connsiteY36-5378" fmla="*/ 2927297 h 3475973"/>
                  <a:gd name="connsiteX37-5379" fmla="*/ 998220 w 2072640"/>
                  <a:gd name="connsiteY37-5380" fmla="*/ 2378657 h 3475973"/>
                  <a:gd name="connsiteX38-5381" fmla="*/ 967740 w 2072640"/>
                  <a:gd name="connsiteY38-5382" fmla="*/ 3064457 h 3475973"/>
                  <a:gd name="connsiteX39-5383" fmla="*/ 1043940 w 2072640"/>
                  <a:gd name="connsiteY39-5384" fmla="*/ 2584397 h 3475973"/>
                  <a:gd name="connsiteX40-5385" fmla="*/ 1051560 w 2072640"/>
                  <a:gd name="connsiteY40-5386" fmla="*/ 3133037 h 3475973"/>
                  <a:gd name="connsiteX41-5387" fmla="*/ 1150608 w 2072640"/>
                  <a:gd name="connsiteY41-5388" fmla="*/ 1098448 h 3475973"/>
                  <a:gd name="connsiteX42-5389" fmla="*/ 1143000 w 2072640"/>
                  <a:gd name="connsiteY42-5390" fmla="*/ 3285437 h 3475973"/>
                  <a:gd name="connsiteX43-5391" fmla="*/ 1181100 w 2072640"/>
                  <a:gd name="connsiteY43-5392" fmla="*/ 2782517 h 3475973"/>
                  <a:gd name="connsiteX44-5393" fmla="*/ 1228723 w 2072640"/>
                  <a:gd name="connsiteY44-5394" fmla="*/ 1293293 h 3475973"/>
                  <a:gd name="connsiteX45-5395" fmla="*/ 1278246 w 2072640"/>
                  <a:gd name="connsiteY45-5396" fmla="*/ 597032 h 3475973"/>
                  <a:gd name="connsiteX46-5397" fmla="*/ 1295400 w 2072640"/>
                  <a:gd name="connsiteY46-5398" fmla="*/ 1300693 h 3475973"/>
                  <a:gd name="connsiteX47-5399" fmla="*/ 1325880 w 2072640"/>
                  <a:gd name="connsiteY47-5400" fmla="*/ 2904437 h 3475973"/>
                  <a:gd name="connsiteX48-5401" fmla="*/ 1379220 w 2072640"/>
                  <a:gd name="connsiteY48-5402" fmla="*/ 3331157 h 3475973"/>
                  <a:gd name="connsiteX49-5403" fmla="*/ 1402080 w 2072640"/>
                  <a:gd name="connsiteY49-5404" fmla="*/ 2988257 h 3475973"/>
                  <a:gd name="connsiteX50-5405" fmla="*/ 1463040 w 2072640"/>
                  <a:gd name="connsiteY50-5406" fmla="*/ 3308297 h 3475973"/>
                  <a:gd name="connsiteX51-5407" fmla="*/ 1485900 w 2072640"/>
                  <a:gd name="connsiteY51-5408" fmla="*/ 3011117 h 3475973"/>
                  <a:gd name="connsiteX52-5409" fmla="*/ 1546860 w 2072640"/>
                  <a:gd name="connsiteY52-5410" fmla="*/ 3384497 h 3475973"/>
                  <a:gd name="connsiteX53-5411" fmla="*/ 1562100 w 2072640"/>
                  <a:gd name="connsiteY53-5412" fmla="*/ 3003497 h 3475973"/>
                  <a:gd name="connsiteX54-5413" fmla="*/ 1623060 w 2072640"/>
                  <a:gd name="connsiteY54-5414" fmla="*/ 3354017 h 3475973"/>
                  <a:gd name="connsiteX55-5415" fmla="*/ 1661160 w 2072640"/>
                  <a:gd name="connsiteY55-5416" fmla="*/ 3049217 h 3475973"/>
                  <a:gd name="connsiteX56-5417" fmla="*/ 1691640 w 2072640"/>
                  <a:gd name="connsiteY56-5418" fmla="*/ 3414977 h 3475973"/>
                  <a:gd name="connsiteX57-5419" fmla="*/ 1729740 w 2072640"/>
                  <a:gd name="connsiteY57-5420" fmla="*/ 3064457 h 3475973"/>
                  <a:gd name="connsiteX58-5421" fmla="*/ 1775460 w 2072640"/>
                  <a:gd name="connsiteY58-5422" fmla="*/ 3361637 h 3475973"/>
                  <a:gd name="connsiteX59-5423" fmla="*/ 1813560 w 2072640"/>
                  <a:gd name="connsiteY59-5424" fmla="*/ 3117797 h 3475973"/>
                  <a:gd name="connsiteX60-5425" fmla="*/ 1844040 w 2072640"/>
                  <a:gd name="connsiteY60-5426" fmla="*/ 3468317 h 3475973"/>
                  <a:gd name="connsiteX61-5427" fmla="*/ 1874520 w 2072640"/>
                  <a:gd name="connsiteY61-5428" fmla="*/ 3163517 h 3475973"/>
                  <a:gd name="connsiteX62-5429" fmla="*/ 1927860 w 2072640"/>
                  <a:gd name="connsiteY62-5430" fmla="*/ 3468317 h 3475973"/>
                  <a:gd name="connsiteX63-5431" fmla="*/ 1958340 w 2072640"/>
                  <a:gd name="connsiteY63-5432" fmla="*/ 3163517 h 3475973"/>
                  <a:gd name="connsiteX64-5433" fmla="*/ 2011680 w 2072640"/>
                  <a:gd name="connsiteY64-5434" fmla="*/ 3475937 h 3475973"/>
                  <a:gd name="connsiteX65-5435" fmla="*/ 2072640 w 2072640"/>
                  <a:gd name="connsiteY65-5436" fmla="*/ 3186377 h 3475973"/>
                  <a:gd name="connsiteX66-5437" fmla="*/ 2072640 w 2072640"/>
                  <a:gd name="connsiteY66-5438" fmla="*/ 3186377 h 3475973"/>
                  <a:gd name="connsiteX67-5439" fmla="*/ 2072640 w 2072640"/>
                  <a:gd name="connsiteY67-5440" fmla="*/ 3186377 h 3475973"/>
                  <a:gd name="connsiteX0-5441" fmla="*/ 0 w 2072640"/>
                  <a:gd name="connsiteY0-5442" fmla="*/ 1449017 h 3475973"/>
                  <a:gd name="connsiteX1-5443" fmla="*/ 53340 w 2072640"/>
                  <a:gd name="connsiteY1-5444" fmla="*/ 1159457 h 3475973"/>
                  <a:gd name="connsiteX2-5445" fmla="*/ 68580 w 2072640"/>
                  <a:gd name="connsiteY2-5446" fmla="*/ 1449017 h 3475973"/>
                  <a:gd name="connsiteX3-5447" fmla="*/ 121920 w 2072640"/>
                  <a:gd name="connsiteY3-5448" fmla="*/ 1167077 h 3475973"/>
                  <a:gd name="connsiteX4-5449" fmla="*/ 137160 w 2072640"/>
                  <a:gd name="connsiteY4-5450" fmla="*/ 1502357 h 3475973"/>
                  <a:gd name="connsiteX5-5451" fmla="*/ 176532 w 2072640"/>
                  <a:gd name="connsiteY5-5452" fmla="*/ 1151401 h 3475973"/>
                  <a:gd name="connsiteX6-5453" fmla="*/ 205740 w 2072640"/>
                  <a:gd name="connsiteY6-5454" fmla="*/ 1509977 h 3475973"/>
                  <a:gd name="connsiteX7-5455" fmla="*/ 227970 w 2072640"/>
                  <a:gd name="connsiteY7-5456" fmla="*/ 1120993 h 3475973"/>
                  <a:gd name="connsiteX8-5457" fmla="*/ 259080 w 2072640"/>
                  <a:gd name="connsiteY8-5458" fmla="*/ 1471877 h 3475973"/>
                  <a:gd name="connsiteX9-5459" fmla="*/ 292104 w 2072640"/>
                  <a:gd name="connsiteY9-5460" fmla="*/ 930784 h 3475973"/>
                  <a:gd name="connsiteX10-5461" fmla="*/ 304800 w 2072640"/>
                  <a:gd name="connsiteY10-5462" fmla="*/ 1730957 h 3475973"/>
                  <a:gd name="connsiteX11-5463" fmla="*/ 334649 w 2072640"/>
                  <a:gd name="connsiteY11-5464" fmla="*/ 770837 h 3475973"/>
                  <a:gd name="connsiteX12-5465" fmla="*/ 347976 w 2072640"/>
                  <a:gd name="connsiteY12-5466" fmla="*/ 1883502 h 3475973"/>
                  <a:gd name="connsiteX13-5467" fmla="*/ 383543 w 2072640"/>
                  <a:gd name="connsiteY13-5468" fmla="*/ 610744 h 3475973"/>
                  <a:gd name="connsiteX14-5469" fmla="*/ 400044 w 2072640"/>
                  <a:gd name="connsiteY14-5470" fmla="*/ 2051215 h 3475973"/>
                  <a:gd name="connsiteX15-5471" fmla="*/ 449580 w 2072640"/>
                  <a:gd name="connsiteY15-5472" fmla="*/ 458417 h 3475973"/>
                  <a:gd name="connsiteX16-5473" fmla="*/ 450840 w 2072640"/>
                  <a:gd name="connsiteY16-5474" fmla="*/ 2233950 h 3475973"/>
                  <a:gd name="connsiteX17-5475" fmla="*/ 497843 w 2072640"/>
                  <a:gd name="connsiteY17-5476" fmla="*/ 298397 h 3475973"/>
                  <a:gd name="connsiteX18-5477" fmla="*/ 501636 w 2072640"/>
                  <a:gd name="connsiteY18-5478" fmla="*/ 2454858 h 3475973"/>
                  <a:gd name="connsiteX19-5479" fmla="*/ 546108 w 2072640"/>
                  <a:gd name="connsiteY19-5480" fmla="*/ 123 h 3475973"/>
                  <a:gd name="connsiteX20-5481" fmla="*/ 549260 w 2072640"/>
                  <a:gd name="connsiteY20-5482" fmla="*/ 2338809 h 3475973"/>
                  <a:gd name="connsiteX21-5483" fmla="*/ 586109 w 2072640"/>
                  <a:gd name="connsiteY21-5484" fmla="*/ 694419 h 3475973"/>
                  <a:gd name="connsiteX22-5485" fmla="*/ 598795 w 2072640"/>
                  <a:gd name="connsiteY22-5486" fmla="*/ 2210726 h 3475973"/>
                  <a:gd name="connsiteX23-5487" fmla="*/ 635634 w 2072640"/>
                  <a:gd name="connsiteY23-5488" fmla="*/ 976359 h 3475973"/>
                  <a:gd name="connsiteX24-5489" fmla="*/ 645156 w 2072640"/>
                  <a:gd name="connsiteY24-5490" fmla="*/ 1997658 h 3475973"/>
                  <a:gd name="connsiteX25-5491" fmla="*/ 685800 w 2072640"/>
                  <a:gd name="connsiteY25-5492" fmla="*/ 1060396 h 3475973"/>
                  <a:gd name="connsiteX26-5493" fmla="*/ 696594 w 2072640"/>
                  <a:gd name="connsiteY26-5494" fmla="*/ 1920657 h 3475973"/>
                  <a:gd name="connsiteX27-5495" fmla="*/ 731520 w 2072640"/>
                  <a:gd name="connsiteY27-5496" fmla="*/ 1211487 h 3475973"/>
                  <a:gd name="connsiteX28-5497" fmla="*/ 744858 w 2072640"/>
                  <a:gd name="connsiteY28-5498" fmla="*/ 1851056 h 3475973"/>
                  <a:gd name="connsiteX29-5499" fmla="*/ 778511 w 2072640"/>
                  <a:gd name="connsiteY29-5500" fmla="*/ 1271719 h 3475973"/>
                  <a:gd name="connsiteX30-5501" fmla="*/ 795023 w 2072640"/>
                  <a:gd name="connsiteY30-5502" fmla="*/ 1788130 h 3475973"/>
                  <a:gd name="connsiteX31-5503" fmla="*/ 823602 w 2072640"/>
                  <a:gd name="connsiteY31-5504" fmla="*/ 1292830 h 3475973"/>
                  <a:gd name="connsiteX32-5505" fmla="*/ 854070 w 2072640"/>
                  <a:gd name="connsiteY32-5506" fmla="*/ 1779127 h 3475973"/>
                  <a:gd name="connsiteX33-5507" fmla="*/ 881388 w 2072640"/>
                  <a:gd name="connsiteY33-5508" fmla="*/ 1329986 h 3475973"/>
                  <a:gd name="connsiteX34-5509" fmla="*/ 876300 w 2072640"/>
                  <a:gd name="connsiteY34-5510" fmla="*/ 2607257 h 3475973"/>
                  <a:gd name="connsiteX35-5511" fmla="*/ 960120 w 2072640"/>
                  <a:gd name="connsiteY35-5512" fmla="*/ 2089097 h 3475973"/>
                  <a:gd name="connsiteX36-5513" fmla="*/ 899160 w 2072640"/>
                  <a:gd name="connsiteY36-5514" fmla="*/ 2927297 h 3475973"/>
                  <a:gd name="connsiteX37-5515" fmla="*/ 998220 w 2072640"/>
                  <a:gd name="connsiteY37-5516" fmla="*/ 2378657 h 3475973"/>
                  <a:gd name="connsiteX38-5517" fmla="*/ 967740 w 2072640"/>
                  <a:gd name="connsiteY38-5518" fmla="*/ 3064457 h 3475973"/>
                  <a:gd name="connsiteX39-5519" fmla="*/ 1043940 w 2072640"/>
                  <a:gd name="connsiteY39-5520" fmla="*/ 2584397 h 3475973"/>
                  <a:gd name="connsiteX40-5521" fmla="*/ 1051560 w 2072640"/>
                  <a:gd name="connsiteY40-5522" fmla="*/ 3133037 h 3475973"/>
                  <a:gd name="connsiteX41-5523" fmla="*/ 1150608 w 2072640"/>
                  <a:gd name="connsiteY41-5524" fmla="*/ 1098448 h 3475973"/>
                  <a:gd name="connsiteX42-5525" fmla="*/ 1143000 w 2072640"/>
                  <a:gd name="connsiteY42-5526" fmla="*/ 3285437 h 3475973"/>
                  <a:gd name="connsiteX43-5527" fmla="*/ 1181100 w 2072640"/>
                  <a:gd name="connsiteY43-5528" fmla="*/ 2782517 h 3475973"/>
                  <a:gd name="connsiteX44-5529" fmla="*/ 1228723 w 2072640"/>
                  <a:gd name="connsiteY44-5530" fmla="*/ 1293293 h 3475973"/>
                  <a:gd name="connsiteX45-5531" fmla="*/ 1278246 w 2072640"/>
                  <a:gd name="connsiteY45-5532" fmla="*/ 597032 h 3475973"/>
                  <a:gd name="connsiteX46-5533" fmla="*/ 1295400 w 2072640"/>
                  <a:gd name="connsiteY46-5534" fmla="*/ 1300693 h 3475973"/>
                  <a:gd name="connsiteX47-5535" fmla="*/ 1325880 w 2072640"/>
                  <a:gd name="connsiteY47-5536" fmla="*/ 2904437 h 3475973"/>
                  <a:gd name="connsiteX48-5537" fmla="*/ 1379220 w 2072640"/>
                  <a:gd name="connsiteY48-5538" fmla="*/ 3331157 h 3475973"/>
                  <a:gd name="connsiteX49-5539" fmla="*/ 1402080 w 2072640"/>
                  <a:gd name="connsiteY49-5540" fmla="*/ 2988257 h 3475973"/>
                  <a:gd name="connsiteX50-5541" fmla="*/ 1463040 w 2072640"/>
                  <a:gd name="connsiteY50-5542" fmla="*/ 3308297 h 3475973"/>
                  <a:gd name="connsiteX51-5543" fmla="*/ 1485900 w 2072640"/>
                  <a:gd name="connsiteY51-5544" fmla="*/ 3011117 h 3475973"/>
                  <a:gd name="connsiteX52-5545" fmla="*/ 1546860 w 2072640"/>
                  <a:gd name="connsiteY52-5546" fmla="*/ 3384497 h 3475973"/>
                  <a:gd name="connsiteX53-5547" fmla="*/ 1562100 w 2072640"/>
                  <a:gd name="connsiteY53-5548" fmla="*/ 3003497 h 3475973"/>
                  <a:gd name="connsiteX54-5549" fmla="*/ 1623060 w 2072640"/>
                  <a:gd name="connsiteY54-5550" fmla="*/ 3354017 h 3475973"/>
                  <a:gd name="connsiteX55-5551" fmla="*/ 1661160 w 2072640"/>
                  <a:gd name="connsiteY55-5552" fmla="*/ 3049217 h 3475973"/>
                  <a:gd name="connsiteX56-5553" fmla="*/ 1691640 w 2072640"/>
                  <a:gd name="connsiteY56-5554" fmla="*/ 3414977 h 3475973"/>
                  <a:gd name="connsiteX57-5555" fmla="*/ 1729740 w 2072640"/>
                  <a:gd name="connsiteY57-5556" fmla="*/ 3064457 h 3475973"/>
                  <a:gd name="connsiteX58-5557" fmla="*/ 1775460 w 2072640"/>
                  <a:gd name="connsiteY58-5558" fmla="*/ 3361637 h 3475973"/>
                  <a:gd name="connsiteX59-5559" fmla="*/ 1813560 w 2072640"/>
                  <a:gd name="connsiteY59-5560" fmla="*/ 3117797 h 3475973"/>
                  <a:gd name="connsiteX60-5561" fmla="*/ 1844040 w 2072640"/>
                  <a:gd name="connsiteY60-5562" fmla="*/ 3468317 h 3475973"/>
                  <a:gd name="connsiteX61-5563" fmla="*/ 1874520 w 2072640"/>
                  <a:gd name="connsiteY61-5564" fmla="*/ 3163517 h 3475973"/>
                  <a:gd name="connsiteX62-5565" fmla="*/ 1927860 w 2072640"/>
                  <a:gd name="connsiteY62-5566" fmla="*/ 3468317 h 3475973"/>
                  <a:gd name="connsiteX63-5567" fmla="*/ 1958340 w 2072640"/>
                  <a:gd name="connsiteY63-5568" fmla="*/ 3163517 h 3475973"/>
                  <a:gd name="connsiteX64-5569" fmla="*/ 2011680 w 2072640"/>
                  <a:gd name="connsiteY64-5570" fmla="*/ 3475937 h 3475973"/>
                  <a:gd name="connsiteX65-5571" fmla="*/ 2072640 w 2072640"/>
                  <a:gd name="connsiteY65-5572" fmla="*/ 3186377 h 3475973"/>
                  <a:gd name="connsiteX66-5573" fmla="*/ 2072640 w 2072640"/>
                  <a:gd name="connsiteY66-5574" fmla="*/ 3186377 h 3475973"/>
                  <a:gd name="connsiteX67-5575" fmla="*/ 2072640 w 2072640"/>
                  <a:gd name="connsiteY67-5576" fmla="*/ 3186377 h 3475973"/>
                  <a:gd name="connsiteX0-5577" fmla="*/ 0 w 2072640"/>
                  <a:gd name="connsiteY0-5578" fmla="*/ 1449017 h 3475973"/>
                  <a:gd name="connsiteX1-5579" fmla="*/ 53340 w 2072640"/>
                  <a:gd name="connsiteY1-5580" fmla="*/ 1159457 h 3475973"/>
                  <a:gd name="connsiteX2-5581" fmla="*/ 68580 w 2072640"/>
                  <a:gd name="connsiteY2-5582" fmla="*/ 1449017 h 3475973"/>
                  <a:gd name="connsiteX3-5583" fmla="*/ 121920 w 2072640"/>
                  <a:gd name="connsiteY3-5584" fmla="*/ 1167077 h 3475973"/>
                  <a:gd name="connsiteX4-5585" fmla="*/ 137160 w 2072640"/>
                  <a:gd name="connsiteY4-5586" fmla="*/ 1502357 h 3475973"/>
                  <a:gd name="connsiteX5-5587" fmla="*/ 176532 w 2072640"/>
                  <a:gd name="connsiteY5-5588" fmla="*/ 1151401 h 3475973"/>
                  <a:gd name="connsiteX6-5589" fmla="*/ 205740 w 2072640"/>
                  <a:gd name="connsiteY6-5590" fmla="*/ 1509977 h 3475973"/>
                  <a:gd name="connsiteX7-5591" fmla="*/ 227970 w 2072640"/>
                  <a:gd name="connsiteY7-5592" fmla="*/ 1120993 h 3475973"/>
                  <a:gd name="connsiteX8-5593" fmla="*/ 259080 w 2072640"/>
                  <a:gd name="connsiteY8-5594" fmla="*/ 1471877 h 3475973"/>
                  <a:gd name="connsiteX9-5595" fmla="*/ 292104 w 2072640"/>
                  <a:gd name="connsiteY9-5596" fmla="*/ 930784 h 3475973"/>
                  <a:gd name="connsiteX10-5597" fmla="*/ 304800 w 2072640"/>
                  <a:gd name="connsiteY10-5598" fmla="*/ 1730957 h 3475973"/>
                  <a:gd name="connsiteX11-5599" fmla="*/ 334649 w 2072640"/>
                  <a:gd name="connsiteY11-5600" fmla="*/ 770837 h 3475973"/>
                  <a:gd name="connsiteX12-5601" fmla="*/ 347976 w 2072640"/>
                  <a:gd name="connsiteY12-5602" fmla="*/ 1883502 h 3475973"/>
                  <a:gd name="connsiteX13-5603" fmla="*/ 383543 w 2072640"/>
                  <a:gd name="connsiteY13-5604" fmla="*/ 610744 h 3475973"/>
                  <a:gd name="connsiteX14-5605" fmla="*/ 400044 w 2072640"/>
                  <a:gd name="connsiteY14-5606" fmla="*/ 2051215 h 3475973"/>
                  <a:gd name="connsiteX15-5607" fmla="*/ 449580 w 2072640"/>
                  <a:gd name="connsiteY15-5608" fmla="*/ 458417 h 3475973"/>
                  <a:gd name="connsiteX16-5609" fmla="*/ 450840 w 2072640"/>
                  <a:gd name="connsiteY16-5610" fmla="*/ 2233950 h 3475973"/>
                  <a:gd name="connsiteX17-5611" fmla="*/ 497843 w 2072640"/>
                  <a:gd name="connsiteY17-5612" fmla="*/ 298397 h 3475973"/>
                  <a:gd name="connsiteX18-5613" fmla="*/ 501636 w 2072640"/>
                  <a:gd name="connsiteY18-5614" fmla="*/ 2454858 h 3475973"/>
                  <a:gd name="connsiteX19-5615" fmla="*/ 546108 w 2072640"/>
                  <a:gd name="connsiteY19-5616" fmla="*/ 123 h 3475973"/>
                  <a:gd name="connsiteX20-5617" fmla="*/ 549260 w 2072640"/>
                  <a:gd name="connsiteY20-5618" fmla="*/ 2338809 h 3475973"/>
                  <a:gd name="connsiteX21-5619" fmla="*/ 586109 w 2072640"/>
                  <a:gd name="connsiteY21-5620" fmla="*/ 694419 h 3475973"/>
                  <a:gd name="connsiteX22-5621" fmla="*/ 598795 w 2072640"/>
                  <a:gd name="connsiteY22-5622" fmla="*/ 2210726 h 3475973"/>
                  <a:gd name="connsiteX23-5623" fmla="*/ 635634 w 2072640"/>
                  <a:gd name="connsiteY23-5624" fmla="*/ 976359 h 3475973"/>
                  <a:gd name="connsiteX24-5625" fmla="*/ 645156 w 2072640"/>
                  <a:gd name="connsiteY24-5626" fmla="*/ 1997658 h 3475973"/>
                  <a:gd name="connsiteX25-5627" fmla="*/ 685800 w 2072640"/>
                  <a:gd name="connsiteY25-5628" fmla="*/ 1060396 h 3475973"/>
                  <a:gd name="connsiteX26-5629" fmla="*/ 696594 w 2072640"/>
                  <a:gd name="connsiteY26-5630" fmla="*/ 1920657 h 3475973"/>
                  <a:gd name="connsiteX27-5631" fmla="*/ 731520 w 2072640"/>
                  <a:gd name="connsiteY27-5632" fmla="*/ 1211487 h 3475973"/>
                  <a:gd name="connsiteX28-5633" fmla="*/ 744858 w 2072640"/>
                  <a:gd name="connsiteY28-5634" fmla="*/ 1851056 h 3475973"/>
                  <a:gd name="connsiteX29-5635" fmla="*/ 778511 w 2072640"/>
                  <a:gd name="connsiteY29-5636" fmla="*/ 1271719 h 3475973"/>
                  <a:gd name="connsiteX30-5637" fmla="*/ 795023 w 2072640"/>
                  <a:gd name="connsiteY30-5638" fmla="*/ 1788130 h 3475973"/>
                  <a:gd name="connsiteX31-5639" fmla="*/ 823602 w 2072640"/>
                  <a:gd name="connsiteY31-5640" fmla="*/ 1292830 h 3475973"/>
                  <a:gd name="connsiteX32-5641" fmla="*/ 854070 w 2072640"/>
                  <a:gd name="connsiteY32-5642" fmla="*/ 1779127 h 3475973"/>
                  <a:gd name="connsiteX33-5643" fmla="*/ 881388 w 2072640"/>
                  <a:gd name="connsiteY33-5644" fmla="*/ 1329986 h 3475973"/>
                  <a:gd name="connsiteX34-5645" fmla="*/ 908041 w 2072640"/>
                  <a:gd name="connsiteY34-5646" fmla="*/ 1807206 h 3475973"/>
                  <a:gd name="connsiteX35-5647" fmla="*/ 960120 w 2072640"/>
                  <a:gd name="connsiteY35-5648" fmla="*/ 2089097 h 3475973"/>
                  <a:gd name="connsiteX36-5649" fmla="*/ 899160 w 2072640"/>
                  <a:gd name="connsiteY36-5650" fmla="*/ 2927297 h 3475973"/>
                  <a:gd name="connsiteX37-5651" fmla="*/ 998220 w 2072640"/>
                  <a:gd name="connsiteY37-5652" fmla="*/ 2378657 h 3475973"/>
                  <a:gd name="connsiteX38-5653" fmla="*/ 967740 w 2072640"/>
                  <a:gd name="connsiteY38-5654" fmla="*/ 3064457 h 3475973"/>
                  <a:gd name="connsiteX39-5655" fmla="*/ 1043940 w 2072640"/>
                  <a:gd name="connsiteY39-5656" fmla="*/ 2584397 h 3475973"/>
                  <a:gd name="connsiteX40-5657" fmla="*/ 1051560 w 2072640"/>
                  <a:gd name="connsiteY40-5658" fmla="*/ 3133037 h 3475973"/>
                  <a:gd name="connsiteX41-5659" fmla="*/ 1150608 w 2072640"/>
                  <a:gd name="connsiteY41-5660" fmla="*/ 1098448 h 3475973"/>
                  <a:gd name="connsiteX42-5661" fmla="*/ 1143000 w 2072640"/>
                  <a:gd name="connsiteY42-5662" fmla="*/ 3285437 h 3475973"/>
                  <a:gd name="connsiteX43-5663" fmla="*/ 1181100 w 2072640"/>
                  <a:gd name="connsiteY43-5664" fmla="*/ 2782517 h 3475973"/>
                  <a:gd name="connsiteX44-5665" fmla="*/ 1228723 w 2072640"/>
                  <a:gd name="connsiteY44-5666" fmla="*/ 1293293 h 3475973"/>
                  <a:gd name="connsiteX45-5667" fmla="*/ 1278246 w 2072640"/>
                  <a:gd name="connsiteY45-5668" fmla="*/ 597032 h 3475973"/>
                  <a:gd name="connsiteX46-5669" fmla="*/ 1295400 w 2072640"/>
                  <a:gd name="connsiteY46-5670" fmla="*/ 1300693 h 3475973"/>
                  <a:gd name="connsiteX47-5671" fmla="*/ 1325880 w 2072640"/>
                  <a:gd name="connsiteY47-5672" fmla="*/ 2904437 h 3475973"/>
                  <a:gd name="connsiteX48-5673" fmla="*/ 1379220 w 2072640"/>
                  <a:gd name="connsiteY48-5674" fmla="*/ 3331157 h 3475973"/>
                  <a:gd name="connsiteX49-5675" fmla="*/ 1402080 w 2072640"/>
                  <a:gd name="connsiteY49-5676" fmla="*/ 2988257 h 3475973"/>
                  <a:gd name="connsiteX50-5677" fmla="*/ 1463040 w 2072640"/>
                  <a:gd name="connsiteY50-5678" fmla="*/ 3308297 h 3475973"/>
                  <a:gd name="connsiteX51-5679" fmla="*/ 1485900 w 2072640"/>
                  <a:gd name="connsiteY51-5680" fmla="*/ 3011117 h 3475973"/>
                  <a:gd name="connsiteX52-5681" fmla="*/ 1546860 w 2072640"/>
                  <a:gd name="connsiteY52-5682" fmla="*/ 3384497 h 3475973"/>
                  <a:gd name="connsiteX53-5683" fmla="*/ 1562100 w 2072640"/>
                  <a:gd name="connsiteY53-5684" fmla="*/ 3003497 h 3475973"/>
                  <a:gd name="connsiteX54-5685" fmla="*/ 1623060 w 2072640"/>
                  <a:gd name="connsiteY54-5686" fmla="*/ 3354017 h 3475973"/>
                  <a:gd name="connsiteX55-5687" fmla="*/ 1661160 w 2072640"/>
                  <a:gd name="connsiteY55-5688" fmla="*/ 3049217 h 3475973"/>
                  <a:gd name="connsiteX56-5689" fmla="*/ 1691640 w 2072640"/>
                  <a:gd name="connsiteY56-5690" fmla="*/ 3414977 h 3475973"/>
                  <a:gd name="connsiteX57-5691" fmla="*/ 1729740 w 2072640"/>
                  <a:gd name="connsiteY57-5692" fmla="*/ 3064457 h 3475973"/>
                  <a:gd name="connsiteX58-5693" fmla="*/ 1775460 w 2072640"/>
                  <a:gd name="connsiteY58-5694" fmla="*/ 3361637 h 3475973"/>
                  <a:gd name="connsiteX59-5695" fmla="*/ 1813560 w 2072640"/>
                  <a:gd name="connsiteY59-5696" fmla="*/ 3117797 h 3475973"/>
                  <a:gd name="connsiteX60-5697" fmla="*/ 1844040 w 2072640"/>
                  <a:gd name="connsiteY60-5698" fmla="*/ 3468317 h 3475973"/>
                  <a:gd name="connsiteX61-5699" fmla="*/ 1874520 w 2072640"/>
                  <a:gd name="connsiteY61-5700" fmla="*/ 3163517 h 3475973"/>
                  <a:gd name="connsiteX62-5701" fmla="*/ 1927860 w 2072640"/>
                  <a:gd name="connsiteY62-5702" fmla="*/ 3468317 h 3475973"/>
                  <a:gd name="connsiteX63-5703" fmla="*/ 1958340 w 2072640"/>
                  <a:gd name="connsiteY63-5704" fmla="*/ 3163517 h 3475973"/>
                  <a:gd name="connsiteX64-5705" fmla="*/ 2011680 w 2072640"/>
                  <a:gd name="connsiteY64-5706" fmla="*/ 3475937 h 3475973"/>
                  <a:gd name="connsiteX65-5707" fmla="*/ 2072640 w 2072640"/>
                  <a:gd name="connsiteY65-5708" fmla="*/ 3186377 h 3475973"/>
                  <a:gd name="connsiteX66-5709" fmla="*/ 2072640 w 2072640"/>
                  <a:gd name="connsiteY66-5710" fmla="*/ 3186377 h 3475973"/>
                  <a:gd name="connsiteX67-5711" fmla="*/ 2072640 w 2072640"/>
                  <a:gd name="connsiteY67-5712" fmla="*/ 3186377 h 3475973"/>
                  <a:gd name="connsiteX0-5713" fmla="*/ 0 w 2072640"/>
                  <a:gd name="connsiteY0-5714" fmla="*/ 1449017 h 3475973"/>
                  <a:gd name="connsiteX1-5715" fmla="*/ 53340 w 2072640"/>
                  <a:gd name="connsiteY1-5716" fmla="*/ 1159457 h 3475973"/>
                  <a:gd name="connsiteX2-5717" fmla="*/ 68580 w 2072640"/>
                  <a:gd name="connsiteY2-5718" fmla="*/ 1449017 h 3475973"/>
                  <a:gd name="connsiteX3-5719" fmla="*/ 121920 w 2072640"/>
                  <a:gd name="connsiteY3-5720" fmla="*/ 1167077 h 3475973"/>
                  <a:gd name="connsiteX4-5721" fmla="*/ 137160 w 2072640"/>
                  <a:gd name="connsiteY4-5722" fmla="*/ 1502357 h 3475973"/>
                  <a:gd name="connsiteX5-5723" fmla="*/ 176532 w 2072640"/>
                  <a:gd name="connsiteY5-5724" fmla="*/ 1151401 h 3475973"/>
                  <a:gd name="connsiteX6-5725" fmla="*/ 205740 w 2072640"/>
                  <a:gd name="connsiteY6-5726" fmla="*/ 1509977 h 3475973"/>
                  <a:gd name="connsiteX7-5727" fmla="*/ 227970 w 2072640"/>
                  <a:gd name="connsiteY7-5728" fmla="*/ 1120993 h 3475973"/>
                  <a:gd name="connsiteX8-5729" fmla="*/ 259080 w 2072640"/>
                  <a:gd name="connsiteY8-5730" fmla="*/ 1471877 h 3475973"/>
                  <a:gd name="connsiteX9-5731" fmla="*/ 292104 w 2072640"/>
                  <a:gd name="connsiteY9-5732" fmla="*/ 930784 h 3475973"/>
                  <a:gd name="connsiteX10-5733" fmla="*/ 304800 w 2072640"/>
                  <a:gd name="connsiteY10-5734" fmla="*/ 1730957 h 3475973"/>
                  <a:gd name="connsiteX11-5735" fmla="*/ 334649 w 2072640"/>
                  <a:gd name="connsiteY11-5736" fmla="*/ 770837 h 3475973"/>
                  <a:gd name="connsiteX12-5737" fmla="*/ 347976 w 2072640"/>
                  <a:gd name="connsiteY12-5738" fmla="*/ 1883502 h 3475973"/>
                  <a:gd name="connsiteX13-5739" fmla="*/ 383543 w 2072640"/>
                  <a:gd name="connsiteY13-5740" fmla="*/ 610744 h 3475973"/>
                  <a:gd name="connsiteX14-5741" fmla="*/ 400044 w 2072640"/>
                  <a:gd name="connsiteY14-5742" fmla="*/ 2051215 h 3475973"/>
                  <a:gd name="connsiteX15-5743" fmla="*/ 449580 w 2072640"/>
                  <a:gd name="connsiteY15-5744" fmla="*/ 458417 h 3475973"/>
                  <a:gd name="connsiteX16-5745" fmla="*/ 450840 w 2072640"/>
                  <a:gd name="connsiteY16-5746" fmla="*/ 2233950 h 3475973"/>
                  <a:gd name="connsiteX17-5747" fmla="*/ 497843 w 2072640"/>
                  <a:gd name="connsiteY17-5748" fmla="*/ 298397 h 3475973"/>
                  <a:gd name="connsiteX18-5749" fmla="*/ 501636 w 2072640"/>
                  <a:gd name="connsiteY18-5750" fmla="*/ 2454858 h 3475973"/>
                  <a:gd name="connsiteX19-5751" fmla="*/ 546108 w 2072640"/>
                  <a:gd name="connsiteY19-5752" fmla="*/ 123 h 3475973"/>
                  <a:gd name="connsiteX20-5753" fmla="*/ 549260 w 2072640"/>
                  <a:gd name="connsiteY20-5754" fmla="*/ 2338809 h 3475973"/>
                  <a:gd name="connsiteX21-5755" fmla="*/ 586109 w 2072640"/>
                  <a:gd name="connsiteY21-5756" fmla="*/ 694419 h 3475973"/>
                  <a:gd name="connsiteX22-5757" fmla="*/ 598795 w 2072640"/>
                  <a:gd name="connsiteY22-5758" fmla="*/ 2210726 h 3475973"/>
                  <a:gd name="connsiteX23-5759" fmla="*/ 635634 w 2072640"/>
                  <a:gd name="connsiteY23-5760" fmla="*/ 976359 h 3475973"/>
                  <a:gd name="connsiteX24-5761" fmla="*/ 645156 w 2072640"/>
                  <a:gd name="connsiteY24-5762" fmla="*/ 1997658 h 3475973"/>
                  <a:gd name="connsiteX25-5763" fmla="*/ 685800 w 2072640"/>
                  <a:gd name="connsiteY25-5764" fmla="*/ 1060396 h 3475973"/>
                  <a:gd name="connsiteX26-5765" fmla="*/ 696594 w 2072640"/>
                  <a:gd name="connsiteY26-5766" fmla="*/ 1920657 h 3475973"/>
                  <a:gd name="connsiteX27-5767" fmla="*/ 731520 w 2072640"/>
                  <a:gd name="connsiteY27-5768" fmla="*/ 1211487 h 3475973"/>
                  <a:gd name="connsiteX28-5769" fmla="*/ 744858 w 2072640"/>
                  <a:gd name="connsiteY28-5770" fmla="*/ 1851056 h 3475973"/>
                  <a:gd name="connsiteX29-5771" fmla="*/ 778511 w 2072640"/>
                  <a:gd name="connsiteY29-5772" fmla="*/ 1271719 h 3475973"/>
                  <a:gd name="connsiteX30-5773" fmla="*/ 795023 w 2072640"/>
                  <a:gd name="connsiteY30-5774" fmla="*/ 1788130 h 3475973"/>
                  <a:gd name="connsiteX31-5775" fmla="*/ 823602 w 2072640"/>
                  <a:gd name="connsiteY31-5776" fmla="*/ 1292830 h 3475973"/>
                  <a:gd name="connsiteX32-5777" fmla="*/ 854070 w 2072640"/>
                  <a:gd name="connsiteY32-5778" fmla="*/ 1779127 h 3475973"/>
                  <a:gd name="connsiteX33-5779" fmla="*/ 881388 w 2072640"/>
                  <a:gd name="connsiteY33-5780" fmla="*/ 1329986 h 3475973"/>
                  <a:gd name="connsiteX34-5781" fmla="*/ 908041 w 2072640"/>
                  <a:gd name="connsiteY34-5782" fmla="*/ 1807206 h 3475973"/>
                  <a:gd name="connsiteX35-5783" fmla="*/ 956946 w 2072640"/>
                  <a:gd name="connsiteY35-5784" fmla="*/ 1381359 h 3475973"/>
                  <a:gd name="connsiteX36-5785" fmla="*/ 899160 w 2072640"/>
                  <a:gd name="connsiteY36-5786" fmla="*/ 2927297 h 3475973"/>
                  <a:gd name="connsiteX37-5787" fmla="*/ 998220 w 2072640"/>
                  <a:gd name="connsiteY37-5788" fmla="*/ 2378657 h 3475973"/>
                  <a:gd name="connsiteX38-5789" fmla="*/ 967740 w 2072640"/>
                  <a:gd name="connsiteY38-5790" fmla="*/ 3064457 h 3475973"/>
                  <a:gd name="connsiteX39-5791" fmla="*/ 1043940 w 2072640"/>
                  <a:gd name="connsiteY39-5792" fmla="*/ 2584397 h 3475973"/>
                  <a:gd name="connsiteX40-5793" fmla="*/ 1051560 w 2072640"/>
                  <a:gd name="connsiteY40-5794" fmla="*/ 3133037 h 3475973"/>
                  <a:gd name="connsiteX41-5795" fmla="*/ 1150608 w 2072640"/>
                  <a:gd name="connsiteY41-5796" fmla="*/ 1098448 h 3475973"/>
                  <a:gd name="connsiteX42-5797" fmla="*/ 1143000 w 2072640"/>
                  <a:gd name="connsiteY42-5798" fmla="*/ 3285437 h 3475973"/>
                  <a:gd name="connsiteX43-5799" fmla="*/ 1181100 w 2072640"/>
                  <a:gd name="connsiteY43-5800" fmla="*/ 2782517 h 3475973"/>
                  <a:gd name="connsiteX44-5801" fmla="*/ 1228723 w 2072640"/>
                  <a:gd name="connsiteY44-5802" fmla="*/ 1293293 h 3475973"/>
                  <a:gd name="connsiteX45-5803" fmla="*/ 1278246 w 2072640"/>
                  <a:gd name="connsiteY45-5804" fmla="*/ 597032 h 3475973"/>
                  <a:gd name="connsiteX46-5805" fmla="*/ 1295400 w 2072640"/>
                  <a:gd name="connsiteY46-5806" fmla="*/ 1300693 h 3475973"/>
                  <a:gd name="connsiteX47-5807" fmla="*/ 1325880 w 2072640"/>
                  <a:gd name="connsiteY47-5808" fmla="*/ 2904437 h 3475973"/>
                  <a:gd name="connsiteX48-5809" fmla="*/ 1379220 w 2072640"/>
                  <a:gd name="connsiteY48-5810" fmla="*/ 3331157 h 3475973"/>
                  <a:gd name="connsiteX49-5811" fmla="*/ 1402080 w 2072640"/>
                  <a:gd name="connsiteY49-5812" fmla="*/ 2988257 h 3475973"/>
                  <a:gd name="connsiteX50-5813" fmla="*/ 1463040 w 2072640"/>
                  <a:gd name="connsiteY50-5814" fmla="*/ 3308297 h 3475973"/>
                  <a:gd name="connsiteX51-5815" fmla="*/ 1485900 w 2072640"/>
                  <a:gd name="connsiteY51-5816" fmla="*/ 3011117 h 3475973"/>
                  <a:gd name="connsiteX52-5817" fmla="*/ 1546860 w 2072640"/>
                  <a:gd name="connsiteY52-5818" fmla="*/ 3384497 h 3475973"/>
                  <a:gd name="connsiteX53-5819" fmla="*/ 1562100 w 2072640"/>
                  <a:gd name="connsiteY53-5820" fmla="*/ 3003497 h 3475973"/>
                  <a:gd name="connsiteX54-5821" fmla="*/ 1623060 w 2072640"/>
                  <a:gd name="connsiteY54-5822" fmla="*/ 3354017 h 3475973"/>
                  <a:gd name="connsiteX55-5823" fmla="*/ 1661160 w 2072640"/>
                  <a:gd name="connsiteY55-5824" fmla="*/ 3049217 h 3475973"/>
                  <a:gd name="connsiteX56-5825" fmla="*/ 1691640 w 2072640"/>
                  <a:gd name="connsiteY56-5826" fmla="*/ 3414977 h 3475973"/>
                  <a:gd name="connsiteX57-5827" fmla="*/ 1729740 w 2072640"/>
                  <a:gd name="connsiteY57-5828" fmla="*/ 3064457 h 3475973"/>
                  <a:gd name="connsiteX58-5829" fmla="*/ 1775460 w 2072640"/>
                  <a:gd name="connsiteY58-5830" fmla="*/ 3361637 h 3475973"/>
                  <a:gd name="connsiteX59-5831" fmla="*/ 1813560 w 2072640"/>
                  <a:gd name="connsiteY59-5832" fmla="*/ 3117797 h 3475973"/>
                  <a:gd name="connsiteX60-5833" fmla="*/ 1844040 w 2072640"/>
                  <a:gd name="connsiteY60-5834" fmla="*/ 3468317 h 3475973"/>
                  <a:gd name="connsiteX61-5835" fmla="*/ 1874520 w 2072640"/>
                  <a:gd name="connsiteY61-5836" fmla="*/ 3163517 h 3475973"/>
                  <a:gd name="connsiteX62-5837" fmla="*/ 1927860 w 2072640"/>
                  <a:gd name="connsiteY62-5838" fmla="*/ 3468317 h 3475973"/>
                  <a:gd name="connsiteX63-5839" fmla="*/ 1958340 w 2072640"/>
                  <a:gd name="connsiteY63-5840" fmla="*/ 3163517 h 3475973"/>
                  <a:gd name="connsiteX64-5841" fmla="*/ 2011680 w 2072640"/>
                  <a:gd name="connsiteY64-5842" fmla="*/ 3475937 h 3475973"/>
                  <a:gd name="connsiteX65-5843" fmla="*/ 2072640 w 2072640"/>
                  <a:gd name="connsiteY65-5844" fmla="*/ 3186377 h 3475973"/>
                  <a:gd name="connsiteX66-5845" fmla="*/ 2072640 w 2072640"/>
                  <a:gd name="connsiteY66-5846" fmla="*/ 3186377 h 3475973"/>
                  <a:gd name="connsiteX67-5847" fmla="*/ 2072640 w 2072640"/>
                  <a:gd name="connsiteY67-5848" fmla="*/ 3186377 h 3475973"/>
                  <a:gd name="connsiteX0-5849" fmla="*/ 0 w 2072640"/>
                  <a:gd name="connsiteY0-5850" fmla="*/ 1449017 h 3475973"/>
                  <a:gd name="connsiteX1-5851" fmla="*/ 53340 w 2072640"/>
                  <a:gd name="connsiteY1-5852" fmla="*/ 1159457 h 3475973"/>
                  <a:gd name="connsiteX2-5853" fmla="*/ 68580 w 2072640"/>
                  <a:gd name="connsiteY2-5854" fmla="*/ 1449017 h 3475973"/>
                  <a:gd name="connsiteX3-5855" fmla="*/ 121920 w 2072640"/>
                  <a:gd name="connsiteY3-5856" fmla="*/ 1167077 h 3475973"/>
                  <a:gd name="connsiteX4-5857" fmla="*/ 137160 w 2072640"/>
                  <a:gd name="connsiteY4-5858" fmla="*/ 1502357 h 3475973"/>
                  <a:gd name="connsiteX5-5859" fmla="*/ 176532 w 2072640"/>
                  <a:gd name="connsiteY5-5860" fmla="*/ 1151401 h 3475973"/>
                  <a:gd name="connsiteX6-5861" fmla="*/ 205740 w 2072640"/>
                  <a:gd name="connsiteY6-5862" fmla="*/ 1509977 h 3475973"/>
                  <a:gd name="connsiteX7-5863" fmla="*/ 227970 w 2072640"/>
                  <a:gd name="connsiteY7-5864" fmla="*/ 1120993 h 3475973"/>
                  <a:gd name="connsiteX8-5865" fmla="*/ 259080 w 2072640"/>
                  <a:gd name="connsiteY8-5866" fmla="*/ 1471877 h 3475973"/>
                  <a:gd name="connsiteX9-5867" fmla="*/ 292104 w 2072640"/>
                  <a:gd name="connsiteY9-5868" fmla="*/ 930784 h 3475973"/>
                  <a:gd name="connsiteX10-5869" fmla="*/ 304800 w 2072640"/>
                  <a:gd name="connsiteY10-5870" fmla="*/ 1730957 h 3475973"/>
                  <a:gd name="connsiteX11-5871" fmla="*/ 334649 w 2072640"/>
                  <a:gd name="connsiteY11-5872" fmla="*/ 770837 h 3475973"/>
                  <a:gd name="connsiteX12-5873" fmla="*/ 347976 w 2072640"/>
                  <a:gd name="connsiteY12-5874" fmla="*/ 1883502 h 3475973"/>
                  <a:gd name="connsiteX13-5875" fmla="*/ 383543 w 2072640"/>
                  <a:gd name="connsiteY13-5876" fmla="*/ 610744 h 3475973"/>
                  <a:gd name="connsiteX14-5877" fmla="*/ 400044 w 2072640"/>
                  <a:gd name="connsiteY14-5878" fmla="*/ 2051215 h 3475973"/>
                  <a:gd name="connsiteX15-5879" fmla="*/ 449580 w 2072640"/>
                  <a:gd name="connsiteY15-5880" fmla="*/ 458417 h 3475973"/>
                  <a:gd name="connsiteX16-5881" fmla="*/ 450840 w 2072640"/>
                  <a:gd name="connsiteY16-5882" fmla="*/ 2233950 h 3475973"/>
                  <a:gd name="connsiteX17-5883" fmla="*/ 497843 w 2072640"/>
                  <a:gd name="connsiteY17-5884" fmla="*/ 298397 h 3475973"/>
                  <a:gd name="connsiteX18-5885" fmla="*/ 501636 w 2072640"/>
                  <a:gd name="connsiteY18-5886" fmla="*/ 2454858 h 3475973"/>
                  <a:gd name="connsiteX19-5887" fmla="*/ 546108 w 2072640"/>
                  <a:gd name="connsiteY19-5888" fmla="*/ 123 h 3475973"/>
                  <a:gd name="connsiteX20-5889" fmla="*/ 549260 w 2072640"/>
                  <a:gd name="connsiteY20-5890" fmla="*/ 2338809 h 3475973"/>
                  <a:gd name="connsiteX21-5891" fmla="*/ 586109 w 2072640"/>
                  <a:gd name="connsiteY21-5892" fmla="*/ 694419 h 3475973"/>
                  <a:gd name="connsiteX22-5893" fmla="*/ 598795 w 2072640"/>
                  <a:gd name="connsiteY22-5894" fmla="*/ 2210726 h 3475973"/>
                  <a:gd name="connsiteX23-5895" fmla="*/ 635634 w 2072640"/>
                  <a:gd name="connsiteY23-5896" fmla="*/ 976359 h 3475973"/>
                  <a:gd name="connsiteX24-5897" fmla="*/ 645156 w 2072640"/>
                  <a:gd name="connsiteY24-5898" fmla="*/ 1997658 h 3475973"/>
                  <a:gd name="connsiteX25-5899" fmla="*/ 685800 w 2072640"/>
                  <a:gd name="connsiteY25-5900" fmla="*/ 1060396 h 3475973"/>
                  <a:gd name="connsiteX26-5901" fmla="*/ 696594 w 2072640"/>
                  <a:gd name="connsiteY26-5902" fmla="*/ 1920657 h 3475973"/>
                  <a:gd name="connsiteX27-5903" fmla="*/ 731520 w 2072640"/>
                  <a:gd name="connsiteY27-5904" fmla="*/ 1211487 h 3475973"/>
                  <a:gd name="connsiteX28-5905" fmla="*/ 744858 w 2072640"/>
                  <a:gd name="connsiteY28-5906" fmla="*/ 1851056 h 3475973"/>
                  <a:gd name="connsiteX29-5907" fmla="*/ 778511 w 2072640"/>
                  <a:gd name="connsiteY29-5908" fmla="*/ 1271719 h 3475973"/>
                  <a:gd name="connsiteX30-5909" fmla="*/ 795023 w 2072640"/>
                  <a:gd name="connsiteY30-5910" fmla="*/ 1788130 h 3475973"/>
                  <a:gd name="connsiteX31-5911" fmla="*/ 823602 w 2072640"/>
                  <a:gd name="connsiteY31-5912" fmla="*/ 1292830 h 3475973"/>
                  <a:gd name="connsiteX32-5913" fmla="*/ 854070 w 2072640"/>
                  <a:gd name="connsiteY32-5914" fmla="*/ 1779127 h 3475973"/>
                  <a:gd name="connsiteX33-5915" fmla="*/ 881388 w 2072640"/>
                  <a:gd name="connsiteY33-5916" fmla="*/ 1329986 h 3475973"/>
                  <a:gd name="connsiteX34-5917" fmla="*/ 908041 w 2072640"/>
                  <a:gd name="connsiteY34-5918" fmla="*/ 1807206 h 3475973"/>
                  <a:gd name="connsiteX35-5919" fmla="*/ 956946 w 2072640"/>
                  <a:gd name="connsiteY35-5920" fmla="*/ 1381359 h 3475973"/>
                  <a:gd name="connsiteX36-5921" fmla="*/ 968989 w 2072640"/>
                  <a:gd name="connsiteY36-5922" fmla="*/ 1842612 h 3475973"/>
                  <a:gd name="connsiteX37-5923" fmla="*/ 998220 w 2072640"/>
                  <a:gd name="connsiteY37-5924" fmla="*/ 2378657 h 3475973"/>
                  <a:gd name="connsiteX38-5925" fmla="*/ 967740 w 2072640"/>
                  <a:gd name="connsiteY38-5926" fmla="*/ 3064457 h 3475973"/>
                  <a:gd name="connsiteX39-5927" fmla="*/ 1043940 w 2072640"/>
                  <a:gd name="connsiteY39-5928" fmla="*/ 2584397 h 3475973"/>
                  <a:gd name="connsiteX40-5929" fmla="*/ 1051560 w 2072640"/>
                  <a:gd name="connsiteY40-5930" fmla="*/ 3133037 h 3475973"/>
                  <a:gd name="connsiteX41-5931" fmla="*/ 1150608 w 2072640"/>
                  <a:gd name="connsiteY41-5932" fmla="*/ 1098448 h 3475973"/>
                  <a:gd name="connsiteX42-5933" fmla="*/ 1143000 w 2072640"/>
                  <a:gd name="connsiteY42-5934" fmla="*/ 3285437 h 3475973"/>
                  <a:gd name="connsiteX43-5935" fmla="*/ 1181100 w 2072640"/>
                  <a:gd name="connsiteY43-5936" fmla="*/ 2782517 h 3475973"/>
                  <a:gd name="connsiteX44-5937" fmla="*/ 1228723 w 2072640"/>
                  <a:gd name="connsiteY44-5938" fmla="*/ 1293293 h 3475973"/>
                  <a:gd name="connsiteX45-5939" fmla="*/ 1278246 w 2072640"/>
                  <a:gd name="connsiteY45-5940" fmla="*/ 597032 h 3475973"/>
                  <a:gd name="connsiteX46-5941" fmla="*/ 1295400 w 2072640"/>
                  <a:gd name="connsiteY46-5942" fmla="*/ 1300693 h 3475973"/>
                  <a:gd name="connsiteX47-5943" fmla="*/ 1325880 w 2072640"/>
                  <a:gd name="connsiteY47-5944" fmla="*/ 2904437 h 3475973"/>
                  <a:gd name="connsiteX48-5945" fmla="*/ 1379220 w 2072640"/>
                  <a:gd name="connsiteY48-5946" fmla="*/ 3331157 h 3475973"/>
                  <a:gd name="connsiteX49-5947" fmla="*/ 1402080 w 2072640"/>
                  <a:gd name="connsiteY49-5948" fmla="*/ 2988257 h 3475973"/>
                  <a:gd name="connsiteX50-5949" fmla="*/ 1463040 w 2072640"/>
                  <a:gd name="connsiteY50-5950" fmla="*/ 3308297 h 3475973"/>
                  <a:gd name="connsiteX51-5951" fmla="*/ 1485900 w 2072640"/>
                  <a:gd name="connsiteY51-5952" fmla="*/ 3011117 h 3475973"/>
                  <a:gd name="connsiteX52-5953" fmla="*/ 1546860 w 2072640"/>
                  <a:gd name="connsiteY52-5954" fmla="*/ 3384497 h 3475973"/>
                  <a:gd name="connsiteX53-5955" fmla="*/ 1562100 w 2072640"/>
                  <a:gd name="connsiteY53-5956" fmla="*/ 3003497 h 3475973"/>
                  <a:gd name="connsiteX54-5957" fmla="*/ 1623060 w 2072640"/>
                  <a:gd name="connsiteY54-5958" fmla="*/ 3354017 h 3475973"/>
                  <a:gd name="connsiteX55-5959" fmla="*/ 1661160 w 2072640"/>
                  <a:gd name="connsiteY55-5960" fmla="*/ 3049217 h 3475973"/>
                  <a:gd name="connsiteX56-5961" fmla="*/ 1691640 w 2072640"/>
                  <a:gd name="connsiteY56-5962" fmla="*/ 3414977 h 3475973"/>
                  <a:gd name="connsiteX57-5963" fmla="*/ 1729740 w 2072640"/>
                  <a:gd name="connsiteY57-5964" fmla="*/ 3064457 h 3475973"/>
                  <a:gd name="connsiteX58-5965" fmla="*/ 1775460 w 2072640"/>
                  <a:gd name="connsiteY58-5966" fmla="*/ 3361637 h 3475973"/>
                  <a:gd name="connsiteX59-5967" fmla="*/ 1813560 w 2072640"/>
                  <a:gd name="connsiteY59-5968" fmla="*/ 3117797 h 3475973"/>
                  <a:gd name="connsiteX60-5969" fmla="*/ 1844040 w 2072640"/>
                  <a:gd name="connsiteY60-5970" fmla="*/ 3468317 h 3475973"/>
                  <a:gd name="connsiteX61-5971" fmla="*/ 1874520 w 2072640"/>
                  <a:gd name="connsiteY61-5972" fmla="*/ 3163517 h 3475973"/>
                  <a:gd name="connsiteX62-5973" fmla="*/ 1927860 w 2072640"/>
                  <a:gd name="connsiteY62-5974" fmla="*/ 3468317 h 3475973"/>
                  <a:gd name="connsiteX63-5975" fmla="*/ 1958340 w 2072640"/>
                  <a:gd name="connsiteY63-5976" fmla="*/ 3163517 h 3475973"/>
                  <a:gd name="connsiteX64-5977" fmla="*/ 2011680 w 2072640"/>
                  <a:gd name="connsiteY64-5978" fmla="*/ 3475937 h 3475973"/>
                  <a:gd name="connsiteX65-5979" fmla="*/ 2072640 w 2072640"/>
                  <a:gd name="connsiteY65-5980" fmla="*/ 3186377 h 3475973"/>
                  <a:gd name="connsiteX66-5981" fmla="*/ 2072640 w 2072640"/>
                  <a:gd name="connsiteY66-5982" fmla="*/ 3186377 h 3475973"/>
                  <a:gd name="connsiteX67-5983" fmla="*/ 2072640 w 2072640"/>
                  <a:gd name="connsiteY67-5984" fmla="*/ 3186377 h 3475973"/>
                  <a:gd name="connsiteX0-5985" fmla="*/ 0 w 2072640"/>
                  <a:gd name="connsiteY0-5986" fmla="*/ 1449017 h 3475973"/>
                  <a:gd name="connsiteX1-5987" fmla="*/ 53340 w 2072640"/>
                  <a:gd name="connsiteY1-5988" fmla="*/ 1159457 h 3475973"/>
                  <a:gd name="connsiteX2-5989" fmla="*/ 68580 w 2072640"/>
                  <a:gd name="connsiteY2-5990" fmla="*/ 1449017 h 3475973"/>
                  <a:gd name="connsiteX3-5991" fmla="*/ 121920 w 2072640"/>
                  <a:gd name="connsiteY3-5992" fmla="*/ 1167077 h 3475973"/>
                  <a:gd name="connsiteX4-5993" fmla="*/ 137160 w 2072640"/>
                  <a:gd name="connsiteY4-5994" fmla="*/ 1502357 h 3475973"/>
                  <a:gd name="connsiteX5-5995" fmla="*/ 176532 w 2072640"/>
                  <a:gd name="connsiteY5-5996" fmla="*/ 1151401 h 3475973"/>
                  <a:gd name="connsiteX6-5997" fmla="*/ 205740 w 2072640"/>
                  <a:gd name="connsiteY6-5998" fmla="*/ 1509977 h 3475973"/>
                  <a:gd name="connsiteX7-5999" fmla="*/ 227970 w 2072640"/>
                  <a:gd name="connsiteY7-6000" fmla="*/ 1120993 h 3475973"/>
                  <a:gd name="connsiteX8-6001" fmla="*/ 259080 w 2072640"/>
                  <a:gd name="connsiteY8-6002" fmla="*/ 1471877 h 3475973"/>
                  <a:gd name="connsiteX9-6003" fmla="*/ 292104 w 2072640"/>
                  <a:gd name="connsiteY9-6004" fmla="*/ 930784 h 3475973"/>
                  <a:gd name="connsiteX10-6005" fmla="*/ 304800 w 2072640"/>
                  <a:gd name="connsiteY10-6006" fmla="*/ 1730957 h 3475973"/>
                  <a:gd name="connsiteX11-6007" fmla="*/ 334649 w 2072640"/>
                  <a:gd name="connsiteY11-6008" fmla="*/ 770837 h 3475973"/>
                  <a:gd name="connsiteX12-6009" fmla="*/ 347976 w 2072640"/>
                  <a:gd name="connsiteY12-6010" fmla="*/ 1883502 h 3475973"/>
                  <a:gd name="connsiteX13-6011" fmla="*/ 383543 w 2072640"/>
                  <a:gd name="connsiteY13-6012" fmla="*/ 610744 h 3475973"/>
                  <a:gd name="connsiteX14-6013" fmla="*/ 400044 w 2072640"/>
                  <a:gd name="connsiteY14-6014" fmla="*/ 2051215 h 3475973"/>
                  <a:gd name="connsiteX15-6015" fmla="*/ 449580 w 2072640"/>
                  <a:gd name="connsiteY15-6016" fmla="*/ 458417 h 3475973"/>
                  <a:gd name="connsiteX16-6017" fmla="*/ 450840 w 2072640"/>
                  <a:gd name="connsiteY16-6018" fmla="*/ 2233950 h 3475973"/>
                  <a:gd name="connsiteX17-6019" fmla="*/ 497843 w 2072640"/>
                  <a:gd name="connsiteY17-6020" fmla="*/ 298397 h 3475973"/>
                  <a:gd name="connsiteX18-6021" fmla="*/ 501636 w 2072640"/>
                  <a:gd name="connsiteY18-6022" fmla="*/ 2454858 h 3475973"/>
                  <a:gd name="connsiteX19-6023" fmla="*/ 546108 w 2072640"/>
                  <a:gd name="connsiteY19-6024" fmla="*/ 123 h 3475973"/>
                  <a:gd name="connsiteX20-6025" fmla="*/ 549260 w 2072640"/>
                  <a:gd name="connsiteY20-6026" fmla="*/ 2338809 h 3475973"/>
                  <a:gd name="connsiteX21-6027" fmla="*/ 586109 w 2072640"/>
                  <a:gd name="connsiteY21-6028" fmla="*/ 694419 h 3475973"/>
                  <a:gd name="connsiteX22-6029" fmla="*/ 598795 w 2072640"/>
                  <a:gd name="connsiteY22-6030" fmla="*/ 2210726 h 3475973"/>
                  <a:gd name="connsiteX23-6031" fmla="*/ 635634 w 2072640"/>
                  <a:gd name="connsiteY23-6032" fmla="*/ 976359 h 3475973"/>
                  <a:gd name="connsiteX24-6033" fmla="*/ 645156 w 2072640"/>
                  <a:gd name="connsiteY24-6034" fmla="*/ 1997658 h 3475973"/>
                  <a:gd name="connsiteX25-6035" fmla="*/ 685800 w 2072640"/>
                  <a:gd name="connsiteY25-6036" fmla="*/ 1060396 h 3475973"/>
                  <a:gd name="connsiteX26-6037" fmla="*/ 696594 w 2072640"/>
                  <a:gd name="connsiteY26-6038" fmla="*/ 1920657 h 3475973"/>
                  <a:gd name="connsiteX27-6039" fmla="*/ 731520 w 2072640"/>
                  <a:gd name="connsiteY27-6040" fmla="*/ 1211487 h 3475973"/>
                  <a:gd name="connsiteX28-6041" fmla="*/ 744858 w 2072640"/>
                  <a:gd name="connsiteY28-6042" fmla="*/ 1851056 h 3475973"/>
                  <a:gd name="connsiteX29-6043" fmla="*/ 778511 w 2072640"/>
                  <a:gd name="connsiteY29-6044" fmla="*/ 1271719 h 3475973"/>
                  <a:gd name="connsiteX30-6045" fmla="*/ 795023 w 2072640"/>
                  <a:gd name="connsiteY30-6046" fmla="*/ 1788130 h 3475973"/>
                  <a:gd name="connsiteX31-6047" fmla="*/ 823602 w 2072640"/>
                  <a:gd name="connsiteY31-6048" fmla="*/ 1292830 h 3475973"/>
                  <a:gd name="connsiteX32-6049" fmla="*/ 854070 w 2072640"/>
                  <a:gd name="connsiteY32-6050" fmla="*/ 1779127 h 3475973"/>
                  <a:gd name="connsiteX33-6051" fmla="*/ 881388 w 2072640"/>
                  <a:gd name="connsiteY33-6052" fmla="*/ 1329986 h 3475973"/>
                  <a:gd name="connsiteX34-6053" fmla="*/ 908041 w 2072640"/>
                  <a:gd name="connsiteY34-6054" fmla="*/ 1807206 h 3475973"/>
                  <a:gd name="connsiteX35-6055" fmla="*/ 956946 w 2072640"/>
                  <a:gd name="connsiteY35-6056" fmla="*/ 1381359 h 3475973"/>
                  <a:gd name="connsiteX36-6057" fmla="*/ 968989 w 2072640"/>
                  <a:gd name="connsiteY36-6058" fmla="*/ 1842612 h 3475973"/>
                  <a:gd name="connsiteX37-6059" fmla="*/ 1007742 w 2072640"/>
                  <a:gd name="connsiteY37-6060" fmla="*/ 1386285 h 3475973"/>
                  <a:gd name="connsiteX38-6061" fmla="*/ 967740 w 2072640"/>
                  <a:gd name="connsiteY38-6062" fmla="*/ 3064457 h 3475973"/>
                  <a:gd name="connsiteX39-6063" fmla="*/ 1043940 w 2072640"/>
                  <a:gd name="connsiteY39-6064" fmla="*/ 2584397 h 3475973"/>
                  <a:gd name="connsiteX40-6065" fmla="*/ 1051560 w 2072640"/>
                  <a:gd name="connsiteY40-6066" fmla="*/ 3133037 h 3475973"/>
                  <a:gd name="connsiteX41-6067" fmla="*/ 1150608 w 2072640"/>
                  <a:gd name="connsiteY41-6068" fmla="*/ 1098448 h 3475973"/>
                  <a:gd name="connsiteX42-6069" fmla="*/ 1143000 w 2072640"/>
                  <a:gd name="connsiteY42-6070" fmla="*/ 3285437 h 3475973"/>
                  <a:gd name="connsiteX43-6071" fmla="*/ 1181100 w 2072640"/>
                  <a:gd name="connsiteY43-6072" fmla="*/ 2782517 h 3475973"/>
                  <a:gd name="connsiteX44-6073" fmla="*/ 1228723 w 2072640"/>
                  <a:gd name="connsiteY44-6074" fmla="*/ 1293293 h 3475973"/>
                  <a:gd name="connsiteX45-6075" fmla="*/ 1278246 w 2072640"/>
                  <a:gd name="connsiteY45-6076" fmla="*/ 597032 h 3475973"/>
                  <a:gd name="connsiteX46-6077" fmla="*/ 1295400 w 2072640"/>
                  <a:gd name="connsiteY46-6078" fmla="*/ 1300693 h 3475973"/>
                  <a:gd name="connsiteX47-6079" fmla="*/ 1325880 w 2072640"/>
                  <a:gd name="connsiteY47-6080" fmla="*/ 2904437 h 3475973"/>
                  <a:gd name="connsiteX48-6081" fmla="*/ 1379220 w 2072640"/>
                  <a:gd name="connsiteY48-6082" fmla="*/ 3331157 h 3475973"/>
                  <a:gd name="connsiteX49-6083" fmla="*/ 1402080 w 2072640"/>
                  <a:gd name="connsiteY49-6084" fmla="*/ 2988257 h 3475973"/>
                  <a:gd name="connsiteX50-6085" fmla="*/ 1463040 w 2072640"/>
                  <a:gd name="connsiteY50-6086" fmla="*/ 3308297 h 3475973"/>
                  <a:gd name="connsiteX51-6087" fmla="*/ 1485900 w 2072640"/>
                  <a:gd name="connsiteY51-6088" fmla="*/ 3011117 h 3475973"/>
                  <a:gd name="connsiteX52-6089" fmla="*/ 1546860 w 2072640"/>
                  <a:gd name="connsiteY52-6090" fmla="*/ 3384497 h 3475973"/>
                  <a:gd name="connsiteX53-6091" fmla="*/ 1562100 w 2072640"/>
                  <a:gd name="connsiteY53-6092" fmla="*/ 3003497 h 3475973"/>
                  <a:gd name="connsiteX54-6093" fmla="*/ 1623060 w 2072640"/>
                  <a:gd name="connsiteY54-6094" fmla="*/ 3354017 h 3475973"/>
                  <a:gd name="connsiteX55-6095" fmla="*/ 1661160 w 2072640"/>
                  <a:gd name="connsiteY55-6096" fmla="*/ 3049217 h 3475973"/>
                  <a:gd name="connsiteX56-6097" fmla="*/ 1691640 w 2072640"/>
                  <a:gd name="connsiteY56-6098" fmla="*/ 3414977 h 3475973"/>
                  <a:gd name="connsiteX57-6099" fmla="*/ 1729740 w 2072640"/>
                  <a:gd name="connsiteY57-6100" fmla="*/ 3064457 h 3475973"/>
                  <a:gd name="connsiteX58-6101" fmla="*/ 1775460 w 2072640"/>
                  <a:gd name="connsiteY58-6102" fmla="*/ 3361637 h 3475973"/>
                  <a:gd name="connsiteX59-6103" fmla="*/ 1813560 w 2072640"/>
                  <a:gd name="connsiteY59-6104" fmla="*/ 3117797 h 3475973"/>
                  <a:gd name="connsiteX60-6105" fmla="*/ 1844040 w 2072640"/>
                  <a:gd name="connsiteY60-6106" fmla="*/ 3468317 h 3475973"/>
                  <a:gd name="connsiteX61-6107" fmla="*/ 1874520 w 2072640"/>
                  <a:gd name="connsiteY61-6108" fmla="*/ 3163517 h 3475973"/>
                  <a:gd name="connsiteX62-6109" fmla="*/ 1927860 w 2072640"/>
                  <a:gd name="connsiteY62-6110" fmla="*/ 3468317 h 3475973"/>
                  <a:gd name="connsiteX63-6111" fmla="*/ 1958340 w 2072640"/>
                  <a:gd name="connsiteY63-6112" fmla="*/ 3163517 h 3475973"/>
                  <a:gd name="connsiteX64-6113" fmla="*/ 2011680 w 2072640"/>
                  <a:gd name="connsiteY64-6114" fmla="*/ 3475937 h 3475973"/>
                  <a:gd name="connsiteX65-6115" fmla="*/ 2072640 w 2072640"/>
                  <a:gd name="connsiteY65-6116" fmla="*/ 3186377 h 3475973"/>
                  <a:gd name="connsiteX66-6117" fmla="*/ 2072640 w 2072640"/>
                  <a:gd name="connsiteY66-6118" fmla="*/ 3186377 h 3475973"/>
                  <a:gd name="connsiteX67-6119" fmla="*/ 2072640 w 2072640"/>
                  <a:gd name="connsiteY67-6120" fmla="*/ 3186377 h 3475973"/>
                  <a:gd name="connsiteX0-6121" fmla="*/ 0 w 2072640"/>
                  <a:gd name="connsiteY0-6122" fmla="*/ 1449017 h 3475973"/>
                  <a:gd name="connsiteX1-6123" fmla="*/ 53340 w 2072640"/>
                  <a:gd name="connsiteY1-6124" fmla="*/ 1159457 h 3475973"/>
                  <a:gd name="connsiteX2-6125" fmla="*/ 68580 w 2072640"/>
                  <a:gd name="connsiteY2-6126" fmla="*/ 1449017 h 3475973"/>
                  <a:gd name="connsiteX3-6127" fmla="*/ 121920 w 2072640"/>
                  <a:gd name="connsiteY3-6128" fmla="*/ 1167077 h 3475973"/>
                  <a:gd name="connsiteX4-6129" fmla="*/ 137160 w 2072640"/>
                  <a:gd name="connsiteY4-6130" fmla="*/ 1502357 h 3475973"/>
                  <a:gd name="connsiteX5-6131" fmla="*/ 176532 w 2072640"/>
                  <a:gd name="connsiteY5-6132" fmla="*/ 1151401 h 3475973"/>
                  <a:gd name="connsiteX6-6133" fmla="*/ 205740 w 2072640"/>
                  <a:gd name="connsiteY6-6134" fmla="*/ 1509977 h 3475973"/>
                  <a:gd name="connsiteX7-6135" fmla="*/ 227970 w 2072640"/>
                  <a:gd name="connsiteY7-6136" fmla="*/ 1120993 h 3475973"/>
                  <a:gd name="connsiteX8-6137" fmla="*/ 259080 w 2072640"/>
                  <a:gd name="connsiteY8-6138" fmla="*/ 1471877 h 3475973"/>
                  <a:gd name="connsiteX9-6139" fmla="*/ 292104 w 2072640"/>
                  <a:gd name="connsiteY9-6140" fmla="*/ 930784 h 3475973"/>
                  <a:gd name="connsiteX10-6141" fmla="*/ 304800 w 2072640"/>
                  <a:gd name="connsiteY10-6142" fmla="*/ 1730957 h 3475973"/>
                  <a:gd name="connsiteX11-6143" fmla="*/ 334649 w 2072640"/>
                  <a:gd name="connsiteY11-6144" fmla="*/ 770837 h 3475973"/>
                  <a:gd name="connsiteX12-6145" fmla="*/ 347976 w 2072640"/>
                  <a:gd name="connsiteY12-6146" fmla="*/ 1883502 h 3475973"/>
                  <a:gd name="connsiteX13-6147" fmla="*/ 383543 w 2072640"/>
                  <a:gd name="connsiteY13-6148" fmla="*/ 610744 h 3475973"/>
                  <a:gd name="connsiteX14-6149" fmla="*/ 400044 w 2072640"/>
                  <a:gd name="connsiteY14-6150" fmla="*/ 2051215 h 3475973"/>
                  <a:gd name="connsiteX15-6151" fmla="*/ 449580 w 2072640"/>
                  <a:gd name="connsiteY15-6152" fmla="*/ 458417 h 3475973"/>
                  <a:gd name="connsiteX16-6153" fmla="*/ 450840 w 2072640"/>
                  <a:gd name="connsiteY16-6154" fmla="*/ 2233950 h 3475973"/>
                  <a:gd name="connsiteX17-6155" fmla="*/ 497843 w 2072640"/>
                  <a:gd name="connsiteY17-6156" fmla="*/ 298397 h 3475973"/>
                  <a:gd name="connsiteX18-6157" fmla="*/ 501636 w 2072640"/>
                  <a:gd name="connsiteY18-6158" fmla="*/ 2454858 h 3475973"/>
                  <a:gd name="connsiteX19-6159" fmla="*/ 546108 w 2072640"/>
                  <a:gd name="connsiteY19-6160" fmla="*/ 123 h 3475973"/>
                  <a:gd name="connsiteX20-6161" fmla="*/ 549260 w 2072640"/>
                  <a:gd name="connsiteY20-6162" fmla="*/ 2338809 h 3475973"/>
                  <a:gd name="connsiteX21-6163" fmla="*/ 586109 w 2072640"/>
                  <a:gd name="connsiteY21-6164" fmla="*/ 694419 h 3475973"/>
                  <a:gd name="connsiteX22-6165" fmla="*/ 598795 w 2072640"/>
                  <a:gd name="connsiteY22-6166" fmla="*/ 2210726 h 3475973"/>
                  <a:gd name="connsiteX23-6167" fmla="*/ 635634 w 2072640"/>
                  <a:gd name="connsiteY23-6168" fmla="*/ 976359 h 3475973"/>
                  <a:gd name="connsiteX24-6169" fmla="*/ 645156 w 2072640"/>
                  <a:gd name="connsiteY24-6170" fmla="*/ 1997658 h 3475973"/>
                  <a:gd name="connsiteX25-6171" fmla="*/ 685800 w 2072640"/>
                  <a:gd name="connsiteY25-6172" fmla="*/ 1060396 h 3475973"/>
                  <a:gd name="connsiteX26-6173" fmla="*/ 696594 w 2072640"/>
                  <a:gd name="connsiteY26-6174" fmla="*/ 1920657 h 3475973"/>
                  <a:gd name="connsiteX27-6175" fmla="*/ 731520 w 2072640"/>
                  <a:gd name="connsiteY27-6176" fmla="*/ 1211487 h 3475973"/>
                  <a:gd name="connsiteX28-6177" fmla="*/ 744858 w 2072640"/>
                  <a:gd name="connsiteY28-6178" fmla="*/ 1851056 h 3475973"/>
                  <a:gd name="connsiteX29-6179" fmla="*/ 778511 w 2072640"/>
                  <a:gd name="connsiteY29-6180" fmla="*/ 1271719 h 3475973"/>
                  <a:gd name="connsiteX30-6181" fmla="*/ 795023 w 2072640"/>
                  <a:gd name="connsiteY30-6182" fmla="*/ 1788130 h 3475973"/>
                  <a:gd name="connsiteX31-6183" fmla="*/ 823602 w 2072640"/>
                  <a:gd name="connsiteY31-6184" fmla="*/ 1292830 h 3475973"/>
                  <a:gd name="connsiteX32-6185" fmla="*/ 854070 w 2072640"/>
                  <a:gd name="connsiteY32-6186" fmla="*/ 1779127 h 3475973"/>
                  <a:gd name="connsiteX33-6187" fmla="*/ 881388 w 2072640"/>
                  <a:gd name="connsiteY33-6188" fmla="*/ 1329986 h 3475973"/>
                  <a:gd name="connsiteX34-6189" fmla="*/ 908041 w 2072640"/>
                  <a:gd name="connsiteY34-6190" fmla="*/ 1807206 h 3475973"/>
                  <a:gd name="connsiteX35-6191" fmla="*/ 956946 w 2072640"/>
                  <a:gd name="connsiteY35-6192" fmla="*/ 1381359 h 3475973"/>
                  <a:gd name="connsiteX36-6193" fmla="*/ 968989 w 2072640"/>
                  <a:gd name="connsiteY36-6194" fmla="*/ 1842612 h 3475973"/>
                  <a:gd name="connsiteX37-6195" fmla="*/ 1007742 w 2072640"/>
                  <a:gd name="connsiteY37-6196" fmla="*/ 1386285 h 3475973"/>
                  <a:gd name="connsiteX38-6197" fmla="*/ 1021699 w 2072640"/>
                  <a:gd name="connsiteY38-6198" fmla="*/ 1825916 h 3475973"/>
                  <a:gd name="connsiteX39-6199" fmla="*/ 1043940 w 2072640"/>
                  <a:gd name="connsiteY39-6200" fmla="*/ 2584397 h 3475973"/>
                  <a:gd name="connsiteX40-6201" fmla="*/ 1051560 w 2072640"/>
                  <a:gd name="connsiteY40-6202" fmla="*/ 3133037 h 3475973"/>
                  <a:gd name="connsiteX41-6203" fmla="*/ 1150608 w 2072640"/>
                  <a:gd name="connsiteY41-6204" fmla="*/ 1098448 h 3475973"/>
                  <a:gd name="connsiteX42-6205" fmla="*/ 1143000 w 2072640"/>
                  <a:gd name="connsiteY42-6206" fmla="*/ 3285437 h 3475973"/>
                  <a:gd name="connsiteX43-6207" fmla="*/ 1181100 w 2072640"/>
                  <a:gd name="connsiteY43-6208" fmla="*/ 2782517 h 3475973"/>
                  <a:gd name="connsiteX44-6209" fmla="*/ 1228723 w 2072640"/>
                  <a:gd name="connsiteY44-6210" fmla="*/ 1293293 h 3475973"/>
                  <a:gd name="connsiteX45-6211" fmla="*/ 1278246 w 2072640"/>
                  <a:gd name="connsiteY45-6212" fmla="*/ 597032 h 3475973"/>
                  <a:gd name="connsiteX46-6213" fmla="*/ 1295400 w 2072640"/>
                  <a:gd name="connsiteY46-6214" fmla="*/ 1300693 h 3475973"/>
                  <a:gd name="connsiteX47-6215" fmla="*/ 1325880 w 2072640"/>
                  <a:gd name="connsiteY47-6216" fmla="*/ 2904437 h 3475973"/>
                  <a:gd name="connsiteX48-6217" fmla="*/ 1379220 w 2072640"/>
                  <a:gd name="connsiteY48-6218" fmla="*/ 3331157 h 3475973"/>
                  <a:gd name="connsiteX49-6219" fmla="*/ 1402080 w 2072640"/>
                  <a:gd name="connsiteY49-6220" fmla="*/ 2988257 h 3475973"/>
                  <a:gd name="connsiteX50-6221" fmla="*/ 1463040 w 2072640"/>
                  <a:gd name="connsiteY50-6222" fmla="*/ 3308297 h 3475973"/>
                  <a:gd name="connsiteX51-6223" fmla="*/ 1485900 w 2072640"/>
                  <a:gd name="connsiteY51-6224" fmla="*/ 3011117 h 3475973"/>
                  <a:gd name="connsiteX52-6225" fmla="*/ 1546860 w 2072640"/>
                  <a:gd name="connsiteY52-6226" fmla="*/ 3384497 h 3475973"/>
                  <a:gd name="connsiteX53-6227" fmla="*/ 1562100 w 2072640"/>
                  <a:gd name="connsiteY53-6228" fmla="*/ 3003497 h 3475973"/>
                  <a:gd name="connsiteX54-6229" fmla="*/ 1623060 w 2072640"/>
                  <a:gd name="connsiteY54-6230" fmla="*/ 3354017 h 3475973"/>
                  <a:gd name="connsiteX55-6231" fmla="*/ 1661160 w 2072640"/>
                  <a:gd name="connsiteY55-6232" fmla="*/ 3049217 h 3475973"/>
                  <a:gd name="connsiteX56-6233" fmla="*/ 1691640 w 2072640"/>
                  <a:gd name="connsiteY56-6234" fmla="*/ 3414977 h 3475973"/>
                  <a:gd name="connsiteX57-6235" fmla="*/ 1729740 w 2072640"/>
                  <a:gd name="connsiteY57-6236" fmla="*/ 3064457 h 3475973"/>
                  <a:gd name="connsiteX58-6237" fmla="*/ 1775460 w 2072640"/>
                  <a:gd name="connsiteY58-6238" fmla="*/ 3361637 h 3475973"/>
                  <a:gd name="connsiteX59-6239" fmla="*/ 1813560 w 2072640"/>
                  <a:gd name="connsiteY59-6240" fmla="*/ 3117797 h 3475973"/>
                  <a:gd name="connsiteX60-6241" fmla="*/ 1844040 w 2072640"/>
                  <a:gd name="connsiteY60-6242" fmla="*/ 3468317 h 3475973"/>
                  <a:gd name="connsiteX61-6243" fmla="*/ 1874520 w 2072640"/>
                  <a:gd name="connsiteY61-6244" fmla="*/ 3163517 h 3475973"/>
                  <a:gd name="connsiteX62-6245" fmla="*/ 1927860 w 2072640"/>
                  <a:gd name="connsiteY62-6246" fmla="*/ 3468317 h 3475973"/>
                  <a:gd name="connsiteX63-6247" fmla="*/ 1958340 w 2072640"/>
                  <a:gd name="connsiteY63-6248" fmla="*/ 3163517 h 3475973"/>
                  <a:gd name="connsiteX64-6249" fmla="*/ 2011680 w 2072640"/>
                  <a:gd name="connsiteY64-6250" fmla="*/ 3475937 h 3475973"/>
                  <a:gd name="connsiteX65-6251" fmla="*/ 2072640 w 2072640"/>
                  <a:gd name="connsiteY65-6252" fmla="*/ 3186377 h 3475973"/>
                  <a:gd name="connsiteX66-6253" fmla="*/ 2072640 w 2072640"/>
                  <a:gd name="connsiteY66-6254" fmla="*/ 3186377 h 3475973"/>
                  <a:gd name="connsiteX67-6255" fmla="*/ 2072640 w 2072640"/>
                  <a:gd name="connsiteY67-6256" fmla="*/ 3186377 h 3475973"/>
                  <a:gd name="connsiteX0-6257" fmla="*/ 0 w 2072640"/>
                  <a:gd name="connsiteY0-6258" fmla="*/ 1449017 h 3475973"/>
                  <a:gd name="connsiteX1-6259" fmla="*/ 53340 w 2072640"/>
                  <a:gd name="connsiteY1-6260" fmla="*/ 1159457 h 3475973"/>
                  <a:gd name="connsiteX2-6261" fmla="*/ 68580 w 2072640"/>
                  <a:gd name="connsiteY2-6262" fmla="*/ 1449017 h 3475973"/>
                  <a:gd name="connsiteX3-6263" fmla="*/ 121920 w 2072640"/>
                  <a:gd name="connsiteY3-6264" fmla="*/ 1167077 h 3475973"/>
                  <a:gd name="connsiteX4-6265" fmla="*/ 137160 w 2072640"/>
                  <a:gd name="connsiteY4-6266" fmla="*/ 1502357 h 3475973"/>
                  <a:gd name="connsiteX5-6267" fmla="*/ 176532 w 2072640"/>
                  <a:gd name="connsiteY5-6268" fmla="*/ 1151401 h 3475973"/>
                  <a:gd name="connsiteX6-6269" fmla="*/ 205740 w 2072640"/>
                  <a:gd name="connsiteY6-6270" fmla="*/ 1509977 h 3475973"/>
                  <a:gd name="connsiteX7-6271" fmla="*/ 227970 w 2072640"/>
                  <a:gd name="connsiteY7-6272" fmla="*/ 1120993 h 3475973"/>
                  <a:gd name="connsiteX8-6273" fmla="*/ 259080 w 2072640"/>
                  <a:gd name="connsiteY8-6274" fmla="*/ 1471877 h 3475973"/>
                  <a:gd name="connsiteX9-6275" fmla="*/ 292104 w 2072640"/>
                  <a:gd name="connsiteY9-6276" fmla="*/ 930784 h 3475973"/>
                  <a:gd name="connsiteX10-6277" fmla="*/ 304800 w 2072640"/>
                  <a:gd name="connsiteY10-6278" fmla="*/ 1730957 h 3475973"/>
                  <a:gd name="connsiteX11-6279" fmla="*/ 334649 w 2072640"/>
                  <a:gd name="connsiteY11-6280" fmla="*/ 770837 h 3475973"/>
                  <a:gd name="connsiteX12-6281" fmla="*/ 347976 w 2072640"/>
                  <a:gd name="connsiteY12-6282" fmla="*/ 1883502 h 3475973"/>
                  <a:gd name="connsiteX13-6283" fmla="*/ 383543 w 2072640"/>
                  <a:gd name="connsiteY13-6284" fmla="*/ 610744 h 3475973"/>
                  <a:gd name="connsiteX14-6285" fmla="*/ 400044 w 2072640"/>
                  <a:gd name="connsiteY14-6286" fmla="*/ 2051215 h 3475973"/>
                  <a:gd name="connsiteX15-6287" fmla="*/ 449580 w 2072640"/>
                  <a:gd name="connsiteY15-6288" fmla="*/ 458417 h 3475973"/>
                  <a:gd name="connsiteX16-6289" fmla="*/ 450840 w 2072640"/>
                  <a:gd name="connsiteY16-6290" fmla="*/ 2233950 h 3475973"/>
                  <a:gd name="connsiteX17-6291" fmla="*/ 497843 w 2072640"/>
                  <a:gd name="connsiteY17-6292" fmla="*/ 298397 h 3475973"/>
                  <a:gd name="connsiteX18-6293" fmla="*/ 501636 w 2072640"/>
                  <a:gd name="connsiteY18-6294" fmla="*/ 2454858 h 3475973"/>
                  <a:gd name="connsiteX19-6295" fmla="*/ 546108 w 2072640"/>
                  <a:gd name="connsiteY19-6296" fmla="*/ 123 h 3475973"/>
                  <a:gd name="connsiteX20-6297" fmla="*/ 549260 w 2072640"/>
                  <a:gd name="connsiteY20-6298" fmla="*/ 2338809 h 3475973"/>
                  <a:gd name="connsiteX21-6299" fmla="*/ 586109 w 2072640"/>
                  <a:gd name="connsiteY21-6300" fmla="*/ 694419 h 3475973"/>
                  <a:gd name="connsiteX22-6301" fmla="*/ 598795 w 2072640"/>
                  <a:gd name="connsiteY22-6302" fmla="*/ 2210726 h 3475973"/>
                  <a:gd name="connsiteX23-6303" fmla="*/ 635634 w 2072640"/>
                  <a:gd name="connsiteY23-6304" fmla="*/ 976359 h 3475973"/>
                  <a:gd name="connsiteX24-6305" fmla="*/ 645156 w 2072640"/>
                  <a:gd name="connsiteY24-6306" fmla="*/ 1997658 h 3475973"/>
                  <a:gd name="connsiteX25-6307" fmla="*/ 685800 w 2072640"/>
                  <a:gd name="connsiteY25-6308" fmla="*/ 1060396 h 3475973"/>
                  <a:gd name="connsiteX26-6309" fmla="*/ 696594 w 2072640"/>
                  <a:gd name="connsiteY26-6310" fmla="*/ 1920657 h 3475973"/>
                  <a:gd name="connsiteX27-6311" fmla="*/ 731520 w 2072640"/>
                  <a:gd name="connsiteY27-6312" fmla="*/ 1211487 h 3475973"/>
                  <a:gd name="connsiteX28-6313" fmla="*/ 744858 w 2072640"/>
                  <a:gd name="connsiteY28-6314" fmla="*/ 1851056 h 3475973"/>
                  <a:gd name="connsiteX29-6315" fmla="*/ 778511 w 2072640"/>
                  <a:gd name="connsiteY29-6316" fmla="*/ 1271719 h 3475973"/>
                  <a:gd name="connsiteX30-6317" fmla="*/ 795023 w 2072640"/>
                  <a:gd name="connsiteY30-6318" fmla="*/ 1788130 h 3475973"/>
                  <a:gd name="connsiteX31-6319" fmla="*/ 823602 w 2072640"/>
                  <a:gd name="connsiteY31-6320" fmla="*/ 1292830 h 3475973"/>
                  <a:gd name="connsiteX32-6321" fmla="*/ 854070 w 2072640"/>
                  <a:gd name="connsiteY32-6322" fmla="*/ 1779127 h 3475973"/>
                  <a:gd name="connsiteX33-6323" fmla="*/ 881388 w 2072640"/>
                  <a:gd name="connsiteY33-6324" fmla="*/ 1329986 h 3475973"/>
                  <a:gd name="connsiteX34-6325" fmla="*/ 908041 w 2072640"/>
                  <a:gd name="connsiteY34-6326" fmla="*/ 1807206 h 3475973"/>
                  <a:gd name="connsiteX35-6327" fmla="*/ 956946 w 2072640"/>
                  <a:gd name="connsiteY35-6328" fmla="*/ 1381359 h 3475973"/>
                  <a:gd name="connsiteX36-6329" fmla="*/ 968989 w 2072640"/>
                  <a:gd name="connsiteY36-6330" fmla="*/ 1842612 h 3475973"/>
                  <a:gd name="connsiteX37-6331" fmla="*/ 1007742 w 2072640"/>
                  <a:gd name="connsiteY37-6332" fmla="*/ 1386285 h 3475973"/>
                  <a:gd name="connsiteX38-6333" fmla="*/ 1021699 w 2072640"/>
                  <a:gd name="connsiteY38-6334" fmla="*/ 1825916 h 3475973"/>
                  <a:gd name="connsiteX39-6335" fmla="*/ 1051560 w 2072640"/>
                  <a:gd name="connsiteY39-6336" fmla="*/ 3133037 h 3475973"/>
                  <a:gd name="connsiteX40-6337" fmla="*/ 1150608 w 2072640"/>
                  <a:gd name="connsiteY40-6338" fmla="*/ 1098448 h 3475973"/>
                  <a:gd name="connsiteX41-6339" fmla="*/ 1143000 w 2072640"/>
                  <a:gd name="connsiteY41-6340" fmla="*/ 3285437 h 3475973"/>
                  <a:gd name="connsiteX42-6341" fmla="*/ 1181100 w 2072640"/>
                  <a:gd name="connsiteY42-6342" fmla="*/ 2782517 h 3475973"/>
                  <a:gd name="connsiteX43-6343" fmla="*/ 1228723 w 2072640"/>
                  <a:gd name="connsiteY43-6344" fmla="*/ 1293293 h 3475973"/>
                  <a:gd name="connsiteX44-6345" fmla="*/ 1278246 w 2072640"/>
                  <a:gd name="connsiteY44-6346" fmla="*/ 597032 h 3475973"/>
                  <a:gd name="connsiteX45-6347" fmla="*/ 1295400 w 2072640"/>
                  <a:gd name="connsiteY45-6348" fmla="*/ 1300693 h 3475973"/>
                  <a:gd name="connsiteX46-6349" fmla="*/ 1325880 w 2072640"/>
                  <a:gd name="connsiteY46-6350" fmla="*/ 2904437 h 3475973"/>
                  <a:gd name="connsiteX47-6351" fmla="*/ 1379220 w 2072640"/>
                  <a:gd name="connsiteY47-6352" fmla="*/ 3331157 h 3475973"/>
                  <a:gd name="connsiteX48-6353" fmla="*/ 1402080 w 2072640"/>
                  <a:gd name="connsiteY48-6354" fmla="*/ 2988257 h 3475973"/>
                  <a:gd name="connsiteX49-6355" fmla="*/ 1463040 w 2072640"/>
                  <a:gd name="connsiteY49-6356" fmla="*/ 3308297 h 3475973"/>
                  <a:gd name="connsiteX50-6357" fmla="*/ 1485900 w 2072640"/>
                  <a:gd name="connsiteY50-6358" fmla="*/ 3011117 h 3475973"/>
                  <a:gd name="connsiteX51-6359" fmla="*/ 1546860 w 2072640"/>
                  <a:gd name="connsiteY51-6360" fmla="*/ 3384497 h 3475973"/>
                  <a:gd name="connsiteX52-6361" fmla="*/ 1562100 w 2072640"/>
                  <a:gd name="connsiteY52-6362" fmla="*/ 3003497 h 3475973"/>
                  <a:gd name="connsiteX53-6363" fmla="*/ 1623060 w 2072640"/>
                  <a:gd name="connsiteY53-6364" fmla="*/ 3354017 h 3475973"/>
                  <a:gd name="connsiteX54-6365" fmla="*/ 1661160 w 2072640"/>
                  <a:gd name="connsiteY54-6366" fmla="*/ 3049217 h 3475973"/>
                  <a:gd name="connsiteX55-6367" fmla="*/ 1691640 w 2072640"/>
                  <a:gd name="connsiteY55-6368" fmla="*/ 3414977 h 3475973"/>
                  <a:gd name="connsiteX56-6369" fmla="*/ 1729740 w 2072640"/>
                  <a:gd name="connsiteY56-6370" fmla="*/ 3064457 h 3475973"/>
                  <a:gd name="connsiteX57-6371" fmla="*/ 1775460 w 2072640"/>
                  <a:gd name="connsiteY57-6372" fmla="*/ 3361637 h 3475973"/>
                  <a:gd name="connsiteX58-6373" fmla="*/ 1813560 w 2072640"/>
                  <a:gd name="connsiteY58-6374" fmla="*/ 3117797 h 3475973"/>
                  <a:gd name="connsiteX59-6375" fmla="*/ 1844040 w 2072640"/>
                  <a:gd name="connsiteY59-6376" fmla="*/ 3468317 h 3475973"/>
                  <a:gd name="connsiteX60-6377" fmla="*/ 1874520 w 2072640"/>
                  <a:gd name="connsiteY60-6378" fmla="*/ 3163517 h 3475973"/>
                  <a:gd name="connsiteX61-6379" fmla="*/ 1927860 w 2072640"/>
                  <a:gd name="connsiteY61-6380" fmla="*/ 3468317 h 3475973"/>
                  <a:gd name="connsiteX62-6381" fmla="*/ 1958340 w 2072640"/>
                  <a:gd name="connsiteY62-6382" fmla="*/ 3163517 h 3475973"/>
                  <a:gd name="connsiteX63-6383" fmla="*/ 2011680 w 2072640"/>
                  <a:gd name="connsiteY63-6384" fmla="*/ 3475937 h 3475973"/>
                  <a:gd name="connsiteX64-6385" fmla="*/ 2072640 w 2072640"/>
                  <a:gd name="connsiteY64-6386" fmla="*/ 3186377 h 3475973"/>
                  <a:gd name="connsiteX65-6387" fmla="*/ 2072640 w 2072640"/>
                  <a:gd name="connsiteY65-6388" fmla="*/ 3186377 h 3475973"/>
                  <a:gd name="connsiteX66-6389" fmla="*/ 2072640 w 2072640"/>
                  <a:gd name="connsiteY66-6390" fmla="*/ 3186377 h 3475973"/>
                  <a:gd name="connsiteX0-6391" fmla="*/ 0 w 2072640"/>
                  <a:gd name="connsiteY0-6392" fmla="*/ 1449017 h 3475973"/>
                  <a:gd name="connsiteX1-6393" fmla="*/ 53340 w 2072640"/>
                  <a:gd name="connsiteY1-6394" fmla="*/ 1159457 h 3475973"/>
                  <a:gd name="connsiteX2-6395" fmla="*/ 68580 w 2072640"/>
                  <a:gd name="connsiteY2-6396" fmla="*/ 1449017 h 3475973"/>
                  <a:gd name="connsiteX3-6397" fmla="*/ 121920 w 2072640"/>
                  <a:gd name="connsiteY3-6398" fmla="*/ 1167077 h 3475973"/>
                  <a:gd name="connsiteX4-6399" fmla="*/ 137160 w 2072640"/>
                  <a:gd name="connsiteY4-6400" fmla="*/ 1502357 h 3475973"/>
                  <a:gd name="connsiteX5-6401" fmla="*/ 176532 w 2072640"/>
                  <a:gd name="connsiteY5-6402" fmla="*/ 1151401 h 3475973"/>
                  <a:gd name="connsiteX6-6403" fmla="*/ 205740 w 2072640"/>
                  <a:gd name="connsiteY6-6404" fmla="*/ 1509977 h 3475973"/>
                  <a:gd name="connsiteX7-6405" fmla="*/ 227970 w 2072640"/>
                  <a:gd name="connsiteY7-6406" fmla="*/ 1120993 h 3475973"/>
                  <a:gd name="connsiteX8-6407" fmla="*/ 259080 w 2072640"/>
                  <a:gd name="connsiteY8-6408" fmla="*/ 1471877 h 3475973"/>
                  <a:gd name="connsiteX9-6409" fmla="*/ 292104 w 2072640"/>
                  <a:gd name="connsiteY9-6410" fmla="*/ 930784 h 3475973"/>
                  <a:gd name="connsiteX10-6411" fmla="*/ 304800 w 2072640"/>
                  <a:gd name="connsiteY10-6412" fmla="*/ 1730957 h 3475973"/>
                  <a:gd name="connsiteX11-6413" fmla="*/ 334649 w 2072640"/>
                  <a:gd name="connsiteY11-6414" fmla="*/ 770837 h 3475973"/>
                  <a:gd name="connsiteX12-6415" fmla="*/ 347976 w 2072640"/>
                  <a:gd name="connsiteY12-6416" fmla="*/ 1883502 h 3475973"/>
                  <a:gd name="connsiteX13-6417" fmla="*/ 383543 w 2072640"/>
                  <a:gd name="connsiteY13-6418" fmla="*/ 610744 h 3475973"/>
                  <a:gd name="connsiteX14-6419" fmla="*/ 400044 w 2072640"/>
                  <a:gd name="connsiteY14-6420" fmla="*/ 2051215 h 3475973"/>
                  <a:gd name="connsiteX15-6421" fmla="*/ 449580 w 2072640"/>
                  <a:gd name="connsiteY15-6422" fmla="*/ 458417 h 3475973"/>
                  <a:gd name="connsiteX16-6423" fmla="*/ 450840 w 2072640"/>
                  <a:gd name="connsiteY16-6424" fmla="*/ 2233950 h 3475973"/>
                  <a:gd name="connsiteX17-6425" fmla="*/ 497843 w 2072640"/>
                  <a:gd name="connsiteY17-6426" fmla="*/ 298397 h 3475973"/>
                  <a:gd name="connsiteX18-6427" fmla="*/ 501636 w 2072640"/>
                  <a:gd name="connsiteY18-6428" fmla="*/ 2454858 h 3475973"/>
                  <a:gd name="connsiteX19-6429" fmla="*/ 546108 w 2072640"/>
                  <a:gd name="connsiteY19-6430" fmla="*/ 123 h 3475973"/>
                  <a:gd name="connsiteX20-6431" fmla="*/ 549260 w 2072640"/>
                  <a:gd name="connsiteY20-6432" fmla="*/ 2338809 h 3475973"/>
                  <a:gd name="connsiteX21-6433" fmla="*/ 586109 w 2072640"/>
                  <a:gd name="connsiteY21-6434" fmla="*/ 694419 h 3475973"/>
                  <a:gd name="connsiteX22-6435" fmla="*/ 598795 w 2072640"/>
                  <a:gd name="connsiteY22-6436" fmla="*/ 2210726 h 3475973"/>
                  <a:gd name="connsiteX23-6437" fmla="*/ 635634 w 2072640"/>
                  <a:gd name="connsiteY23-6438" fmla="*/ 976359 h 3475973"/>
                  <a:gd name="connsiteX24-6439" fmla="*/ 645156 w 2072640"/>
                  <a:gd name="connsiteY24-6440" fmla="*/ 1997658 h 3475973"/>
                  <a:gd name="connsiteX25-6441" fmla="*/ 685800 w 2072640"/>
                  <a:gd name="connsiteY25-6442" fmla="*/ 1060396 h 3475973"/>
                  <a:gd name="connsiteX26-6443" fmla="*/ 696594 w 2072640"/>
                  <a:gd name="connsiteY26-6444" fmla="*/ 1920657 h 3475973"/>
                  <a:gd name="connsiteX27-6445" fmla="*/ 731520 w 2072640"/>
                  <a:gd name="connsiteY27-6446" fmla="*/ 1211487 h 3475973"/>
                  <a:gd name="connsiteX28-6447" fmla="*/ 744858 w 2072640"/>
                  <a:gd name="connsiteY28-6448" fmla="*/ 1851056 h 3475973"/>
                  <a:gd name="connsiteX29-6449" fmla="*/ 778511 w 2072640"/>
                  <a:gd name="connsiteY29-6450" fmla="*/ 1271719 h 3475973"/>
                  <a:gd name="connsiteX30-6451" fmla="*/ 795023 w 2072640"/>
                  <a:gd name="connsiteY30-6452" fmla="*/ 1788130 h 3475973"/>
                  <a:gd name="connsiteX31-6453" fmla="*/ 823602 w 2072640"/>
                  <a:gd name="connsiteY31-6454" fmla="*/ 1292830 h 3475973"/>
                  <a:gd name="connsiteX32-6455" fmla="*/ 854070 w 2072640"/>
                  <a:gd name="connsiteY32-6456" fmla="*/ 1779127 h 3475973"/>
                  <a:gd name="connsiteX33-6457" fmla="*/ 881388 w 2072640"/>
                  <a:gd name="connsiteY33-6458" fmla="*/ 1329986 h 3475973"/>
                  <a:gd name="connsiteX34-6459" fmla="*/ 908041 w 2072640"/>
                  <a:gd name="connsiteY34-6460" fmla="*/ 1807206 h 3475973"/>
                  <a:gd name="connsiteX35-6461" fmla="*/ 956946 w 2072640"/>
                  <a:gd name="connsiteY35-6462" fmla="*/ 1381359 h 3475973"/>
                  <a:gd name="connsiteX36-6463" fmla="*/ 968989 w 2072640"/>
                  <a:gd name="connsiteY36-6464" fmla="*/ 1842612 h 3475973"/>
                  <a:gd name="connsiteX37-6465" fmla="*/ 1007742 w 2072640"/>
                  <a:gd name="connsiteY37-6466" fmla="*/ 1386285 h 3475973"/>
                  <a:gd name="connsiteX38-6467" fmla="*/ 1021699 w 2072640"/>
                  <a:gd name="connsiteY38-6468" fmla="*/ 1825916 h 3475973"/>
                  <a:gd name="connsiteX39-6469" fmla="*/ 1057908 w 2072640"/>
                  <a:gd name="connsiteY39-6470" fmla="*/ 1825259 h 3475973"/>
                  <a:gd name="connsiteX40-6471" fmla="*/ 1150608 w 2072640"/>
                  <a:gd name="connsiteY40-6472" fmla="*/ 1098448 h 3475973"/>
                  <a:gd name="connsiteX41-6473" fmla="*/ 1143000 w 2072640"/>
                  <a:gd name="connsiteY41-6474" fmla="*/ 3285437 h 3475973"/>
                  <a:gd name="connsiteX42-6475" fmla="*/ 1181100 w 2072640"/>
                  <a:gd name="connsiteY42-6476" fmla="*/ 2782517 h 3475973"/>
                  <a:gd name="connsiteX43-6477" fmla="*/ 1228723 w 2072640"/>
                  <a:gd name="connsiteY43-6478" fmla="*/ 1293293 h 3475973"/>
                  <a:gd name="connsiteX44-6479" fmla="*/ 1278246 w 2072640"/>
                  <a:gd name="connsiteY44-6480" fmla="*/ 597032 h 3475973"/>
                  <a:gd name="connsiteX45-6481" fmla="*/ 1295400 w 2072640"/>
                  <a:gd name="connsiteY45-6482" fmla="*/ 1300693 h 3475973"/>
                  <a:gd name="connsiteX46-6483" fmla="*/ 1325880 w 2072640"/>
                  <a:gd name="connsiteY46-6484" fmla="*/ 2904437 h 3475973"/>
                  <a:gd name="connsiteX47-6485" fmla="*/ 1379220 w 2072640"/>
                  <a:gd name="connsiteY47-6486" fmla="*/ 3331157 h 3475973"/>
                  <a:gd name="connsiteX48-6487" fmla="*/ 1402080 w 2072640"/>
                  <a:gd name="connsiteY48-6488" fmla="*/ 2988257 h 3475973"/>
                  <a:gd name="connsiteX49-6489" fmla="*/ 1463040 w 2072640"/>
                  <a:gd name="connsiteY49-6490" fmla="*/ 3308297 h 3475973"/>
                  <a:gd name="connsiteX50-6491" fmla="*/ 1485900 w 2072640"/>
                  <a:gd name="connsiteY50-6492" fmla="*/ 3011117 h 3475973"/>
                  <a:gd name="connsiteX51-6493" fmla="*/ 1546860 w 2072640"/>
                  <a:gd name="connsiteY51-6494" fmla="*/ 3384497 h 3475973"/>
                  <a:gd name="connsiteX52-6495" fmla="*/ 1562100 w 2072640"/>
                  <a:gd name="connsiteY52-6496" fmla="*/ 3003497 h 3475973"/>
                  <a:gd name="connsiteX53-6497" fmla="*/ 1623060 w 2072640"/>
                  <a:gd name="connsiteY53-6498" fmla="*/ 3354017 h 3475973"/>
                  <a:gd name="connsiteX54-6499" fmla="*/ 1661160 w 2072640"/>
                  <a:gd name="connsiteY54-6500" fmla="*/ 3049217 h 3475973"/>
                  <a:gd name="connsiteX55-6501" fmla="*/ 1691640 w 2072640"/>
                  <a:gd name="connsiteY55-6502" fmla="*/ 3414977 h 3475973"/>
                  <a:gd name="connsiteX56-6503" fmla="*/ 1729740 w 2072640"/>
                  <a:gd name="connsiteY56-6504" fmla="*/ 3064457 h 3475973"/>
                  <a:gd name="connsiteX57-6505" fmla="*/ 1775460 w 2072640"/>
                  <a:gd name="connsiteY57-6506" fmla="*/ 3361637 h 3475973"/>
                  <a:gd name="connsiteX58-6507" fmla="*/ 1813560 w 2072640"/>
                  <a:gd name="connsiteY58-6508" fmla="*/ 3117797 h 3475973"/>
                  <a:gd name="connsiteX59-6509" fmla="*/ 1844040 w 2072640"/>
                  <a:gd name="connsiteY59-6510" fmla="*/ 3468317 h 3475973"/>
                  <a:gd name="connsiteX60-6511" fmla="*/ 1874520 w 2072640"/>
                  <a:gd name="connsiteY60-6512" fmla="*/ 3163517 h 3475973"/>
                  <a:gd name="connsiteX61-6513" fmla="*/ 1927860 w 2072640"/>
                  <a:gd name="connsiteY61-6514" fmla="*/ 3468317 h 3475973"/>
                  <a:gd name="connsiteX62-6515" fmla="*/ 1958340 w 2072640"/>
                  <a:gd name="connsiteY62-6516" fmla="*/ 3163517 h 3475973"/>
                  <a:gd name="connsiteX63-6517" fmla="*/ 2011680 w 2072640"/>
                  <a:gd name="connsiteY63-6518" fmla="*/ 3475937 h 3475973"/>
                  <a:gd name="connsiteX64-6519" fmla="*/ 2072640 w 2072640"/>
                  <a:gd name="connsiteY64-6520" fmla="*/ 3186377 h 3475973"/>
                  <a:gd name="connsiteX65-6521" fmla="*/ 2072640 w 2072640"/>
                  <a:gd name="connsiteY65-6522" fmla="*/ 3186377 h 3475973"/>
                  <a:gd name="connsiteX66-6523" fmla="*/ 2072640 w 2072640"/>
                  <a:gd name="connsiteY66-6524" fmla="*/ 3186377 h 3475973"/>
                  <a:gd name="connsiteX0-6525" fmla="*/ 0 w 2072640"/>
                  <a:gd name="connsiteY0-6526" fmla="*/ 1449017 h 3475973"/>
                  <a:gd name="connsiteX1-6527" fmla="*/ 53340 w 2072640"/>
                  <a:gd name="connsiteY1-6528" fmla="*/ 1159457 h 3475973"/>
                  <a:gd name="connsiteX2-6529" fmla="*/ 68580 w 2072640"/>
                  <a:gd name="connsiteY2-6530" fmla="*/ 1449017 h 3475973"/>
                  <a:gd name="connsiteX3-6531" fmla="*/ 121920 w 2072640"/>
                  <a:gd name="connsiteY3-6532" fmla="*/ 1167077 h 3475973"/>
                  <a:gd name="connsiteX4-6533" fmla="*/ 137160 w 2072640"/>
                  <a:gd name="connsiteY4-6534" fmla="*/ 1502357 h 3475973"/>
                  <a:gd name="connsiteX5-6535" fmla="*/ 176532 w 2072640"/>
                  <a:gd name="connsiteY5-6536" fmla="*/ 1151401 h 3475973"/>
                  <a:gd name="connsiteX6-6537" fmla="*/ 205740 w 2072640"/>
                  <a:gd name="connsiteY6-6538" fmla="*/ 1509977 h 3475973"/>
                  <a:gd name="connsiteX7-6539" fmla="*/ 227970 w 2072640"/>
                  <a:gd name="connsiteY7-6540" fmla="*/ 1120993 h 3475973"/>
                  <a:gd name="connsiteX8-6541" fmla="*/ 259080 w 2072640"/>
                  <a:gd name="connsiteY8-6542" fmla="*/ 1471877 h 3475973"/>
                  <a:gd name="connsiteX9-6543" fmla="*/ 292104 w 2072640"/>
                  <a:gd name="connsiteY9-6544" fmla="*/ 930784 h 3475973"/>
                  <a:gd name="connsiteX10-6545" fmla="*/ 304800 w 2072640"/>
                  <a:gd name="connsiteY10-6546" fmla="*/ 1730957 h 3475973"/>
                  <a:gd name="connsiteX11-6547" fmla="*/ 334649 w 2072640"/>
                  <a:gd name="connsiteY11-6548" fmla="*/ 770837 h 3475973"/>
                  <a:gd name="connsiteX12-6549" fmla="*/ 347976 w 2072640"/>
                  <a:gd name="connsiteY12-6550" fmla="*/ 1883502 h 3475973"/>
                  <a:gd name="connsiteX13-6551" fmla="*/ 383543 w 2072640"/>
                  <a:gd name="connsiteY13-6552" fmla="*/ 610744 h 3475973"/>
                  <a:gd name="connsiteX14-6553" fmla="*/ 400044 w 2072640"/>
                  <a:gd name="connsiteY14-6554" fmla="*/ 2051215 h 3475973"/>
                  <a:gd name="connsiteX15-6555" fmla="*/ 449580 w 2072640"/>
                  <a:gd name="connsiteY15-6556" fmla="*/ 458417 h 3475973"/>
                  <a:gd name="connsiteX16-6557" fmla="*/ 450840 w 2072640"/>
                  <a:gd name="connsiteY16-6558" fmla="*/ 2233950 h 3475973"/>
                  <a:gd name="connsiteX17-6559" fmla="*/ 497843 w 2072640"/>
                  <a:gd name="connsiteY17-6560" fmla="*/ 298397 h 3475973"/>
                  <a:gd name="connsiteX18-6561" fmla="*/ 501636 w 2072640"/>
                  <a:gd name="connsiteY18-6562" fmla="*/ 2454858 h 3475973"/>
                  <a:gd name="connsiteX19-6563" fmla="*/ 546108 w 2072640"/>
                  <a:gd name="connsiteY19-6564" fmla="*/ 123 h 3475973"/>
                  <a:gd name="connsiteX20-6565" fmla="*/ 549260 w 2072640"/>
                  <a:gd name="connsiteY20-6566" fmla="*/ 2338809 h 3475973"/>
                  <a:gd name="connsiteX21-6567" fmla="*/ 586109 w 2072640"/>
                  <a:gd name="connsiteY21-6568" fmla="*/ 694419 h 3475973"/>
                  <a:gd name="connsiteX22-6569" fmla="*/ 598795 w 2072640"/>
                  <a:gd name="connsiteY22-6570" fmla="*/ 2210726 h 3475973"/>
                  <a:gd name="connsiteX23-6571" fmla="*/ 635634 w 2072640"/>
                  <a:gd name="connsiteY23-6572" fmla="*/ 976359 h 3475973"/>
                  <a:gd name="connsiteX24-6573" fmla="*/ 645156 w 2072640"/>
                  <a:gd name="connsiteY24-6574" fmla="*/ 1997658 h 3475973"/>
                  <a:gd name="connsiteX25-6575" fmla="*/ 685800 w 2072640"/>
                  <a:gd name="connsiteY25-6576" fmla="*/ 1060396 h 3475973"/>
                  <a:gd name="connsiteX26-6577" fmla="*/ 696594 w 2072640"/>
                  <a:gd name="connsiteY26-6578" fmla="*/ 1920657 h 3475973"/>
                  <a:gd name="connsiteX27-6579" fmla="*/ 731520 w 2072640"/>
                  <a:gd name="connsiteY27-6580" fmla="*/ 1211487 h 3475973"/>
                  <a:gd name="connsiteX28-6581" fmla="*/ 744858 w 2072640"/>
                  <a:gd name="connsiteY28-6582" fmla="*/ 1851056 h 3475973"/>
                  <a:gd name="connsiteX29-6583" fmla="*/ 778511 w 2072640"/>
                  <a:gd name="connsiteY29-6584" fmla="*/ 1271719 h 3475973"/>
                  <a:gd name="connsiteX30-6585" fmla="*/ 795023 w 2072640"/>
                  <a:gd name="connsiteY30-6586" fmla="*/ 1788130 h 3475973"/>
                  <a:gd name="connsiteX31-6587" fmla="*/ 823602 w 2072640"/>
                  <a:gd name="connsiteY31-6588" fmla="*/ 1292830 h 3475973"/>
                  <a:gd name="connsiteX32-6589" fmla="*/ 854070 w 2072640"/>
                  <a:gd name="connsiteY32-6590" fmla="*/ 1779127 h 3475973"/>
                  <a:gd name="connsiteX33-6591" fmla="*/ 881388 w 2072640"/>
                  <a:gd name="connsiteY33-6592" fmla="*/ 1329986 h 3475973"/>
                  <a:gd name="connsiteX34-6593" fmla="*/ 908041 w 2072640"/>
                  <a:gd name="connsiteY34-6594" fmla="*/ 1807206 h 3475973"/>
                  <a:gd name="connsiteX35-6595" fmla="*/ 956946 w 2072640"/>
                  <a:gd name="connsiteY35-6596" fmla="*/ 1381359 h 3475973"/>
                  <a:gd name="connsiteX36-6597" fmla="*/ 968989 w 2072640"/>
                  <a:gd name="connsiteY36-6598" fmla="*/ 1842612 h 3475973"/>
                  <a:gd name="connsiteX37-6599" fmla="*/ 1007742 w 2072640"/>
                  <a:gd name="connsiteY37-6600" fmla="*/ 1386285 h 3475973"/>
                  <a:gd name="connsiteX38-6601" fmla="*/ 1021699 w 2072640"/>
                  <a:gd name="connsiteY38-6602" fmla="*/ 1825916 h 3475973"/>
                  <a:gd name="connsiteX39-6603" fmla="*/ 1067430 w 2072640"/>
                  <a:gd name="connsiteY39-6604" fmla="*/ 1756024 h 3475973"/>
                  <a:gd name="connsiteX40-6605" fmla="*/ 1150608 w 2072640"/>
                  <a:gd name="connsiteY40-6606" fmla="*/ 1098448 h 3475973"/>
                  <a:gd name="connsiteX41-6607" fmla="*/ 1143000 w 2072640"/>
                  <a:gd name="connsiteY41-6608" fmla="*/ 3285437 h 3475973"/>
                  <a:gd name="connsiteX42-6609" fmla="*/ 1181100 w 2072640"/>
                  <a:gd name="connsiteY42-6610" fmla="*/ 2782517 h 3475973"/>
                  <a:gd name="connsiteX43-6611" fmla="*/ 1228723 w 2072640"/>
                  <a:gd name="connsiteY43-6612" fmla="*/ 1293293 h 3475973"/>
                  <a:gd name="connsiteX44-6613" fmla="*/ 1278246 w 2072640"/>
                  <a:gd name="connsiteY44-6614" fmla="*/ 597032 h 3475973"/>
                  <a:gd name="connsiteX45-6615" fmla="*/ 1295400 w 2072640"/>
                  <a:gd name="connsiteY45-6616" fmla="*/ 1300693 h 3475973"/>
                  <a:gd name="connsiteX46-6617" fmla="*/ 1325880 w 2072640"/>
                  <a:gd name="connsiteY46-6618" fmla="*/ 2904437 h 3475973"/>
                  <a:gd name="connsiteX47-6619" fmla="*/ 1379220 w 2072640"/>
                  <a:gd name="connsiteY47-6620" fmla="*/ 3331157 h 3475973"/>
                  <a:gd name="connsiteX48-6621" fmla="*/ 1402080 w 2072640"/>
                  <a:gd name="connsiteY48-6622" fmla="*/ 2988257 h 3475973"/>
                  <a:gd name="connsiteX49-6623" fmla="*/ 1463040 w 2072640"/>
                  <a:gd name="connsiteY49-6624" fmla="*/ 3308297 h 3475973"/>
                  <a:gd name="connsiteX50-6625" fmla="*/ 1485900 w 2072640"/>
                  <a:gd name="connsiteY50-6626" fmla="*/ 3011117 h 3475973"/>
                  <a:gd name="connsiteX51-6627" fmla="*/ 1546860 w 2072640"/>
                  <a:gd name="connsiteY51-6628" fmla="*/ 3384497 h 3475973"/>
                  <a:gd name="connsiteX52-6629" fmla="*/ 1562100 w 2072640"/>
                  <a:gd name="connsiteY52-6630" fmla="*/ 3003497 h 3475973"/>
                  <a:gd name="connsiteX53-6631" fmla="*/ 1623060 w 2072640"/>
                  <a:gd name="connsiteY53-6632" fmla="*/ 3354017 h 3475973"/>
                  <a:gd name="connsiteX54-6633" fmla="*/ 1661160 w 2072640"/>
                  <a:gd name="connsiteY54-6634" fmla="*/ 3049217 h 3475973"/>
                  <a:gd name="connsiteX55-6635" fmla="*/ 1691640 w 2072640"/>
                  <a:gd name="connsiteY55-6636" fmla="*/ 3414977 h 3475973"/>
                  <a:gd name="connsiteX56-6637" fmla="*/ 1729740 w 2072640"/>
                  <a:gd name="connsiteY56-6638" fmla="*/ 3064457 h 3475973"/>
                  <a:gd name="connsiteX57-6639" fmla="*/ 1775460 w 2072640"/>
                  <a:gd name="connsiteY57-6640" fmla="*/ 3361637 h 3475973"/>
                  <a:gd name="connsiteX58-6641" fmla="*/ 1813560 w 2072640"/>
                  <a:gd name="connsiteY58-6642" fmla="*/ 3117797 h 3475973"/>
                  <a:gd name="connsiteX59-6643" fmla="*/ 1844040 w 2072640"/>
                  <a:gd name="connsiteY59-6644" fmla="*/ 3468317 h 3475973"/>
                  <a:gd name="connsiteX60-6645" fmla="*/ 1874520 w 2072640"/>
                  <a:gd name="connsiteY60-6646" fmla="*/ 3163517 h 3475973"/>
                  <a:gd name="connsiteX61-6647" fmla="*/ 1927860 w 2072640"/>
                  <a:gd name="connsiteY61-6648" fmla="*/ 3468317 h 3475973"/>
                  <a:gd name="connsiteX62-6649" fmla="*/ 1958340 w 2072640"/>
                  <a:gd name="connsiteY62-6650" fmla="*/ 3163517 h 3475973"/>
                  <a:gd name="connsiteX63-6651" fmla="*/ 2011680 w 2072640"/>
                  <a:gd name="connsiteY63-6652" fmla="*/ 3475937 h 3475973"/>
                  <a:gd name="connsiteX64-6653" fmla="*/ 2072640 w 2072640"/>
                  <a:gd name="connsiteY64-6654" fmla="*/ 3186377 h 3475973"/>
                  <a:gd name="connsiteX65-6655" fmla="*/ 2072640 w 2072640"/>
                  <a:gd name="connsiteY65-6656" fmla="*/ 3186377 h 3475973"/>
                  <a:gd name="connsiteX66-6657" fmla="*/ 2072640 w 2072640"/>
                  <a:gd name="connsiteY66-6658" fmla="*/ 3186377 h 3475973"/>
                  <a:gd name="connsiteX0-6659" fmla="*/ 0 w 2072640"/>
                  <a:gd name="connsiteY0-6660" fmla="*/ 1449017 h 3475973"/>
                  <a:gd name="connsiteX1-6661" fmla="*/ 53340 w 2072640"/>
                  <a:gd name="connsiteY1-6662" fmla="*/ 1159457 h 3475973"/>
                  <a:gd name="connsiteX2-6663" fmla="*/ 68580 w 2072640"/>
                  <a:gd name="connsiteY2-6664" fmla="*/ 1449017 h 3475973"/>
                  <a:gd name="connsiteX3-6665" fmla="*/ 121920 w 2072640"/>
                  <a:gd name="connsiteY3-6666" fmla="*/ 1167077 h 3475973"/>
                  <a:gd name="connsiteX4-6667" fmla="*/ 137160 w 2072640"/>
                  <a:gd name="connsiteY4-6668" fmla="*/ 1502357 h 3475973"/>
                  <a:gd name="connsiteX5-6669" fmla="*/ 176532 w 2072640"/>
                  <a:gd name="connsiteY5-6670" fmla="*/ 1151401 h 3475973"/>
                  <a:gd name="connsiteX6-6671" fmla="*/ 205740 w 2072640"/>
                  <a:gd name="connsiteY6-6672" fmla="*/ 1509977 h 3475973"/>
                  <a:gd name="connsiteX7-6673" fmla="*/ 227970 w 2072640"/>
                  <a:gd name="connsiteY7-6674" fmla="*/ 1120993 h 3475973"/>
                  <a:gd name="connsiteX8-6675" fmla="*/ 259080 w 2072640"/>
                  <a:gd name="connsiteY8-6676" fmla="*/ 1471877 h 3475973"/>
                  <a:gd name="connsiteX9-6677" fmla="*/ 292104 w 2072640"/>
                  <a:gd name="connsiteY9-6678" fmla="*/ 930784 h 3475973"/>
                  <a:gd name="connsiteX10-6679" fmla="*/ 304800 w 2072640"/>
                  <a:gd name="connsiteY10-6680" fmla="*/ 1730957 h 3475973"/>
                  <a:gd name="connsiteX11-6681" fmla="*/ 334649 w 2072640"/>
                  <a:gd name="connsiteY11-6682" fmla="*/ 770837 h 3475973"/>
                  <a:gd name="connsiteX12-6683" fmla="*/ 347976 w 2072640"/>
                  <a:gd name="connsiteY12-6684" fmla="*/ 1883502 h 3475973"/>
                  <a:gd name="connsiteX13-6685" fmla="*/ 383543 w 2072640"/>
                  <a:gd name="connsiteY13-6686" fmla="*/ 610744 h 3475973"/>
                  <a:gd name="connsiteX14-6687" fmla="*/ 400044 w 2072640"/>
                  <a:gd name="connsiteY14-6688" fmla="*/ 2051215 h 3475973"/>
                  <a:gd name="connsiteX15-6689" fmla="*/ 449580 w 2072640"/>
                  <a:gd name="connsiteY15-6690" fmla="*/ 458417 h 3475973"/>
                  <a:gd name="connsiteX16-6691" fmla="*/ 450840 w 2072640"/>
                  <a:gd name="connsiteY16-6692" fmla="*/ 2233950 h 3475973"/>
                  <a:gd name="connsiteX17-6693" fmla="*/ 497843 w 2072640"/>
                  <a:gd name="connsiteY17-6694" fmla="*/ 298397 h 3475973"/>
                  <a:gd name="connsiteX18-6695" fmla="*/ 501636 w 2072640"/>
                  <a:gd name="connsiteY18-6696" fmla="*/ 2454858 h 3475973"/>
                  <a:gd name="connsiteX19-6697" fmla="*/ 546108 w 2072640"/>
                  <a:gd name="connsiteY19-6698" fmla="*/ 123 h 3475973"/>
                  <a:gd name="connsiteX20-6699" fmla="*/ 549260 w 2072640"/>
                  <a:gd name="connsiteY20-6700" fmla="*/ 2338809 h 3475973"/>
                  <a:gd name="connsiteX21-6701" fmla="*/ 586109 w 2072640"/>
                  <a:gd name="connsiteY21-6702" fmla="*/ 694419 h 3475973"/>
                  <a:gd name="connsiteX22-6703" fmla="*/ 598795 w 2072640"/>
                  <a:gd name="connsiteY22-6704" fmla="*/ 2210726 h 3475973"/>
                  <a:gd name="connsiteX23-6705" fmla="*/ 635634 w 2072640"/>
                  <a:gd name="connsiteY23-6706" fmla="*/ 976359 h 3475973"/>
                  <a:gd name="connsiteX24-6707" fmla="*/ 645156 w 2072640"/>
                  <a:gd name="connsiteY24-6708" fmla="*/ 1997658 h 3475973"/>
                  <a:gd name="connsiteX25-6709" fmla="*/ 685800 w 2072640"/>
                  <a:gd name="connsiteY25-6710" fmla="*/ 1060396 h 3475973"/>
                  <a:gd name="connsiteX26-6711" fmla="*/ 696594 w 2072640"/>
                  <a:gd name="connsiteY26-6712" fmla="*/ 1920657 h 3475973"/>
                  <a:gd name="connsiteX27-6713" fmla="*/ 731520 w 2072640"/>
                  <a:gd name="connsiteY27-6714" fmla="*/ 1211487 h 3475973"/>
                  <a:gd name="connsiteX28-6715" fmla="*/ 744858 w 2072640"/>
                  <a:gd name="connsiteY28-6716" fmla="*/ 1851056 h 3475973"/>
                  <a:gd name="connsiteX29-6717" fmla="*/ 778511 w 2072640"/>
                  <a:gd name="connsiteY29-6718" fmla="*/ 1271719 h 3475973"/>
                  <a:gd name="connsiteX30-6719" fmla="*/ 795023 w 2072640"/>
                  <a:gd name="connsiteY30-6720" fmla="*/ 1788130 h 3475973"/>
                  <a:gd name="connsiteX31-6721" fmla="*/ 823602 w 2072640"/>
                  <a:gd name="connsiteY31-6722" fmla="*/ 1292830 h 3475973"/>
                  <a:gd name="connsiteX32-6723" fmla="*/ 854070 w 2072640"/>
                  <a:gd name="connsiteY32-6724" fmla="*/ 1779127 h 3475973"/>
                  <a:gd name="connsiteX33-6725" fmla="*/ 881388 w 2072640"/>
                  <a:gd name="connsiteY33-6726" fmla="*/ 1329986 h 3475973"/>
                  <a:gd name="connsiteX34-6727" fmla="*/ 908041 w 2072640"/>
                  <a:gd name="connsiteY34-6728" fmla="*/ 1807206 h 3475973"/>
                  <a:gd name="connsiteX35-6729" fmla="*/ 956946 w 2072640"/>
                  <a:gd name="connsiteY35-6730" fmla="*/ 1381359 h 3475973"/>
                  <a:gd name="connsiteX36-6731" fmla="*/ 968989 w 2072640"/>
                  <a:gd name="connsiteY36-6732" fmla="*/ 1842612 h 3475973"/>
                  <a:gd name="connsiteX37-6733" fmla="*/ 1007742 w 2072640"/>
                  <a:gd name="connsiteY37-6734" fmla="*/ 1386285 h 3475973"/>
                  <a:gd name="connsiteX38-6735" fmla="*/ 1021699 w 2072640"/>
                  <a:gd name="connsiteY38-6736" fmla="*/ 1825916 h 3475973"/>
                  <a:gd name="connsiteX39-6737" fmla="*/ 1067430 w 2072640"/>
                  <a:gd name="connsiteY39-6738" fmla="*/ 1756024 h 3475973"/>
                  <a:gd name="connsiteX40-6739" fmla="*/ 1102998 w 2072640"/>
                  <a:gd name="connsiteY40-6740" fmla="*/ 1413853 h 3475973"/>
                  <a:gd name="connsiteX41-6741" fmla="*/ 1143000 w 2072640"/>
                  <a:gd name="connsiteY41-6742" fmla="*/ 3285437 h 3475973"/>
                  <a:gd name="connsiteX42-6743" fmla="*/ 1181100 w 2072640"/>
                  <a:gd name="connsiteY42-6744" fmla="*/ 2782517 h 3475973"/>
                  <a:gd name="connsiteX43-6745" fmla="*/ 1228723 w 2072640"/>
                  <a:gd name="connsiteY43-6746" fmla="*/ 1293293 h 3475973"/>
                  <a:gd name="connsiteX44-6747" fmla="*/ 1278246 w 2072640"/>
                  <a:gd name="connsiteY44-6748" fmla="*/ 597032 h 3475973"/>
                  <a:gd name="connsiteX45-6749" fmla="*/ 1295400 w 2072640"/>
                  <a:gd name="connsiteY45-6750" fmla="*/ 1300693 h 3475973"/>
                  <a:gd name="connsiteX46-6751" fmla="*/ 1325880 w 2072640"/>
                  <a:gd name="connsiteY46-6752" fmla="*/ 2904437 h 3475973"/>
                  <a:gd name="connsiteX47-6753" fmla="*/ 1379220 w 2072640"/>
                  <a:gd name="connsiteY47-6754" fmla="*/ 3331157 h 3475973"/>
                  <a:gd name="connsiteX48-6755" fmla="*/ 1402080 w 2072640"/>
                  <a:gd name="connsiteY48-6756" fmla="*/ 2988257 h 3475973"/>
                  <a:gd name="connsiteX49-6757" fmla="*/ 1463040 w 2072640"/>
                  <a:gd name="connsiteY49-6758" fmla="*/ 3308297 h 3475973"/>
                  <a:gd name="connsiteX50-6759" fmla="*/ 1485900 w 2072640"/>
                  <a:gd name="connsiteY50-6760" fmla="*/ 3011117 h 3475973"/>
                  <a:gd name="connsiteX51-6761" fmla="*/ 1546860 w 2072640"/>
                  <a:gd name="connsiteY51-6762" fmla="*/ 3384497 h 3475973"/>
                  <a:gd name="connsiteX52-6763" fmla="*/ 1562100 w 2072640"/>
                  <a:gd name="connsiteY52-6764" fmla="*/ 3003497 h 3475973"/>
                  <a:gd name="connsiteX53-6765" fmla="*/ 1623060 w 2072640"/>
                  <a:gd name="connsiteY53-6766" fmla="*/ 3354017 h 3475973"/>
                  <a:gd name="connsiteX54-6767" fmla="*/ 1661160 w 2072640"/>
                  <a:gd name="connsiteY54-6768" fmla="*/ 3049217 h 3475973"/>
                  <a:gd name="connsiteX55-6769" fmla="*/ 1691640 w 2072640"/>
                  <a:gd name="connsiteY55-6770" fmla="*/ 3414977 h 3475973"/>
                  <a:gd name="connsiteX56-6771" fmla="*/ 1729740 w 2072640"/>
                  <a:gd name="connsiteY56-6772" fmla="*/ 3064457 h 3475973"/>
                  <a:gd name="connsiteX57-6773" fmla="*/ 1775460 w 2072640"/>
                  <a:gd name="connsiteY57-6774" fmla="*/ 3361637 h 3475973"/>
                  <a:gd name="connsiteX58-6775" fmla="*/ 1813560 w 2072640"/>
                  <a:gd name="connsiteY58-6776" fmla="*/ 3117797 h 3475973"/>
                  <a:gd name="connsiteX59-6777" fmla="*/ 1844040 w 2072640"/>
                  <a:gd name="connsiteY59-6778" fmla="*/ 3468317 h 3475973"/>
                  <a:gd name="connsiteX60-6779" fmla="*/ 1874520 w 2072640"/>
                  <a:gd name="connsiteY60-6780" fmla="*/ 3163517 h 3475973"/>
                  <a:gd name="connsiteX61-6781" fmla="*/ 1927860 w 2072640"/>
                  <a:gd name="connsiteY61-6782" fmla="*/ 3468317 h 3475973"/>
                  <a:gd name="connsiteX62-6783" fmla="*/ 1958340 w 2072640"/>
                  <a:gd name="connsiteY62-6784" fmla="*/ 3163517 h 3475973"/>
                  <a:gd name="connsiteX63-6785" fmla="*/ 2011680 w 2072640"/>
                  <a:gd name="connsiteY63-6786" fmla="*/ 3475937 h 3475973"/>
                  <a:gd name="connsiteX64-6787" fmla="*/ 2072640 w 2072640"/>
                  <a:gd name="connsiteY64-6788" fmla="*/ 3186377 h 3475973"/>
                  <a:gd name="connsiteX65-6789" fmla="*/ 2072640 w 2072640"/>
                  <a:gd name="connsiteY65-6790" fmla="*/ 3186377 h 3475973"/>
                  <a:gd name="connsiteX66-6791" fmla="*/ 2072640 w 2072640"/>
                  <a:gd name="connsiteY66-6792" fmla="*/ 3186377 h 3475973"/>
                  <a:gd name="connsiteX0-6793" fmla="*/ 0 w 2072640"/>
                  <a:gd name="connsiteY0-6794" fmla="*/ 1449017 h 3475973"/>
                  <a:gd name="connsiteX1-6795" fmla="*/ 53340 w 2072640"/>
                  <a:gd name="connsiteY1-6796" fmla="*/ 1159457 h 3475973"/>
                  <a:gd name="connsiteX2-6797" fmla="*/ 68580 w 2072640"/>
                  <a:gd name="connsiteY2-6798" fmla="*/ 1449017 h 3475973"/>
                  <a:gd name="connsiteX3-6799" fmla="*/ 121920 w 2072640"/>
                  <a:gd name="connsiteY3-6800" fmla="*/ 1167077 h 3475973"/>
                  <a:gd name="connsiteX4-6801" fmla="*/ 137160 w 2072640"/>
                  <a:gd name="connsiteY4-6802" fmla="*/ 1502357 h 3475973"/>
                  <a:gd name="connsiteX5-6803" fmla="*/ 176532 w 2072640"/>
                  <a:gd name="connsiteY5-6804" fmla="*/ 1151401 h 3475973"/>
                  <a:gd name="connsiteX6-6805" fmla="*/ 205740 w 2072640"/>
                  <a:gd name="connsiteY6-6806" fmla="*/ 1509977 h 3475973"/>
                  <a:gd name="connsiteX7-6807" fmla="*/ 227970 w 2072640"/>
                  <a:gd name="connsiteY7-6808" fmla="*/ 1120993 h 3475973"/>
                  <a:gd name="connsiteX8-6809" fmla="*/ 259080 w 2072640"/>
                  <a:gd name="connsiteY8-6810" fmla="*/ 1471877 h 3475973"/>
                  <a:gd name="connsiteX9-6811" fmla="*/ 292104 w 2072640"/>
                  <a:gd name="connsiteY9-6812" fmla="*/ 930784 h 3475973"/>
                  <a:gd name="connsiteX10-6813" fmla="*/ 304800 w 2072640"/>
                  <a:gd name="connsiteY10-6814" fmla="*/ 1730957 h 3475973"/>
                  <a:gd name="connsiteX11-6815" fmla="*/ 334649 w 2072640"/>
                  <a:gd name="connsiteY11-6816" fmla="*/ 770837 h 3475973"/>
                  <a:gd name="connsiteX12-6817" fmla="*/ 347976 w 2072640"/>
                  <a:gd name="connsiteY12-6818" fmla="*/ 1883502 h 3475973"/>
                  <a:gd name="connsiteX13-6819" fmla="*/ 383543 w 2072640"/>
                  <a:gd name="connsiteY13-6820" fmla="*/ 610744 h 3475973"/>
                  <a:gd name="connsiteX14-6821" fmla="*/ 400044 w 2072640"/>
                  <a:gd name="connsiteY14-6822" fmla="*/ 2051215 h 3475973"/>
                  <a:gd name="connsiteX15-6823" fmla="*/ 449580 w 2072640"/>
                  <a:gd name="connsiteY15-6824" fmla="*/ 458417 h 3475973"/>
                  <a:gd name="connsiteX16-6825" fmla="*/ 450840 w 2072640"/>
                  <a:gd name="connsiteY16-6826" fmla="*/ 2233950 h 3475973"/>
                  <a:gd name="connsiteX17-6827" fmla="*/ 497843 w 2072640"/>
                  <a:gd name="connsiteY17-6828" fmla="*/ 298397 h 3475973"/>
                  <a:gd name="connsiteX18-6829" fmla="*/ 501636 w 2072640"/>
                  <a:gd name="connsiteY18-6830" fmla="*/ 2454858 h 3475973"/>
                  <a:gd name="connsiteX19-6831" fmla="*/ 546108 w 2072640"/>
                  <a:gd name="connsiteY19-6832" fmla="*/ 123 h 3475973"/>
                  <a:gd name="connsiteX20-6833" fmla="*/ 549260 w 2072640"/>
                  <a:gd name="connsiteY20-6834" fmla="*/ 2338809 h 3475973"/>
                  <a:gd name="connsiteX21-6835" fmla="*/ 586109 w 2072640"/>
                  <a:gd name="connsiteY21-6836" fmla="*/ 694419 h 3475973"/>
                  <a:gd name="connsiteX22-6837" fmla="*/ 598795 w 2072640"/>
                  <a:gd name="connsiteY22-6838" fmla="*/ 2210726 h 3475973"/>
                  <a:gd name="connsiteX23-6839" fmla="*/ 635634 w 2072640"/>
                  <a:gd name="connsiteY23-6840" fmla="*/ 976359 h 3475973"/>
                  <a:gd name="connsiteX24-6841" fmla="*/ 645156 w 2072640"/>
                  <a:gd name="connsiteY24-6842" fmla="*/ 1997658 h 3475973"/>
                  <a:gd name="connsiteX25-6843" fmla="*/ 685800 w 2072640"/>
                  <a:gd name="connsiteY25-6844" fmla="*/ 1060396 h 3475973"/>
                  <a:gd name="connsiteX26-6845" fmla="*/ 696594 w 2072640"/>
                  <a:gd name="connsiteY26-6846" fmla="*/ 1920657 h 3475973"/>
                  <a:gd name="connsiteX27-6847" fmla="*/ 731520 w 2072640"/>
                  <a:gd name="connsiteY27-6848" fmla="*/ 1211487 h 3475973"/>
                  <a:gd name="connsiteX28-6849" fmla="*/ 744858 w 2072640"/>
                  <a:gd name="connsiteY28-6850" fmla="*/ 1851056 h 3475973"/>
                  <a:gd name="connsiteX29-6851" fmla="*/ 778511 w 2072640"/>
                  <a:gd name="connsiteY29-6852" fmla="*/ 1271719 h 3475973"/>
                  <a:gd name="connsiteX30-6853" fmla="*/ 795023 w 2072640"/>
                  <a:gd name="connsiteY30-6854" fmla="*/ 1788130 h 3475973"/>
                  <a:gd name="connsiteX31-6855" fmla="*/ 823602 w 2072640"/>
                  <a:gd name="connsiteY31-6856" fmla="*/ 1292830 h 3475973"/>
                  <a:gd name="connsiteX32-6857" fmla="*/ 854070 w 2072640"/>
                  <a:gd name="connsiteY32-6858" fmla="*/ 1779127 h 3475973"/>
                  <a:gd name="connsiteX33-6859" fmla="*/ 881388 w 2072640"/>
                  <a:gd name="connsiteY33-6860" fmla="*/ 1329986 h 3475973"/>
                  <a:gd name="connsiteX34-6861" fmla="*/ 908041 w 2072640"/>
                  <a:gd name="connsiteY34-6862" fmla="*/ 1807206 h 3475973"/>
                  <a:gd name="connsiteX35-6863" fmla="*/ 956946 w 2072640"/>
                  <a:gd name="connsiteY35-6864" fmla="*/ 1381359 h 3475973"/>
                  <a:gd name="connsiteX36-6865" fmla="*/ 968989 w 2072640"/>
                  <a:gd name="connsiteY36-6866" fmla="*/ 1842612 h 3475973"/>
                  <a:gd name="connsiteX37-6867" fmla="*/ 1007742 w 2072640"/>
                  <a:gd name="connsiteY37-6868" fmla="*/ 1386285 h 3475973"/>
                  <a:gd name="connsiteX38-6869" fmla="*/ 1021699 w 2072640"/>
                  <a:gd name="connsiteY38-6870" fmla="*/ 1825916 h 3475973"/>
                  <a:gd name="connsiteX39-6871" fmla="*/ 1067430 w 2072640"/>
                  <a:gd name="connsiteY39-6872" fmla="*/ 1756024 h 3475973"/>
                  <a:gd name="connsiteX40-6873" fmla="*/ 1102998 w 2072640"/>
                  <a:gd name="connsiteY40-6874" fmla="*/ 1413853 h 3475973"/>
                  <a:gd name="connsiteX41-6875" fmla="*/ 1120782 w 2072640"/>
                  <a:gd name="connsiteY41-6876" fmla="*/ 1793032 h 3475973"/>
                  <a:gd name="connsiteX42-6877" fmla="*/ 1181100 w 2072640"/>
                  <a:gd name="connsiteY42-6878" fmla="*/ 2782517 h 3475973"/>
                  <a:gd name="connsiteX43-6879" fmla="*/ 1228723 w 2072640"/>
                  <a:gd name="connsiteY43-6880" fmla="*/ 1293293 h 3475973"/>
                  <a:gd name="connsiteX44-6881" fmla="*/ 1278246 w 2072640"/>
                  <a:gd name="connsiteY44-6882" fmla="*/ 597032 h 3475973"/>
                  <a:gd name="connsiteX45-6883" fmla="*/ 1295400 w 2072640"/>
                  <a:gd name="connsiteY45-6884" fmla="*/ 1300693 h 3475973"/>
                  <a:gd name="connsiteX46-6885" fmla="*/ 1325880 w 2072640"/>
                  <a:gd name="connsiteY46-6886" fmla="*/ 2904437 h 3475973"/>
                  <a:gd name="connsiteX47-6887" fmla="*/ 1379220 w 2072640"/>
                  <a:gd name="connsiteY47-6888" fmla="*/ 3331157 h 3475973"/>
                  <a:gd name="connsiteX48-6889" fmla="*/ 1402080 w 2072640"/>
                  <a:gd name="connsiteY48-6890" fmla="*/ 2988257 h 3475973"/>
                  <a:gd name="connsiteX49-6891" fmla="*/ 1463040 w 2072640"/>
                  <a:gd name="connsiteY49-6892" fmla="*/ 3308297 h 3475973"/>
                  <a:gd name="connsiteX50-6893" fmla="*/ 1485900 w 2072640"/>
                  <a:gd name="connsiteY50-6894" fmla="*/ 3011117 h 3475973"/>
                  <a:gd name="connsiteX51-6895" fmla="*/ 1546860 w 2072640"/>
                  <a:gd name="connsiteY51-6896" fmla="*/ 3384497 h 3475973"/>
                  <a:gd name="connsiteX52-6897" fmla="*/ 1562100 w 2072640"/>
                  <a:gd name="connsiteY52-6898" fmla="*/ 3003497 h 3475973"/>
                  <a:gd name="connsiteX53-6899" fmla="*/ 1623060 w 2072640"/>
                  <a:gd name="connsiteY53-6900" fmla="*/ 3354017 h 3475973"/>
                  <a:gd name="connsiteX54-6901" fmla="*/ 1661160 w 2072640"/>
                  <a:gd name="connsiteY54-6902" fmla="*/ 3049217 h 3475973"/>
                  <a:gd name="connsiteX55-6903" fmla="*/ 1691640 w 2072640"/>
                  <a:gd name="connsiteY55-6904" fmla="*/ 3414977 h 3475973"/>
                  <a:gd name="connsiteX56-6905" fmla="*/ 1729740 w 2072640"/>
                  <a:gd name="connsiteY56-6906" fmla="*/ 3064457 h 3475973"/>
                  <a:gd name="connsiteX57-6907" fmla="*/ 1775460 w 2072640"/>
                  <a:gd name="connsiteY57-6908" fmla="*/ 3361637 h 3475973"/>
                  <a:gd name="connsiteX58-6909" fmla="*/ 1813560 w 2072640"/>
                  <a:gd name="connsiteY58-6910" fmla="*/ 3117797 h 3475973"/>
                  <a:gd name="connsiteX59-6911" fmla="*/ 1844040 w 2072640"/>
                  <a:gd name="connsiteY59-6912" fmla="*/ 3468317 h 3475973"/>
                  <a:gd name="connsiteX60-6913" fmla="*/ 1874520 w 2072640"/>
                  <a:gd name="connsiteY60-6914" fmla="*/ 3163517 h 3475973"/>
                  <a:gd name="connsiteX61-6915" fmla="*/ 1927860 w 2072640"/>
                  <a:gd name="connsiteY61-6916" fmla="*/ 3468317 h 3475973"/>
                  <a:gd name="connsiteX62-6917" fmla="*/ 1958340 w 2072640"/>
                  <a:gd name="connsiteY62-6918" fmla="*/ 3163517 h 3475973"/>
                  <a:gd name="connsiteX63-6919" fmla="*/ 2011680 w 2072640"/>
                  <a:gd name="connsiteY63-6920" fmla="*/ 3475937 h 3475973"/>
                  <a:gd name="connsiteX64-6921" fmla="*/ 2072640 w 2072640"/>
                  <a:gd name="connsiteY64-6922" fmla="*/ 3186377 h 3475973"/>
                  <a:gd name="connsiteX65-6923" fmla="*/ 2072640 w 2072640"/>
                  <a:gd name="connsiteY65-6924" fmla="*/ 3186377 h 3475973"/>
                  <a:gd name="connsiteX66-6925" fmla="*/ 2072640 w 2072640"/>
                  <a:gd name="connsiteY66-6926" fmla="*/ 3186377 h 3475973"/>
                  <a:gd name="connsiteX0-6927" fmla="*/ 0 w 2072640"/>
                  <a:gd name="connsiteY0-6928" fmla="*/ 1449017 h 3475973"/>
                  <a:gd name="connsiteX1-6929" fmla="*/ 53340 w 2072640"/>
                  <a:gd name="connsiteY1-6930" fmla="*/ 1159457 h 3475973"/>
                  <a:gd name="connsiteX2-6931" fmla="*/ 68580 w 2072640"/>
                  <a:gd name="connsiteY2-6932" fmla="*/ 1449017 h 3475973"/>
                  <a:gd name="connsiteX3-6933" fmla="*/ 121920 w 2072640"/>
                  <a:gd name="connsiteY3-6934" fmla="*/ 1167077 h 3475973"/>
                  <a:gd name="connsiteX4-6935" fmla="*/ 137160 w 2072640"/>
                  <a:gd name="connsiteY4-6936" fmla="*/ 1502357 h 3475973"/>
                  <a:gd name="connsiteX5-6937" fmla="*/ 176532 w 2072640"/>
                  <a:gd name="connsiteY5-6938" fmla="*/ 1151401 h 3475973"/>
                  <a:gd name="connsiteX6-6939" fmla="*/ 205740 w 2072640"/>
                  <a:gd name="connsiteY6-6940" fmla="*/ 1509977 h 3475973"/>
                  <a:gd name="connsiteX7-6941" fmla="*/ 227970 w 2072640"/>
                  <a:gd name="connsiteY7-6942" fmla="*/ 1120993 h 3475973"/>
                  <a:gd name="connsiteX8-6943" fmla="*/ 259080 w 2072640"/>
                  <a:gd name="connsiteY8-6944" fmla="*/ 1471877 h 3475973"/>
                  <a:gd name="connsiteX9-6945" fmla="*/ 292104 w 2072640"/>
                  <a:gd name="connsiteY9-6946" fmla="*/ 930784 h 3475973"/>
                  <a:gd name="connsiteX10-6947" fmla="*/ 304800 w 2072640"/>
                  <a:gd name="connsiteY10-6948" fmla="*/ 1730957 h 3475973"/>
                  <a:gd name="connsiteX11-6949" fmla="*/ 334649 w 2072640"/>
                  <a:gd name="connsiteY11-6950" fmla="*/ 770837 h 3475973"/>
                  <a:gd name="connsiteX12-6951" fmla="*/ 347976 w 2072640"/>
                  <a:gd name="connsiteY12-6952" fmla="*/ 1883502 h 3475973"/>
                  <a:gd name="connsiteX13-6953" fmla="*/ 383543 w 2072640"/>
                  <a:gd name="connsiteY13-6954" fmla="*/ 610744 h 3475973"/>
                  <a:gd name="connsiteX14-6955" fmla="*/ 400044 w 2072640"/>
                  <a:gd name="connsiteY14-6956" fmla="*/ 2051215 h 3475973"/>
                  <a:gd name="connsiteX15-6957" fmla="*/ 449580 w 2072640"/>
                  <a:gd name="connsiteY15-6958" fmla="*/ 458417 h 3475973"/>
                  <a:gd name="connsiteX16-6959" fmla="*/ 450840 w 2072640"/>
                  <a:gd name="connsiteY16-6960" fmla="*/ 2233950 h 3475973"/>
                  <a:gd name="connsiteX17-6961" fmla="*/ 497843 w 2072640"/>
                  <a:gd name="connsiteY17-6962" fmla="*/ 298397 h 3475973"/>
                  <a:gd name="connsiteX18-6963" fmla="*/ 501636 w 2072640"/>
                  <a:gd name="connsiteY18-6964" fmla="*/ 2454858 h 3475973"/>
                  <a:gd name="connsiteX19-6965" fmla="*/ 546108 w 2072640"/>
                  <a:gd name="connsiteY19-6966" fmla="*/ 123 h 3475973"/>
                  <a:gd name="connsiteX20-6967" fmla="*/ 549260 w 2072640"/>
                  <a:gd name="connsiteY20-6968" fmla="*/ 2338809 h 3475973"/>
                  <a:gd name="connsiteX21-6969" fmla="*/ 586109 w 2072640"/>
                  <a:gd name="connsiteY21-6970" fmla="*/ 694419 h 3475973"/>
                  <a:gd name="connsiteX22-6971" fmla="*/ 598795 w 2072640"/>
                  <a:gd name="connsiteY22-6972" fmla="*/ 2210726 h 3475973"/>
                  <a:gd name="connsiteX23-6973" fmla="*/ 635634 w 2072640"/>
                  <a:gd name="connsiteY23-6974" fmla="*/ 976359 h 3475973"/>
                  <a:gd name="connsiteX24-6975" fmla="*/ 645156 w 2072640"/>
                  <a:gd name="connsiteY24-6976" fmla="*/ 1997658 h 3475973"/>
                  <a:gd name="connsiteX25-6977" fmla="*/ 685800 w 2072640"/>
                  <a:gd name="connsiteY25-6978" fmla="*/ 1060396 h 3475973"/>
                  <a:gd name="connsiteX26-6979" fmla="*/ 696594 w 2072640"/>
                  <a:gd name="connsiteY26-6980" fmla="*/ 1920657 h 3475973"/>
                  <a:gd name="connsiteX27-6981" fmla="*/ 731520 w 2072640"/>
                  <a:gd name="connsiteY27-6982" fmla="*/ 1211487 h 3475973"/>
                  <a:gd name="connsiteX28-6983" fmla="*/ 744858 w 2072640"/>
                  <a:gd name="connsiteY28-6984" fmla="*/ 1851056 h 3475973"/>
                  <a:gd name="connsiteX29-6985" fmla="*/ 778511 w 2072640"/>
                  <a:gd name="connsiteY29-6986" fmla="*/ 1271719 h 3475973"/>
                  <a:gd name="connsiteX30-6987" fmla="*/ 795023 w 2072640"/>
                  <a:gd name="connsiteY30-6988" fmla="*/ 1788130 h 3475973"/>
                  <a:gd name="connsiteX31-6989" fmla="*/ 823602 w 2072640"/>
                  <a:gd name="connsiteY31-6990" fmla="*/ 1292830 h 3475973"/>
                  <a:gd name="connsiteX32-6991" fmla="*/ 854070 w 2072640"/>
                  <a:gd name="connsiteY32-6992" fmla="*/ 1779127 h 3475973"/>
                  <a:gd name="connsiteX33-6993" fmla="*/ 881388 w 2072640"/>
                  <a:gd name="connsiteY33-6994" fmla="*/ 1329986 h 3475973"/>
                  <a:gd name="connsiteX34-6995" fmla="*/ 908041 w 2072640"/>
                  <a:gd name="connsiteY34-6996" fmla="*/ 1807206 h 3475973"/>
                  <a:gd name="connsiteX35-6997" fmla="*/ 956946 w 2072640"/>
                  <a:gd name="connsiteY35-6998" fmla="*/ 1381359 h 3475973"/>
                  <a:gd name="connsiteX36-6999" fmla="*/ 968989 w 2072640"/>
                  <a:gd name="connsiteY36-7000" fmla="*/ 1842612 h 3475973"/>
                  <a:gd name="connsiteX37-7001" fmla="*/ 1007742 w 2072640"/>
                  <a:gd name="connsiteY37-7002" fmla="*/ 1386285 h 3475973"/>
                  <a:gd name="connsiteX38-7003" fmla="*/ 1021699 w 2072640"/>
                  <a:gd name="connsiteY38-7004" fmla="*/ 1825916 h 3475973"/>
                  <a:gd name="connsiteX39-7005" fmla="*/ 1067430 w 2072640"/>
                  <a:gd name="connsiteY39-7006" fmla="*/ 1756024 h 3475973"/>
                  <a:gd name="connsiteX40-7007" fmla="*/ 1102998 w 2072640"/>
                  <a:gd name="connsiteY40-7008" fmla="*/ 1413853 h 3475973"/>
                  <a:gd name="connsiteX41-7009" fmla="*/ 1120782 w 2072640"/>
                  <a:gd name="connsiteY41-7010" fmla="*/ 1793032 h 3475973"/>
                  <a:gd name="connsiteX42-7011" fmla="*/ 1171578 w 2072640"/>
                  <a:gd name="connsiteY42-7012" fmla="*/ 1743989 h 3475973"/>
                  <a:gd name="connsiteX43-7013" fmla="*/ 1228723 w 2072640"/>
                  <a:gd name="connsiteY43-7014" fmla="*/ 1293293 h 3475973"/>
                  <a:gd name="connsiteX44-7015" fmla="*/ 1278246 w 2072640"/>
                  <a:gd name="connsiteY44-7016" fmla="*/ 597032 h 3475973"/>
                  <a:gd name="connsiteX45-7017" fmla="*/ 1295400 w 2072640"/>
                  <a:gd name="connsiteY45-7018" fmla="*/ 1300693 h 3475973"/>
                  <a:gd name="connsiteX46-7019" fmla="*/ 1325880 w 2072640"/>
                  <a:gd name="connsiteY46-7020" fmla="*/ 2904437 h 3475973"/>
                  <a:gd name="connsiteX47-7021" fmla="*/ 1379220 w 2072640"/>
                  <a:gd name="connsiteY47-7022" fmla="*/ 3331157 h 3475973"/>
                  <a:gd name="connsiteX48-7023" fmla="*/ 1402080 w 2072640"/>
                  <a:gd name="connsiteY48-7024" fmla="*/ 2988257 h 3475973"/>
                  <a:gd name="connsiteX49-7025" fmla="*/ 1463040 w 2072640"/>
                  <a:gd name="connsiteY49-7026" fmla="*/ 3308297 h 3475973"/>
                  <a:gd name="connsiteX50-7027" fmla="*/ 1485900 w 2072640"/>
                  <a:gd name="connsiteY50-7028" fmla="*/ 3011117 h 3475973"/>
                  <a:gd name="connsiteX51-7029" fmla="*/ 1546860 w 2072640"/>
                  <a:gd name="connsiteY51-7030" fmla="*/ 3384497 h 3475973"/>
                  <a:gd name="connsiteX52-7031" fmla="*/ 1562100 w 2072640"/>
                  <a:gd name="connsiteY52-7032" fmla="*/ 3003497 h 3475973"/>
                  <a:gd name="connsiteX53-7033" fmla="*/ 1623060 w 2072640"/>
                  <a:gd name="connsiteY53-7034" fmla="*/ 3354017 h 3475973"/>
                  <a:gd name="connsiteX54-7035" fmla="*/ 1661160 w 2072640"/>
                  <a:gd name="connsiteY54-7036" fmla="*/ 3049217 h 3475973"/>
                  <a:gd name="connsiteX55-7037" fmla="*/ 1691640 w 2072640"/>
                  <a:gd name="connsiteY55-7038" fmla="*/ 3414977 h 3475973"/>
                  <a:gd name="connsiteX56-7039" fmla="*/ 1729740 w 2072640"/>
                  <a:gd name="connsiteY56-7040" fmla="*/ 3064457 h 3475973"/>
                  <a:gd name="connsiteX57-7041" fmla="*/ 1775460 w 2072640"/>
                  <a:gd name="connsiteY57-7042" fmla="*/ 3361637 h 3475973"/>
                  <a:gd name="connsiteX58-7043" fmla="*/ 1813560 w 2072640"/>
                  <a:gd name="connsiteY58-7044" fmla="*/ 3117797 h 3475973"/>
                  <a:gd name="connsiteX59-7045" fmla="*/ 1844040 w 2072640"/>
                  <a:gd name="connsiteY59-7046" fmla="*/ 3468317 h 3475973"/>
                  <a:gd name="connsiteX60-7047" fmla="*/ 1874520 w 2072640"/>
                  <a:gd name="connsiteY60-7048" fmla="*/ 3163517 h 3475973"/>
                  <a:gd name="connsiteX61-7049" fmla="*/ 1927860 w 2072640"/>
                  <a:gd name="connsiteY61-7050" fmla="*/ 3468317 h 3475973"/>
                  <a:gd name="connsiteX62-7051" fmla="*/ 1958340 w 2072640"/>
                  <a:gd name="connsiteY62-7052" fmla="*/ 3163517 h 3475973"/>
                  <a:gd name="connsiteX63-7053" fmla="*/ 2011680 w 2072640"/>
                  <a:gd name="connsiteY63-7054" fmla="*/ 3475937 h 3475973"/>
                  <a:gd name="connsiteX64-7055" fmla="*/ 2072640 w 2072640"/>
                  <a:gd name="connsiteY64-7056" fmla="*/ 3186377 h 3475973"/>
                  <a:gd name="connsiteX65-7057" fmla="*/ 2072640 w 2072640"/>
                  <a:gd name="connsiteY65-7058" fmla="*/ 3186377 h 3475973"/>
                  <a:gd name="connsiteX66-7059" fmla="*/ 2072640 w 2072640"/>
                  <a:gd name="connsiteY66-7060" fmla="*/ 3186377 h 3475973"/>
                  <a:gd name="connsiteX0-7061" fmla="*/ 0 w 2072640"/>
                  <a:gd name="connsiteY0-7062" fmla="*/ 1449017 h 3475973"/>
                  <a:gd name="connsiteX1-7063" fmla="*/ 53340 w 2072640"/>
                  <a:gd name="connsiteY1-7064" fmla="*/ 1159457 h 3475973"/>
                  <a:gd name="connsiteX2-7065" fmla="*/ 68580 w 2072640"/>
                  <a:gd name="connsiteY2-7066" fmla="*/ 1449017 h 3475973"/>
                  <a:gd name="connsiteX3-7067" fmla="*/ 121920 w 2072640"/>
                  <a:gd name="connsiteY3-7068" fmla="*/ 1167077 h 3475973"/>
                  <a:gd name="connsiteX4-7069" fmla="*/ 137160 w 2072640"/>
                  <a:gd name="connsiteY4-7070" fmla="*/ 1502357 h 3475973"/>
                  <a:gd name="connsiteX5-7071" fmla="*/ 176532 w 2072640"/>
                  <a:gd name="connsiteY5-7072" fmla="*/ 1151401 h 3475973"/>
                  <a:gd name="connsiteX6-7073" fmla="*/ 205740 w 2072640"/>
                  <a:gd name="connsiteY6-7074" fmla="*/ 1509977 h 3475973"/>
                  <a:gd name="connsiteX7-7075" fmla="*/ 227970 w 2072640"/>
                  <a:gd name="connsiteY7-7076" fmla="*/ 1120993 h 3475973"/>
                  <a:gd name="connsiteX8-7077" fmla="*/ 259080 w 2072640"/>
                  <a:gd name="connsiteY8-7078" fmla="*/ 1471877 h 3475973"/>
                  <a:gd name="connsiteX9-7079" fmla="*/ 292104 w 2072640"/>
                  <a:gd name="connsiteY9-7080" fmla="*/ 930784 h 3475973"/>
                  <a:gd name="connsiteX10-7081" fmla="*/ 304800 w 2072640"/>
                  <a:gd name="connsiteY10-7082" fmla="*/ 1730957 h 3475973"/>
                  <a:gd name="connsiteX11-7083" fmla="*/ 334649 w 2072640"/>
                  <a:gd name="connsiteY11-7084" fmla="*/ 770837 h 3475973"/>
                  <a:gd name="connsiteX12-7085" fmla="*/ 347976 w 2072640"/>
                  <a:gd name="connsiteY12-7086" fmla="*/ 1883502 h 3475973"/>
                  <a:gd name="connsiteX13-7087" fmla="*/ 383543 w 2072640"/>
                  <a:gd name="connsiteY13-7088" fmla="*/ 610744 h 3475973"/>
                  <a:gd name="connsiteX14-7089" fmla="*/ 400044 w 2072640"/>
                  <a:gd name="connsiteY14-7090" fmla="*/ 2051215 h 3475973"/>
                  <a:gd name="connsiteX15-7091" fmla="*/ 449580 w 2072640"/>
                  <a:gd name="connsiteY15-7092" fmla="*/ 458417 h 3475973"/>
                  <a:gd name="connsiteX16-7093" fmla="*/ 450840 w 2072640"/>
                  <a:gd name="connsiteY16-7094" fmla="*/ 2233950 h 3475973"/>
                  <a:gd name="connsiteX17-7095" fmla="*/ 497843 w 2072640"/>
                  <a:gd name="connsiteY17-7096" fmla="*/ 298397 h 3475973"/>
                  <a:gd name="connsiteX18-7097" fmla="*/ 501636 w 2072640"/>
                  <a:gd name="connsiteY18-7098" fmla="*/ 2454858 h 3475973"/>
                  <a:gd name="connsiteX19-7099" fmla="*/ 546108 w 2072640"/>
                  <a:gd name="connsiteY19-7100" fmla="*/ 123 h 3475973"/>
                  <a:gd name="connsiteX20-7101" fmla="*/ 549260 w 2072640"/>
                  <a:gd name="connsiteY20-7102" fmla="*/ 2338809 h 3475973"/>
                  <a:gd name="connsiteX21-7103" fmla="*/ 586109 w 2072640"/>
                  <a:gd name="connsiteY21-7104" fmla="*/ 694419 h 3475973"/>
                  <a:gd name="connsiteX22-7105" fmla="*/ 598795 w 2072640"/>
                  <a:gd name="connsiteY22-7106" fmla="*/ 2210726 h 3475973"/>
                  <a:gd name="connsiteX23-7107" fmla="*/ 635634 w 2072640"/>
                  <a:gd name="connsiteY23-7108" fmla="*/ 976359 h 3475973"/>
                  <a:gd name="connsiteX24-7109" fmla="*/ 645156 w 2072640"/>
                  <a:gd name="connsiteY24-7110" fmla="*/ 1997658 h 3475973"/>
                  <a:gd name="connsiteX25-7111" fmla="*/ 685800 w 2072640"/>
                  <a:gd name="connsiteY25-7112" fmla="*/ 1060396 h 3475973"/>
                  <a:gd name="connsiteX26-7113" fmla="*/ 696594 w 2072640"/>
                  <a:gd name="connsiteY26-7114" fmla="*/ 1920657 h 3475973"/>
                  <a:gd name="connsiteX27-7115" fmla="*/ 731520 w 2072640"/>
                  <a:gd name="connsiteY27-7116" fmla="*/ 1211487 h 3475973"/>
                  <a:gd name="connsiteX28-7117" fmla="*/ 744858 w 2072640"/>
                  <a:gd name="connsiteY28-7118" fmla="*/ 1851056 h 3475973"/>
                  <a:gd name="connsiteX29-7119" fmla="*/ 778511 w 2072640"/>
                  <a:gd name="connsiteY29-7120" fmla="*/ 1271719 h 3475973"/>
                  <a:gd name="connsiteX30-7121" fmla="*/ 795023 w 2072640"/>
                  <a:gd name="connsiteY30-7122" fmla="*/ 1788130 h 3475973"/>
                  <a:gd name="connsiteX31-7123" fmla="*/ 823602 w 2072640"/>
                  <a:gd name="connsiteY31-7124" fmla="*/ 1292830 h 3475973"/>
                  <a:gd name="connsiteX32-7125" fmla="*/ 854070 w 2072640"/>
                  <a:gd name="connsiteY32-7126" fmla="*/ 1779127 h 3475973"/>
                  <a:gd name="connsiteX33-7127" fmla="*/ 881388 w 2072640"/>
                  <a:gd name="connsiteY33-7128" fmla="*/ 1329986 h 3475973"/>
                  <a:gd name="connsiteX34-7129" fmla="*/ 908041 w 2072640"/>
                  <a:gd name="connsiteY34-7130" fmla="*/ 1807206 h 3475973"/>
                  <a:gd name="connsiteX35-7131" fmla="*/ 956946 w 2072640"/>
                  <a:gd name="connsiteY35-7132" fmla="*/ 1381359 h 3475973"/>
                  <a:gd name="connsiteX36-7133" fmla="*/ 968989 w 2072640"/>
                  <a:gd name="connsiteY36-7134" fmla="*/ 1842612 h 3475973"/>
                  <a:gd name="connsiteX37-7135" fmla="*/ 1007742 w 2072640"/>
                  <a:gd name="connsiteY37-7136" fmla="*/ 1386285 h 3475973"/>
                  <a:gd name="connsiteX38-7137" fmla="*/ 1021699 w 2072640"/>
                  <a:gd name="connsiteY38-7138" fmla="*/ 1825916 h 3475973"/>
                  <a:gd name="connsiteX39-7139" fmla="*/ 1067430 w 2072640"/>
                  <a:gd name="connsiteY39-7140" fmla="*/ 1756024 h 3475973"/>
                  <a:gd name="connsiteX40-7141" fmla="*/ 1102998 w 2072640"/>
                  <a:gd name="connsiteY40-7142" fmla="*/ 1413853 h 3475973"/>
                  <a:gd name="connsiteX41-7143" fmla="*/ 1120782 w 2072640"/>
                  <a:gd name="connsiteY41-7144" fmla="*/ 1793032 h 3475973"/>
                  <a:gd name="connsiteX42-7145" fmla="*/ 1171578 w 2072640"/>
                  <a:gd name="connsiteY42-7146" fmla="*/ 1743989 h 3475973"/>
                  <a:gd name="connsiteX43-7147" fmla="*/ 1228723 w 2072640"/>
                  <a:gd name="connsiteY43-7148" fmla="*/ 1293293 h 3475973"/>
                  <a:gd name="connsiteX44-7149" fmla="*/ 1240158 w 2072640"/>
                  <a:gd name="connsiteY44-7150" fmla="*/ 1866345 h 3475973"/>
                  <a:gd name="connsiteX45-7151" fmla="*/ 1295400 w 2072640"/>
                  <a:gd name="connsiteY45-7152" fmla="*/ 1300693 h 3475973"/>
                  <a:gd name="connsiteX46-7153" fmla="*/ 1325880 w 2072640"/>
                  <a:gd name="connsiteY46-7154" fmla="*/ 2904437 h 3475973"/>
                  <a:gd name="connsiteX47-7155" fmla="*/ 1379220 w 2072640"/>
                  <a:gd name="connsiteY47-7156" fmla="*/ 3331157 h 3475973"/>
                  <a:gd name="connsiteX48-7157" fmla="*/ 1402080 w 2072640"/>
                  <a:gd name="connsiteY48-7158" fmla="*/ 2988257 h 3475973"/>
                  <a:gd name="connsiteX49-7159" fmla="*/ 1463040 w 2072640"/>
                  <a:gd name="connsiteY49-7160" fmla="*/ 3308297 h 3475973"/>
                  <a:gd name="connsiteX50-7161" fmla="*/ 1485900 w 2072640"/>
                  <a:gd name="connsiteY50-7162" fmla="*/ 3011117 h 3475973"/>
                  <a:gd name="connsiteX51-7163" fmla="*/ 1546860 w 2072640"/>
                  <a:gd name="connsiteY51-7164" fmla="*/ 3384497 h 3475973"/>
                  <a:gd name="connsiteX52-7165" fmla="*/ 1562100 w 2072640"/>
                  <a:gd name="connsiteY52-7166" fmla="*/ 3003497 h 3475973"/>
                  <a:gd name="connsiteX53-7167" fmla="*/ 1623060 w 2072640"/>
                  <a:gd name="connsiteY53-7168" fmla="*/ 3354017 h 3475973"/>
                  <a:gd name="connsiteX54-7169" fmla="*/ 1661160 w 2072640"/>
                  <a:gd name="connsiteY54-7170" fmla="*/ 3049217 h 3475973"/>
                  <a:gd name="connsiteX55-7171" fmla="*/ 1691640 w 2072640"/>
                  <a:gd name="connsiteY55-7172" fmla="*/ 3414977 h 3475973"/>
                  <a:gd name="connsiteX56-7173" fmla="*/ 1729740 w 2072640"/>
                  <a:gd name="connsiteY56-7174" fmla="*/ 3064457 h 3475973"/>
                  <a:gd name="connsiteX57-7175" fmla="*/ 1775460 w 2072640"/>
                  <a:gd name="connsiteY57-7176" fmla="*/ 3361637 h 3475973"/>
                  <a:gd name="connsiteX58-7177" fmla="*/ 1813560 w 2072640"/>
                  <a:gd name="connsiteY58-7178" fmla="*/ 3117797 h 3475973"/>
                  <a:gd name="connsiteX59-7179" fmla="*/ 1844040 w 2072640"/>
                  <a:gd name="connsiteY59-7180" fmla="*/ 3468317 h 3475973"/>
                  <a:gd name="connsiteX60-7181" fmla="*/ 1874520 w 2072640"/>
                  <a:gd name="connsiteY60-7182" fmla="*/ 3163517 h 3475973"/>
                  <a:gd name="connsiteX61-7183" fmla="*/ 1927860 w 2072640"/>
                  <a:gd name="connsiteY61-7184" fmla="*/ 3468317 h 3475973"/>
                  <a:gd name="connsiteX62-7185" fmla="*/ 1958340 w 2072640"/>
                  <a:gd name="connsiteY62-7186" fmla="*/ 3163517 h 3475973"/>
                  <a:gd name="connsiteX63-7187" fmla="*/ 2011680 w 2072640"/>
                  <a:gd name="connsiteY63-7188" fmla="*/ 3475937 h 3475973"/>
                  <a:gd name="connsiteX64-7189" fmla="*/ 2072640 w 2072640"/>
                  <a:gd name="connsiteY64-7190" fmla="*/ 3186377 h 3475973"/>
                  <a:gd name="connsiteX65-7191" fmla="*/ 2072640 w 2072640"/>
                  <a:gd name="connsiteY65-7192" fmla="*/ 3186377 h 3475973"/>
                  <a:gd name="connsiteX66-7193" fmla="*/ 2072640 w 2072640"/>
                  <a:gd name="connsiteY66-7194" fmla="*/ 3186377 h 3475973"/>
                  <a:gd name="connsiteX0-7195" fmla="*/ 0 w 2072640"/>
                  <a:gd name="connsiteY0-7196" fmla="*/ 1449017 h 3475973"/>
                  <a:gd name="connsiteX1-7197" fmla="*/ 53340 w 2072640"/>
                  <a:gd name="connsiteY1-7198" fmla="*/ 1159457 h 3475973"/>
                  <a:gd name="connsiteX2-7199" fmla="*/ 68580 w 2072640"/>
                  <a:gd name="connsiteY2-7200" fmla="*/ 1449017 h 3475973"/>
                  <a:gd name="connsiteX3-7201" fmla="*/ 121920 w 2072640"/>
                  <a:gd name="connsiteY3-7202" fmla="*/ 1167077 h 3475973"/>
                  <a:gd name="connsiteX4-7203" fmla="*/ 137160 w 2072640"/>
                  <a:gd name="connsiteY4-7204" fmla="*/ 1502357 h 3475973"/>
                  <a:gd name="connsiteX5-7205" fmla="*/ 176532 w 2072640"/>
                  <a:gd name="connsiteY5-7206" fmla="*/ 1151401 h 3475973"/>
                  <a:gd name="connsiteX6-7207" fmla="*/ 205740 w 2072640"/>
                  <a:gd name="connsiteY6-7208" fmla="*/ 1509977 h 3475973"/>
                  <a:gd name="connsiteX7-7209" fmla="*/ 227970 w 2072640"/>
                  <a:gd name="connsiteY7-7210" fmla="*/ 1120993 h 3475973"/>
                  <a:gd name="connsiteX8-7211" fmla="*/ 259080 w 2072640"/>
                  <a:gd name="connsiteY8-7212" fmla="*/ 1471877 h 3475973"/>
                  <a:gd name="connsiteX9-7213" fmla="*/ 292104 w 2072640"/>
                  <a:gd name="connsiteY9-7214" fmla="*/ 930784 h 3475973"/>
                  <a:gd name="connsiteX10-7215" fmla="*/ 304800 w 2072640"/>
                  <a:gd name="connsiteY10-7216" fmla="*/ 1730957 h 3475973"/>
                  <a:gd name="connsiteX11-7217" fmla="*/ 334649 w 2072640"/>
                  <a:gd name="connsiteY11-7218" fmla="*/ 770837 h 3475973"/>
                  <a:gd name="connsiteX12-7219" fmla="*/ 347976 w 2072640"/>
                  <a:gd name="connsiteY12-7220" fmla="*/ 1883502 h 3475973"/>
                  <a:gd name="connsiteX13-7221" fmla="*/ 383543 w 2072640"/>
                  <a:gd name="connsiteY13-7222" fmla="*/ 610744 h 3475973"/>
                  <a:gd name="connsiteX14-7223" fmla="*/ 400044 w 2072640"/>
                  <a:gd name="connsiteY14-7224" fmla="*/ 2051215 h 3475973"/>
                  <a:gd name="connsiteX15-7225" fmla="*/ 449580 w 2072640"/>
                  <a:gd name="connsiteY15-7226" fmla="*/ 458417 h 3475973"/>
                  <a:gd name="connsiteX16-7227" fmla="*/ 450840 w 2072640"/>
                  <a:gd name="connsiteY16-7228" fmla="*/ 2233950 h 3475973"/>
                  <a:gd name="connsiteX17-7229" fmla="*/ 497843 w 2072640"/>
                  <a:gd name="connsiteY17-7230" fmla="*/ 298397 h 3475973"/>
                  <a:gd name="connsiteX18-7231" fmla="*/ 501636 w 2072640"/>
                  <a:gd name="connsiteY18-7232" fmla="*/ 2454858 h 3475973"/>
                  <a:gd name="connsiteX19-7233" fmla="*/ 546108 w 2072640"/>
                  <a:gd name="connsiteY19-7234" fmla="*/ 123 h 3475973"/>
                  <a:gd name="connsiteX20-7235" fmla="*/ 549260 w 2072640"/>
                  <a:gd name="connsiteY20-7236" fmla="*/ 2338809 h 3475973"/>
                  <a:gd name="connsiteX21-7237" fmla="*/ 586109 w 2072640"/>
                  <a:gd name="connsiteY21-7238" fmla="*/ 694419 h 3475973"/>
                  <a:gd name="connsiteX22-7239" fmla="*/ 598795 w 2072640"/>
                  <a:gd name="connsiteY22-7240" fmla="*/ 2210726 h 3475973"/>
                  <a:gd name="connsiteX23-7241" fmla="*/ 635634 w 2072640"/>
                  <a:gd name="connsiteY23-7242" fmla="*/ 976359 h 3475973"/>
                  <a:gd name="connsiteX24-7243" fmla="*/ 645156 w 2072640"/>
                  <a:gd name="connsiteY24-7244" fmla="*/ 1997658 h 3475973"/>
                  <a:gd name="connsiteX25-7245" fmla="*/ 685800 w 2072640"/>
                  <a:gd name="connsiteY25-7246" fmla="*/ 1060396 h 3475973"/>
                  <a:gd name="connsiteX26-7247" fmla="*/ 696594 w 2072640"/>
                  <a:gd name="connsiteY26-7248" fmla="*/ 1920657 h 3475973"/>
                  <a:gd name="connsiteX27-7249" fmla="*/ 731520 w 2072640"/>
                  <a:gd name="connsiteY27-7250" fmla="*/ 1211487 h 3475973"/>
                  <a:gd name="connsiteX28-7251" fmla="*/ 744858 w 2072640"/>
                  <a:gd name="connsiteY28-7252" fmla="*/ 1851056 h 3475973"/>
                  <a:gd name="connsiteX29-7253" fmla="*/ 778511 w 2072640"/>
                  <a:gd name="connsiteY29-7254" fmla="*/ 1271719 h 3475973"/>
                  <a:gd name="connsiteX30-7255" fmla="*/ 795023 w 2072640"/>
                  <a:gd name="connsiteY30-7256" fmla="*/ 1788130 h 3475973"/>
                  <a:gd name="connsiteX31-7257" fmla="*/ 823602 w 2072640"/>
                  <a:gd name="connsiteY31-7258" fmla="*/ 1292830 h 3475973"/>
                  <a:gd name="connsiteX32-7259" fmla="*/ 854070 w 2072640"/>
                  <a:gd name="connsiteY32-7260" fmla="*/ 1779127 h 3475973"/>
                  <a:gd name="connsiteX33-7261" fmla="*/ 881388 w 2072640"/>
                  <a:gd name="connsiteY33-7262" fmla="*/ 1329986 h 3475973"/>
                  <a:gd name="connsiteX34-7263" fmla="*/ 908041 w 2072640"/>
                  <a:gd name="connsiteY34-7264" fmla="*/ 1807206 h 3475973"/>
                  <a:gd name="connsiteX35-7265" fmla="*/ 956946 w 2072640"/>
                  <a:gd name="connsiteY35-7266" fmla="*/ 1381359 h 3475973"/>
                  <a:gd name="connsiteX36-7267" fmla="*/ 968989 w 2072640"/>
                  <a:gd name="connsiteY36-7268" fmla="*/ 1842612 h 3475973"/>
                  <a:gd name="connsiteX37-7269" fmla="*/ 1007742 w 2072640"/>
                  <a:gd name="connsiteY37-7270" fmla="*/ 1386285 h 3475973"/>
                  <a:gd name="connsiteX38-7271" fmla="*/ 1021699 w 2072640"/>
                  <a:gd name="connsiteY38-7272" fmla="*/ 1825916 h 3475973"/>
                  <a:gd name="connsiteX39-7273" fmla="*/ 1067430 w 2072640"/>
                  <a:gd name="connsiteY39-7274" fmla="*/ 1756024 h 3475973"/>
                  <a:gd name="connsiteX40-7275" fmla="*/ 1102998 w 2072640"/>
                  <a:gd name="connsiteY40-7276" fmla="*/ 1413853 h 3475973"/>
                  <a:gd name="connsiteX41-7277" fmla="*/ 1120782 w 2072640"/>
                  <a:gd name="connsiteY41-7278" fmla="*/ 1793032 h 3475973"/>
                  <a:gd name="connsiteX42-7279" fmla="*/ 1171578 w 2072640"/>
                  <a:gd name="connsiteY42-7280" fmla="*/ 1743989 h 3475973"/>
                  <a:gd name="connsiteX43-7281" fmla="*/ 1181113 w 2072640"/>
                  <a:gd name="connsiteY43-7282" fmla="*/ 1331757 h 3475973"/>
                  <a:gd name="connsiteX44-7283" fmla="*/ 1240158 w 2072640"/>
                  <a:gd name="connsiteY44-7284" fmla="*/ 1866345 h 3475973"/>
                  <a:gd name="connsiteX45-7285" fmla="*/ 1295400 w 2072640"/>
                  <a:gd name="connsiteY45-7286" fmla="*/ 1300693 h 3475973"/>
                  <a:gd name="connsiteX46-7287" fmla="*/ 1325880 w 2072640"/>
                  <a:gd name="connsiteY46-7288" fmla="*/ 2904437 h 3475973"/>
                  <a:gd name="connsiteX47-7289" fmla="*/ 1379220 w 2072640"/>
                  <a:gd name="connsiteY47-7290" fmla="*/ 3331157 h 3475973"/>
                  <a:gd name="connsiteX48-7291" fmla="*/ 1402080 w 2072640"/>
                  <a:gd name="connsiteY48-7292" fmla="*/ 2988257 h 3475973"/>
                  <a:gd name="connsiteX49-7293" fmla="*/ 1463040 w 2072640"/>
                  <a:gd name="connsiteY49-7294" fmla="*/ 3308297 h 3475973"/>
                  <a:gd name="connsiteX50-7295" fmla="*/ 1485900 w 2072640"/>
                  <a:gd name="connsiteY50-7296" fmla="*/ 3011117 h 3475973"/>
                  <a:gd name="connsiteX51-7297" fmla="*/ 1546860 w 2072640"/>
                  <a:gd name="connsiteY51-7298" fmla="*/ 3384497 h 3475973"/>
                  <a:gd name="connsiteX52-7299" fmla="*/ 1562100 w 2072640"/>
                  <a:gd name="connsiteY52-7300" fmla="*/ 3003497 h 3475973"/>
                  <a:gd name="connsiteX53-7301" fmla="*/ 1623060 w 2072640"/>
                  <a:gd name="connsiteY53-7302" fmla="*/ 3354017 h 3475973"/>
                  <a:gd name="connsiteX54-7303" fmla="*/ 1661160 w 2072640"/>
                  <a:gd name="connsiteY54-7304" fmla="*/ 3049217 h 3475973"/>
                  <a:gd name="connsiteX55-7305" fmla="*/ 1691640 w 2072640"/>
                  <a:gd name="connsiteY55-7306" fmla="*/ 3414977 h 3475973"/>
                  <a:gd name="connsiteX56-7307" fmla="*/ 1729740 w 2072640"/>
                  <a:gd name="connsiteY56-7308" fmla="*/ 3064457 h 3475973"/>
                  <a:gd name="connsiteX57-7309" fmla="*/ 1775460 w 2072640"/>
                  <a:gd name="connsiteY57-7310" fmla="*/ 3361637 h 3475973"/>
                  <a:gd name="connsiteX58-7311" fmla="*/ 1813560 w 2072640"/>
                  <a:gd name="connsiteY58-7312" fmla="*/ 3117797 h 3475973"/>
                  <a:gd name="connsiteX59-7313" fmla="*/ 1844040 w 2072640"/>
                  <a:gd name="connsiteY59-7314" fmla="*/ 3468317 h 3475973"/>
                  <a:gd name="connsiteX60-7315" fmla="*/ 1874520 w 2072640"/>
                  <a:gd name="connsiteY60-7316" fmla="*/ 3163517 h 3475973"/>
                  <a:gd name="connsiteX61-7317" fmla="*/ 1927860 w 2072640"/>
                  <a:gd name="connsiteY61-7318" fmla="*/ 3468317 h 3475973"/>
                  <a:gd name="connsiteX62-7319" fmla="*/ 1958340 w 2072640"/>
                  <a:gd name="connsiteY62-7320" fmla="*/ 3163517 h 3475973"/>
                  <a:gd name="connsiteX63-7321" fmla="*/ 2011680 w 2072640"/>
                  <a:gd name="connsiteY63-7322" fmla="*/ 3475937 h 3475973"/>
                  <a:gd name="connsiteX64-7323" fmla="*/ 2072640 w 2072640"/>
                  <a:gd name="connsiteY64-7324" fmla="*/ 3186377 h 3475973"/>
                  <a:gd name="connsiteX65-7325" fmla="*/ 2072640 w 2072640"/>
                  <a:gd name="connsiteY65-7326" fmla="*/ 3186377 h 3475973"/>
                  <a:gd name="connsiteX66-7327" fmla="*/ 2072640 w 2072640"/>
                  <a:gd name="connsiteY66-7328" fmla="*/ 3186377 h 3475973"/>
                  <a:gd name="connsiteX0-7329" fmla="*/ 0 w 2072640"/>
                  <a:gd name="connsiteY0-7330" fmla="*/ 1449017 h 3475973"/>
                  <a:gd name="connsiteX1-7331" fmla="*/ 53340 w 2072640"/>
                  <a:gd name="connsiteY1-7332" fmla="*/ 1159457 h 3475973"/>
                  <a:gd name="connsiteX2-7333" fmla="*/ 68580 w 2072640"/>
                  <a:gd name="connsiteY2-7334" fmla="*/ 1449017 h 3475973"/>
                  <a:gd name="connsiteX3-7335" fmla="*/ 121920 w 2072640"/>
                  <a:gd name="connsiteY3-7336" fmla="*/ 1167077 h 3475973"/>
                  <a:gd name="connsiteX4-7337" fmla="*/ 137160 w 2072640"/>
                  <a:gd name="connsiteY4-7338" fmla="*/ 1502357 h 3475973"/>
                  <a:gd name="connsiteX5-7339" fmla="*/ 176532 w 2072640"/>
                  <a:gd name="connsiteY5-7340" fmla="*/ 1151401 h 3475973"/>
                  <a:gd name="connsiteX6-7341" fmla="*/ 205740 w 2072640"/>
                  <a:gd name="connsiteY6-7342" fmla="*/ 1509977 h 3475973"/>
                  <a:gd name="connsiteX7-7343" fmla="*/ 227970 w 2072640"/>
                  <a:gd name="connsiteY7-7344" fmla="*/ 1120993 h 3475973"/>
                  <a:gd name="connsiteX8-7345" fmla="*/ 259080 w 2072640"/>
                  <a:gd name="connsiteY8-7346" fmla="*/ 1471877 h 3475973"/>
                  <a:gd name="connsiteX9-7347" fmla="*/ 292104 w 2072640"/>
                  <a:gd name="connsiteY9-7348" fmla="*/ 930784 h 3475973"/>
                  <a:gd name="connsiteX10-7349" fmla="*/ 304800 w 2072640"/>
                  <a:gd name="connsiteY10-7350" fmla="*/ 1730957 h 3475973"/>
                  <a:gd name="connsiteX11-7351" fmla="*/ 334649 w 2072640"/>
                  <a:gd name="connsiteY11-7352" fmla="*/ 770837 h 3475973"/>
                  <a:gd name="connsiteX12-7353" fmla="*/ 347976 w 2072640"/>
                  <a:gd name="connsiteY12-7354" fmla="*/ 1883502 h 3475973"/>
                  <a:gd name="connsiteX13-7355" fmla="*/ 383543 w 2072640"/>
                  <a:gd name="connsiteY13-7356" fmla="*/ 610744 h 3475973"/>
                  <a:gd name="connsiteX14-7357" fmla="*/ 400044 w 2072640"/>
                  <a:gd name="connsiteY14-7358" fmla="*/ 2051215 h 3475973"/>
                  <a:gd name="connsiteX15-7359" fmla="*/ 449580 w 2072640"/>
                  <a:gd name="connsiteY15-7360" fmla="*/ 458417 h 3475973"/>
                  <a:gd name="connsiteX16-7361" fmla="*/ 450840 w 2072640"/>
                  <a:gd name="connsiteY16-7362" fmla="*/ 2233950 h 3475973"/>
                  <a:gd name="connsiteX17-7363" fmla="*/ 497843 w 2072640"/>
                  <a:gd name="connsiteY17-7364" fmla="*/ 298397 h 3475973"/>
                  <a:gd name="connsiteX18-7365" fmla="*/ 501636 w 2072640"/>
                  <a:gd name="connsiteY18-7366" fmla="*/ 2454858 h 3475973"/>
                  <a:gd name="connsiteX19-7367" fmla="*/ 546108 w 2072640"/>
                  <a:gd name="connsiteY19-7368" fmla="*/ 123 h 3475973"/>
                  <a:gd name="connsiteX20-7369" fmla="*/ 549260 w 2072640"/>
                  <a:gd name="connsiteY20-7370" fmla="*/ 2338809 h 3475973"/>
                  <a:gd name="connsiteX21-7371" fmla="*/ 586109 w 2072640"/>
                  <a:gd name="connsiteY21-7372" fmla="*/ 694419 h 3475973"/>
                  <a:gd name="connsiteX22-7373" fmla="*/ 598795 w 2072640"/>
                  <a:gd name="connsiteY22-7374" fmla="*/ 2210726 h 3475973"/>
                  <a:gd name="connsiteX23-7375" fmla="*/ 635634 w 2072640"/>
                  <a:gd name="connsiteY23-7376" fmla="*/ 976359 h 3475973"/>
                  <a:gd name="connsiteX24-7377" fmla="*/ 645156 w 2072640"/>
                  <a:gd name="connsiteY24-7378" fmla="*/ 1997658 h 3475973"/>
                  <a:gd name="connsiteX25-7379" fmla="*/ 685800 w 2072640"/>
                  <a:gd name="connsiteY25-7380" fmla="*/ 1060396 h 3475973"/>
                  <a:gd name="connsiteX26-7381" fmla="*/ 696594 w 2072640"/>
                  <a:gd name="connsiteY26-7382" fmla="*/ 1920657 h 3475973"/>
                  <a:gd name="connsiteX27-7383" fmla="*/ 731520 w 2072640"/>
                  <a:gd name="connsiteY27-7384" fmla="*/ 1211487 h 3475973"/>
                  <a:gd name="connsiteX28-7385" fmla="*/ 744858 w 2072640"/>
                  <a:gd name="connsiteY28-7386" fmla="*/ 1851056 h 3475973"/>
                  <a:gd name="connsiteX29-7387" fmla="*/ 778511 w 2072640"/>
                  <a:gd name="connsiteY29-7388" fmla="*/ 1271719 h 3475973"/>
                  <a:gd name="connsiteX30-7389" fmla="*/ 795023 w 2072640"/>
                  <a:gd name="connsiteY30-7390" fmla="*/ 1788130 h 3475973"/>
                  <a:gd name="connsiteX31-7391" fmla="*/ 823602 w 2072640"/>
                  <a:gd name="connsiteY31-7392" fmla="*/ 1292830 h 3475973"/>
                  <a:gd name="connsiteX32-7393" fmla="*/ 854070 w 2072640"/>
                  <a:gd name="connsiteY32-7394" fmla="*/ 1779127 h 3475973"/>
                  <a:gd name="connsiteX33-7395" fmla="*/ 881388 w 2072640"/>
                  <a:gd name="connsiteY33-7396" fmla="*/ 1329986 h 3475973"/>
                  <a:gd name="connsiteX34-7397" fmla="*/ 908041 w 2072640"/>
                  <a:gd name="connsiteY34-7398" fmla="*/ 1807206 h 3475973"/>
                  <a:gd name="connsiteX35-7399" fmla="*/ 956946 w 2072640"/>
                  <a:gd name="connsiteY35-7400" fmla="*/ 1381359 h 3475973"/>
                  <a:gd name="connsiteX36-7401" fmla="*/ 968989 w 2072640"/>
                  <a:gd name="connsiteY36-7402" fmla="*/ 1842612 h 3475973"/>
                  <a:gd name="connsiteX37-7403" fmla="*/ 1007742 w 2072640"/>
                  <a:gd name="connsiteY37-7404" fmla="*/ 1386285 h 3475973"/>
                  <a:gd name="connsiteX38-7405" fmla="*/ 1021699 w 2072640"/>
                  <a:gd name="connsiteY38-7406" fmla="*/ 1825916 h 3475973"/>
                  <a:gd name="connsiteX39-7407" fmla="*/ 1067430 w 2072640"/>
                  <a:gd name="connsiteY39-7408" fmla="*/ 1756024 h 3475973"/>
                  <a:gd name="connsiteX40-7409" fmla="*/ 1102998 w 2072640"/>
                  <a:gd name="connsiteY40-7410" fmla="*/ 1413853 h 3475973"/>
                  <a:gd name="connsiteX41-7411" fmla="*/ 1120782 w 2072640"/>
                  <a:gd name="connsiteY41-7412" fmla="*/ 1793032 h 3475973"/>
                  <a:gd name="connsiteX42-7413" fmla="*/ 1155708 w 2072640"/>
                  <a:gd name="connsiteY42-7414" fmla="*/ 1782453 h 3475973"/>
                  <a:gd name="connsiteX43-7415" fmla="*/ 1181113 w 2072640"/>
                  <a:gd name="connsiteY43-7416" fmla="*/ 1331757 h 3475973"/>
                  <a:gd name="connsiteX44-7417" fmla="*/ 1240158 w 2072640"/>
                  <a:gd name="connsiteY44-7418" fmla="*/ 1866345 h 3475973"/>
                  <a:gd name="connsiteX45-7419" fmla="*/ 1295400 w 2072640"/>
                  <a:gd name="connsiteY45-7420" fmla="*/ 1300693 h 3475973"/>
                  <a:gd name="connsiteX46-7421" fmla="*/ 1325880 w 2072640"/>
                  <a:gd name="connsiteY46-7422" fmla="*/ 2904437 h 3475973"/>
                  <a:gd name="connsiteX47-7423" fmla="*/ 1379220 w 2072640"/>
                  <a:gd name="connsiteY47-7424" fmla="*/ 3331157 h 3475973"/>
                  <a:gd name="connsiteX48-7425" fmla="*/ 1402080 w 2072640"/>
                  <a:gd name="connsiteY48-7426" fmla="*/ 2988257 h 3475973"/>
                  <a:gd name="connsiteX49-7427" fmla="*/ 1463040 w 2072640"/>
                  <a:gd name="connsiteY49-7428" fmla="*/ 3308297 h 3475973"/>
                  <a:gd name="connsiteX50-7429" fmla="*/ 1485900 w 2072640"/>
                  <a:gd name="connsiteY50-7430" fmla="*/ 3011117 h 3475973"/>
                  <a:gd name="connsiteX51-7431" fmla="*/ 1546860 w 2072640"/>
                  <a:gd name="connsiteY51-7432" fmla="*/ 3384497 h 3475973"/>
                  <a:gd name="connsiteX52-7433" fmla="*/ 1562100 w 2072640"/>
                  <a:gd name="connsiteY52-7434" fmla="*/ 3003497 h 3475973"/>
                  <a:gd name="connsiteX53-7435" fmla="*/ 1623060 w 2072640"/>
                  <a:gd name="connsiteY53-7436" fmla="*/ 3354017 h 3475973"/>
                  <a:gd name="connsiteX54-7437" fmla="*/ 1661160 w 2072640"/>
                  <a:gd name="connsiteY54-7438" fmla="*/ 3049217 h 3475973"/>
                  <a:gd name="connsiteX55-7439" fmla="*/ 1691640 w 2072640"/>
                  <a:gd name="connsiteY55-7440" fmla="*/ 3414977 h 3475973"/>
                  <a:gd name="connsiteX56-7441" fmla="*/ 1729740 w 2072640"/>
                  <a:gd name="connsiteY56-7442" fmla="*/ 3064457 h 3475973"/>
                  <a:gd name="connsiteX57-7443" fmla="*/ 1775460 w 2072640"/>
                  <a:gd name="connsiteY57-7444" fmla="*/ 3361637 h 3475973"/>
                  <a:gd name="connsiteX58-7445" fmla="*/ 1813560 w 2072640"/>
                  <a:gd name="connsiteY58-7446" fmla="*/ 3117797 h 3475973"/>
                  <a:gd name="connsiteX59-7447" fmla="*/ 1844040 w 2072640"/>
                  <a:gd name="connsiteY59-7448" fmla="*/ 3468317 h 3475973"/>
                  <a:gd name="connsiteX60-7449" fmla="*/ 1874520 w 2072640"/>
                  <a:gd name="connsiteY60-7450" fmla="*/ 3163517 h 3475973"/>
                  <a:gd name="connsiteX61-7451" fmla="*/ 1927860 w 2072640"/>
                  <a:gd name="connsiteY61-7452" fmla="*/ 3468317 h 3475973"/>
                  <a:gd name="connsiteX62-7453" fmla="*/ 1958340 w 2072640"/>
                  <a:gd name="connsiteY62-7454" fmla="*/ 3163517 h 3475973"/>
                  <a:gd name="connsiteX63-7455" fmla="*/ 2011680 w 2072640"/>
                  <a:gd name="connsiteY63-7456" fmla="*/ 3475937 h 3475973"/>
                  <a:gd name="connsiteX64-7457" fmla="*/ 2072640 w 2072640"/>
                  <a:gd name="connsiteY64-7458" fmla="*/ 3186377 h 3475973"/>
                  <a:gd name="connsiteX65-7459" fmla="*/ 2072640 w 2072640"/>
                  <a:gd name="connsiteY65-7460" fmla="*/ 3186377 h 3475973"/>
                  <a:gd name="connsiteX66-7461" fmla="*/ 2072640 w 2072640"/>
                  <a:gd name="connsiteY66-7462" fmla="*/ 3186377 h 3475973"/>
                  <a:gd name="connsiteX0-7463" fmla="*/ 0 w 2072640"/>
                  <a:gd name="connsiteY0-7464" fmla="*/ 1449017 h 3475973"/>
                  <a:gd name="connsiteX1-7465" fmla="*/ 53340 w 2072640"/>
                  <a:gd name="connsiteY1-7466" fmla="*/ 1159457 h 3475973"/>
                  <a:gd name="connsiteX2-7467" fmla="*/ 68580 w 2072640"/>
                  <a:gd name="connsiteY2-7468" fmla="*/ 1449017 h 3475973"/>
                  <a:gd name="connsiteX3-7469" fmla="*/ 121920 w 2072640"/>
                  <a:gd name="connsiteY3-7470" fmla="*/ 1167077 h 3475973"/>
                  <a:gd name="connsiteX4-7471" fmla="*/ 137160 w 2072640"/>
                  <a:gd name="connsiteY4-7472" fmla="*/ 1502357 h 3475973"/>
                  <a:gd name="connsiteX5-7473" fmla="*/ 176532 w 2072640"/>
                  <a:gd name="connsiteY5-7474" fmla="*/ 1151401 h 3475973"/>
                  <a:gd name="connsiteX6-7475" fmla="*/ 205740 w 2072640"/>
                  <a:gd name="connsiteY6-7476" fmla="*/ 1509977 h 3475973"/>
                  <a:gd name="connsiteX7-7477" fmla="*/ 227970 w 2072640"/>
                  <a:gd name="connsiteY7-7478" fmla="*/ 1120993 h 3475973"/>
                  <a:gd name="connsiteX8-7479" fmla="*/ 259080 w 2072640"/>
                  <a:gd name="connsiteY8-7480" fmla="*/ 1471877 h 3475973"/>
                  <a:gd name="connsiteX9-7481" fmla="*/ 292104 w 2072640"/>
                  <a:gd name="connsiteY9-7482" fmla="*/ 930784 h 3475973"/>
                  <a:gd name="connsiteX10-7483" fmla="*/ 304800 w 2072640"/>
                  <a:gd name="connsiteY10-7484" fmla="*/ 1730957 h 3475973"/>
                  <a:gd name="connsiteX11-7485" fmla="*/ 334649 w 2072640"/>
                  <a:gd name="connsiteY11-7486" fmla="*/ 770837 h 3475973"/>
                  <a:gd name="connsiteX12-7487" fmla="*/ 347976 w 2072640"/>
                  <a:gd name="connsiteY12-7488" fmla="*/ 1883502 h 3475973"/>
                  <a:gd name="connsiteX13-7489" fmla="*/ 383543 w 2072640"/>
                  <a:gd name="connsiteY13-7490" fmla="*/ 610744 h 3475973"/>
                  <a:gd name="connsiteX14-7491" fmla="*/ 400044 w 2072640"/>
                  <a:gd name="connsiteY14-7492" fmla="*/ 2051215 h 3475973"/>
                  <a:gd name="connsiteX15-7493" fmla="*/ 449580 w 2072640"/>
                  <a:gd name="connsiteY15-7494" fmla="*/ 458417 h 3475973"/>
                  <a:gd name="connsiteX16-7495" fmla="*/ 450840 w 2072640"/>
                  <a:gd name="connsiteY16-7496" fmla="*/ 2233950 h 3475973"/>
                  <a:gd name="connsiteX17-7497" fmla="*/ 497843 w 2072640"/>
                  <a:gd name="connsiteY17-7498" fmla="*/ 298397 h 3475973"/>
                  <a:gd name="connsiteX18-7499" fmla="*/ 501636 w 2072640"/>
                  <a:gd name="connsiteY18-7500" fmla="*/ 2454858 h 3475973"/>
                  <a:gd name="connsiteX19-7501" fmla="*/ 546108 w 2072640"/>
                  <a:gd name="connsiteY19-7502" fmla="*/ 123 h 3475973"/>
                  <a:gd name="connsiteX20-7503" fmla="*/ 549260 w 2072640"/>
                  <a:gd name="connsiteY20-7504" fmla="*/ 2338809 h 3475973"/>
                  <a:gd name="connsiteX21-7505" fmla="*/ 586109 w 2072640"/>
                  <a:gd name="connsiteY21-7506" fmla="*/ 694419 h 3475973"/>
                  <a:gd name="connsiteX22-7507" fmla="*/ 598795 w 2072640"/>
                  <a:gd name="connsiteY22-7508" fmla="*/ 2210726 h 3475973"/>
                  <a:gd name="connsiteX23-7509" fmla="*/ 635634 w 2072640"/>
                  <a:gd name="connsiteY23-7510" fmla="*/ 976359 h 3475973"/>
                  <a:gd name="connsiteX24-7511" fmla="*/ 645156 w 2072640"/>
                  <a:gd name="connsiteY24-7512" fmla="*/ 1997658 h 3475973"/>
                  <a:gd name="connsiteX25-7513" fmla="*/ 685800 w 2072640"/>
                  <a:gd name="connsiteY25-7514" fmla="*/ 1060396 h 3475973"/>
                  <a:gd name="connsiteX26-7515" fmla="*/ 696594 w 2072640"/>
                  <a:gd name="connsiteY26-7516" fmla="*/ 1920657 h 3475973"/>
                  <a:gd name="connsiteX27-7517" fmla="*/ 731520 w 2072640"/>
                  <a:gd name="connsiteY27-7518" fmla="*/ 1211487 h 3475973"/>
                  <a:gd name="connsiteX28-7519" fmla="*/ 744858 w 2072640"/>
                  <a:gd name="connsiteY28-7520" fmla="*/ 1851056 h 3475973"/>
                  <a:gd name="connsiteX29-7521" fmla="*/ 778511 w 2072640"/>
                  <a:gd name="connsiteY29-7522" fmla="*/ 1271719 h 3475973"/>
                  <a:gd name="connsiteX30-7523" fmla="*/ 795023 w 2072640"/>
                  <a:gd name="connsiteY30-7524" fmla="*/ 1788130 h 3475973"/>
                  <a:gd name="connsiteX31-7525" fmla="*/ 823602 w 2072640"/>
                  <a:gd name="connsiteY31-7526" fmla="*/ 1292830 h 3475973"/>
                  <a:gd name="connsiteX32-7527" fmla="*/ 854070 w 2072640"/>
                  <a:gd name="connsiteY32-7528" fmla="*/ 1779127 h 3475973"/>
                  <a:gd name="connsiteX33-7529" fmla="*/ 881388 w 2072640"/>
                  <a:gd name="connsiteY33-7530" fmla="*/ 1329986 h 3475973"/>
                  <a:gd name="connsiteX34-7531" fmla="*/ 908041 w 2072640"/>
                  <a:gd name="connsiteY34-7532" fmla="*/ 1807206 h 3475973"/>
                  <a:gd name="connsiteX35-7533" fmla="*/ 956946 w 2072640"/>
                  <a:gd name="connsiteY35-7534" fmla="*/ 1381359 h 3475973"/>
                  <a:gd name="connsiteX36-7535" fmla="*/ 968989 w 2072640"/>
                  <a:gd name="connsiteY36-7536" fmla="*/ 1842612 h 3475973"/>
                  <a:gd name="connsiteX37-7537" fmla="*/ 1007742 w 2072640"/>
                  <a:gd name="connsiteY37-7538" fmla="*/ 1386285 h 3475973"/>
                  <a:gd name="connsiteX38-7539" fmla="*/ 1021699 w 2072640"/>
                  <a:gd name="connsiteY38-7540" fmla="*/ 1825916 h 3475973"/>
                  <a:gd name="connsiteX39-7541" fmla="*/ 1067430 w 2072640"/>
                  <a:gd name="connsiteY39-7542" fmla="*/ 1756024 h 3475973"/>
                  <a:gd name="connsiteX40-7543" fmla="*/ 1102998 w 2072640"/>
                  <a:gd name="connsiteY40-7544" fmla="*/ 1413853 h 3475973"/>
                  <a:gd name="connsiteX41-7545" fmla="*/ 1120782 w 2072640"/>
                  <a:gd name="connsiteY41-7546" fmla="*/ 1793032 h 3475973"/>
                  <a:gd name="connsiteX42-7547" fmla="*/ 1155708 w 2072640"/>
                  <a:gd name="connsiteY42-7548" fmla="*/ 1782453 h 3475973"/>
                  <a:gd name="connsiteX43-7549" fmla="*/ 1181113 w 2072640"/>
                  <a:gd name="connsiteY43-7550" fmla="*/ 1331757 h 3475973"/>
                  <a:gd name="connsiteX44-7551" fmla="*/ 1240158 w 2072640"/>
                  <a:gd name="connsiteY44-7552" fmla="*/ 1866345 h 3475973"/>
                  <a:gd name="connsiteX45-7553" fmla="*/ 1273182 w 2072640"/>
                  <a:gd name="connsiteY45-7554" fmla="*/ 1300692 h 3475973"/>
                  <a:gd name="connsiteX46-7555" fmla="*/ 1325880 w 2072640"/>
                  <a:gd name="connsiteY46-7556" fmla="*/ 2904437 h 3475973"/>
                  <a:gd name="connsiteX47-7557" fmla="*/ 1379220 w 2072640"/>
                  <a:gd name="connsiteY47-7558" fmla="*/ 3331157 h 3475973"/>
                  <a:gd name="connsiteX48-7559" fmla="*/ 1402080 w 2072640"/>
                  <a:gd name="connsiteY48-7560" fmla="*/ 2988257 h 3475973"/>
                  <a:gd name="connsiteX49-7561" fmla="*/ 1463040 w 2072640"/>
                  <a:gd name="connsiteY49-7562" fmla="*/ 3308297 h 3475973"/>
                  <a:gd name="connsiteX50-7563" fmla="*/ 1485900 w 2072640"/>
                  <a:gd name="connsiteY50-7564" fmla="*/ 3011117 h 3475973"/>
                  <a:gd name="connsiteX51-7565" fmla="*/ 1546860 w 2072640"/>
                  <a:gd name="connsiteY51-7566" fmla="*/ 3384497 h 3475973"/>
                  <a:gd name="connsiteX52-7567" fmla="*/ 1562100 w 2072640"/>
                  <a:gd name="connsiteY52-7568" fmla="*/ 3003497 h 3475973"/>
                  <a:gd name="connsiteX53-7569" fmla="*/ 1623060 w 2072640"/>
                  <a:gd name="connsiteY53-7570" fmla="*/ 3354017 h 3475973"/>
                  <a:gd name="connsiteX54-7571" fmla="*/ 1661160 w 2072640"/>
                  <a:gd name="connsiteY54-7572" fmla="*/ 3049217 h 3475973"/>
                  <a:gd name="connsiteX55-7573" fmla="*/ 1691640 w 2072640"/>
                  <a:gd name="connsiteY55-7574" fmla="*/ 3414977 h 3475973"/>
                  <a:gd name="connsiteX56-7575" fmla="*/ 1729740 w 2072640"/>
                  <a:gd name="connsiteY56-7576" fmla="*/ 3064457 h 3475973"/>
                  <a:gd name="connsiteX57-7577" fmla="*/ 1775460 w 2072640"/>
                  <a:gd name="connsiteY57-7578" fmla="*/ 3361637 h 3475973"/>
                  <a:gd name="connsiteX58-7579" fmla="*/ 1813560 w 2072640"/>
                  <a:gd name="connsiteY58-7580" fmla="*/ 3117797 h 3475973"/>
                  <a:gd name="connsiteX59-7581" fmla="*/ 1844040 w 2072640"/>
                  <a:gd name="connsiteY59-7582" fmla="*/ 3468317 h 3475973"/>
                  <a:gd name="connsiteX60-7583" fmla="*/ 1874520 w 2072640"/>
                  <a:gd name="connsiteY60-7584" fmla="*/ 3163517 h 3475973"/>
                  <a:gd name="connsiteX61-7585" fmla="*/ 1927860 w 2072640"/>
                  <a:gd name="connsiteY61-7586" fmla="*/ 3468317 h 3475973"/>
                  <a:gd name="connsiteX62-7587" fmla="*/ 1958340 w 2072640"/>
                  <a:gd name="connsiteY62-7588" fmla="*/ 3163517 h 3475973"/>
                  <a:gd name="connsiteX63-7589" fmla="*/ 2011680 w 2072640"/>
                  <a:gd name="connsiteY63-7590" fmla="*/ 3475937 h 3475973"/>
                  <a:gd name="connsiteX64-7591" fmla="*/ 2072640 w 2072640"/>
                  <a:gd name="connsiteY64-7592" fmla="*/ 3186377 h 3475973"/>
                  <a:gd name="connsiteX65-7593" fmla="*/ 2072640 w 2072640"/>
                  <a:gd name="connsiteY65-7594" fmla="*/ 3186377 h 3475973"/>
                  <a:gd name="connsiteX66-7595" fmla="*/ 2072640 w 2072640"/>
                  <a:gd name="connsiteY66-7596" fmla="*/ 3186377 h 3475973"/>
                  <a:gd name="connsiteX0-7597" fmla="*/ 0 w 2072640"/>
                  <a:gd name="connsiteY0-7598" fmla="*/ 1449017 h 3475973"/>
                  <a:gd name="connsiteX1-7599" fmla="*/ 53340 w 2072640"/>
                  <a:gd name="connsiteY1-7600" fmla="*/ 1159457 h 3475973"/>
                  <a:gd name="connsiteX2-7601" fmla="*/ 68580 w 2072640"/>
                  <a:gd name="connsiteY2-7602" fmla="*/ 1449017 h 3475973"/>
                  <a:gd name="connsiteX3-7603" fmla="*/ 121920 w 2072640"/>
                  <a:gd name="connsiteY3-7604" fmla="*/ 1167077 h 3475973"/>
                  <a:gd name="connsiteX4-7605" fmla="*/ 137160 w 2072640"/>
                  <a:gd name="connsiteY4-7606" fmla="*/ 1502357 h 3475973"/>
                  <a:gd name="connsiteX5-7607" fmla="*/ 176532 w 2072640"/>
                  <a:gd name="connsiteY5-7608" fmla="*/ 1151401 h 3475973"/>
                  <a:gd name="connsiteX6-7609" fmla="*/ 205740 w 2072640"/>
                  <a:gd name="connsiteY6-7610" fmla="*/ 1509977 h 3475973"/>
                  <a:gd name="connsiteX7-7611" fmla="*/ 227970 w 2072640"/>
                  <a:gd name="connsiteY7-7612" fmla="*/ 1120993 h 3475973"/>
                  <a:gd name="connsiteX8-7613" fmla="*/ 259080 w 2072640"/>
                  <a:gd name="connsiteY8-7614" fmla="*/ 1471877 h 3475973"/>
                  <a:gd name="connsiteX9-7615" fmla="*/ 292104 w 2072640"/>
                  <a:gd name="connsiteY9-7616" fmla="*/ 930784 h 3475973"/>
                  <a:gd name="connsiteX10-7617" fmla="*/ 304800 w 2072640"/>
                  <a:gd name="connsiteY10-7618" fmla="*/ 1730957 h 3475973"/>
                  <a:gd name="connsiteX11-7619" fmla="*/ 334649 w 2072640"/>
                  <a:gd name="connsiteY11-7620" fmla="*/ 770837 h 3475973"/>
                  <a:gd name="connsiteX12-7621" fmla="*/ 347976 w 2072640"/>
                  <a:gd name="connsiteY12-7622" fmla="*/ 1883502 h 3475973"/>
                  <a:gd name="connsiteX13-7623" fmla="*/ 383543 w 2072640"/>
                  <a:gd name="connsiteY13-7624" fmla="*/ 610744 h 3475973"/>
                  <a:gd name="connsiteX14-7625" fmla="*/ 400044 w 2072640"/>
                  <a:gd name="connsiteY14-7626" fmla="*/ 2051215 h 3475973"/>
                  <a:gd name="connsiteX15-7627" fmla="*/ 449580 w 2072640"/>
                  <a:gd name="connsiteY15-7628" fmla="*/ 458417 h 3475973"/>
                  <a:gd name="connsiteX16-7629" fmla="*/ 450840 w 2072640"/>
                  <a:gd name="connsiteY16-7630" fmla="*/ 2233950 h 3475973"/>
                  <a:gd name="connsiteX17-7631" fmla="*/ 497843 w 2072640"/>
                  <a:gd name="connsiteY17-7632" fmla="*/ 298397 h 3475973"/>
                  <a:gd name="connsiteX18-7633" fmla="*/ 501636 w 2072640"/>
                  <a:gd name="connsiteY18-7634" fmla="*/ 2454858 h 3475973"/>
                  <a:gd name="connsiteX19-7635" fmla="*/ 546108 w 2072640"/>
                  <a:gd name="connsiteY19-7636" fmla="*/ 123 h 3475973"/>
                  <a:gd name="connsiteX20-7637" fmla="*/ 549260 w 2072640"/>
                  <a:gd name="connsiteY20-7638" fmla="*/ 2338809 h 3475973"/>
                  <a:gd name="connsiteX21-7639" fmla="*/ 586109 w 2072640"/>
                  <a:gd name="connsiteY21-7640" fmla="*/ 694419 h 3475973"/>
                  <a:gd name="connsiteX22-7641" fmla="*/ 598795 w 2072640"/>
                  <a:gd name="connsiteY22-7642" fmla="*/ 2210726 h 3475973"/>
                  <a:gd name="connsiteX23-7643" fmla="*/ 635634 w 2072640"/>
                  <a:gd name="connsiteY23-7644" fmla="*/ 976359 h 3475973"/>
                  <a:gd name="connsiteX24-7645" fmla="*/ 645156 w 2072640"/>
                  <a:gd name="connsiteY24-7646" fmla="*/ 1997658 h 3475973"/>
                  <a:gd name="connsiteX25-7647" fmla="*/ 685800 w 2072640"/>
                  <a:gd name="connsiteY25-7648" fmla="*/ 1060396 h 3475973"/>
                  <a:gd name="connsiteX26-7649" fmla="*/ 696594 w 2072640"/>
                  <a:gd name="connsiteY26-7650" fmla="*/ 1920657 h 3475973"/>
                  <a:gd name="connsiteX27-7651" fmla="*/ 731520 w 2072640"/>
                  <a:gd name="connsiteY27-7652" fmla="*/ 1211487 h 3475973"/>
                  <a:gd name="connsiteX28-7653" fmla="*/ 744858 w 2072640"/>
                  <a:gd name="connsiteY28-7654" fmla="*/ 1851056 h 3475973"/>
                  <a:gd name="connsiteX29-7655" fmla="*/ 778511 w 2072640"/>
                  <a:gd name="connsiteY29-7656" fmla="*/ 1271719 h 3475973"/>
                  <a:gd name="connsiteX30-7657" fmla="*/ 795023 w 2072640"/>
                  <a:gd name="connsiteY30-7658" fmla="*/ 1788130 h 3475973"/>
                  <a:gd name="connsiteX31-7659" fmla="*/ 823602 w 2072640"/>
                  <a:gd name="connsiteY31-7660" fmla="*/ 1292830 h 3475973"/>
                  <a:gd name="connsiteX32-7661" fmla="*/ 854070 w 2072640"/>
                  <a:gd name="connsiteY32-7662" fmla="*/ 1779127 h 3475973"/>
                  <a:gd name="connsiteX33-7663" fmla="*/ 881388 w 2072640"/>
                  <a:gd name="connsiteY33-7664" fmla="*/ 1329986 h 3475973"/>
                  <a:gd name="connsiteX34-7665" fmla="*/ 908041 w 2072640"/>
                  <a:gd name="connsiteY34-7666" fmla="*/ 1807206 h 3475973"/>
                  <a:gd name="connsiteX35-7667" fmla="*/ 956946 w 2072640"/>
                  <a:gd name="connsiteY35-7668" fmla="*/ 1381359 h 3475973"/>
                  <a:gd name="connsiteX36-7669" fmla="*/ 968989 w 2072640"/>
                  <a:gd name="connsiteY36-7670" fmla="*/ 1842612 h 3475973"/>
                  <a:gd name="connsiteX37-7671" fmla="*/ 1007742 w 2072640"/>
                  <a:gd name="connsiteY37-7672" fmla="*/ 1386285 h 3475973"/>
                  <a:gd name="connsiteX38-7673" fmla="*/ 1021699 w 2072640"/>
                  <a:gd name="connsiteY38-7674" fmla="*/ 1825916 h 3475973"/>
                  <a:gd name="connsiteX39-7675" fmla="*/ 1067430 w 2072640"/>
                  <a:gd name="connsiteY39-7676" fmla="*/ 1756024 h 3475973"/>
                  <a:gd name="connsiteX40-7677" fmla="*/ 1102998 w 2072640"/>
                  <a:gd name="connsiteY40-7678" fmla="*/ 1413853 h 3475973"/>
                  <a:gd name="connsiteX41-7679" fmla="*/ 1120782 w 2072640"/>
                  <a:gd name="connsiteY41-7680" fmla="*/ 1793032 h 3475973"/>
                  <a:gd name="connsiteX42-7681" fmla="*/ 1155708 w 2072640"/>
                  <a:gd name="connsiteY42-7682" fmla="*/ 1782453 h 3475973"/>
                  <a:gd name="connsiteX43-7683" fmla="*/ 1181113 w 2072640"/>
                  <a:gd name="connsiteY43-7684" fmla="*/ 1331757 h 3475973"/>
                  <a:gd name="connsiteX44-7685" fmla="*/ 1240158 w 2072640"/>
                  <a:gd name="connsiteY44-7686" fmla="*/ 1866345 h 3475973"/>
                  <a:gd name="connsiteX45-7687" fmla="*/ 1273182 w 2072640"/>
                  <a:gd name="connsiteY45-7688" fmla="*/ 1300692 h 3475973"/>
                  <a:gd name="connsiteX46-7689" fmla="*/ 1290965 w 2072640"/>
                  <a:gd name="connsiteY46-7690" fmla="*/ 1812059 h 3475973"/>
                  <a:gd name="connsiteX47-7691" fmla="*/ 1379220 w 2072640"/>
                  <a:gd name="connsiteY47-7692" fmla="*/ 3331157 h 3475973"/>
                  <a:gd name="connsiteX48-7693" fmla="*/ 1402080 w 2072640"/>
                  <a:gd name="connsiteY48-7694" fmla="*/ 2988257 h 3475973"/>
                  <a:gd name="connsiteX49-7695" fmla="*/ 1463040 w 2072640"/>
                  <a:gd name="connsiteY49-7696" fmla="*/ 3308297 h 3475973"/>
                  <a:gd name="connsiteX50-7697" fmla="*/ 1485900 w 2072640"/>
                  <a:gd name="connsiteY50-7698" fmla="*/ 3011117 h 3475973"/>
                  <a:gd name="connsiteX51-7699" fmla="*/ 1546860 w 2072640"/>
                  <a:gd name="connsiteY51-7700" fmla="*/ 3384497 h 3475973"/>
                  <a:gd name="connsiteX52-7701" fmla="*/ 1562100 w 2072640"/>
                  <a:gd name="connsiteY52-7702" fmla="*/ 3003497 h 3475973"/>
                  <a:gd name="connsiteX53-7703" fmla="*/ 1623060 w 2072640"/>
                  <a:gd name="connsiteY53-7704" fmla="*/ 3354017 h 3475973"/>
                  <a:gd name="connsiteX54-7705" fmla="*/ 1661160 w 2072640"/>
                  <a:gd name="connsiteY54-7706" fmla="*/ 3049217 h 3475973"/>
                  <a:gd name="connsiteX55-7707" fmla="*/ 1691640 w 2072640"/>
                  <a:gd name="connsiteY55-7708" fmla="*/ 3414977 h 3475973"/>
                  <a:gd name="connsiteX56-7709" fmla="*/ 1729740 w 2072640"/>
                  <a:gd name="connsiteY56-7710" fmla="*/ 3064457 h 3475973"/>
                  <a:gd name="connsiteX57-7711" fmla="*/ 1775460 w 2072640"/>
                  <a:gd name="connsiteY57-7712" fmla="*/ 3361637 h 3475973"/>
                  <a:gd name="connsiteX58-7713" fmla="*/ 1813560 w 2072640"/>
                  <a:gd name="connsiteY58-7714" fmla="*/ 3117797 h 3475973"/>
                  <a:gd name="connsiteX59-7715" fmla="*/ 1844040 w 2072640"/>
                  <a:gd name="connsiteY59-7716" fmla="*/ 3468317 h 3475973"/>
                  <a:gd name="connsiteX60-7717" fmla="*/ 1874520 w 2072640"/>
                  <a:gd name="connsiteY60-7718" fmla="*/ 3163517 h 3475973"/>
                  <a:gd name="connsiteX61-7719" fmla="*/ 1927860 w 2072640"/>
                  <a:gd name="connsiteY61-7720" fmla="*/ 3468317 h 3475973"/>
                  <a:gd name="connsiteX62-7721" fmla="*/ 1958340 w 2072640"/>
                  <a:gd name="connsiteY62-7722" fmla="*/ 3163517 h 3475973"/>
                  <a:gd name="connsiteX63-7723" fmla="*/ 2011680 w 2072640"/>
                  <a:gd name="connsiteY63-7724" fmla="*/ 3475937 h 3475973"/>
                  <a:gd name="connsiteX64-7725" fmla="*/ 2072640 w 2072640"/>
                  <a:gd name="connsiteY64-7726" fmla="*/ 3186377 h 3475973"/>
                  <a:gd name="connsiteX65-7727" fmla="*/ 2072640 w 2072640"/>
                  <a:gd name="connsiteY65-7728" fmla="*/ 3186377 h 3475973"/>
                  <a:gd name="connsiteX66-7729" fmla="*/ 2072640 w 2072640"/>
                  <a:gd name="connsiteY66-7730" fmla="*/ 3186377 h 3475973"/>
                  <a:gd name="connsiteX0-7731" fmla="*/ 0 w 2072640"/>
                  <a:gd name="connsiteY0-7732" fmla="*/ 1449017 h 3475973"/>
                  <a:gd name="connsiteX1-7733" fmla="*/ 53340 w 2072640"/>
                  <a:gd name="connsiteY1-7734" fmla="*/ 1159457 h 3475973"/>
                  <a:gd name="connsiteX2-7735" fmla="*/ 68580 w 2072640"/>
                  <a:gd name="connsiteY2-7736" fmla="*/ 1449017 h 3475973"/>
                  <a:gd name="connsiteX3-7737" fmla="*/ 121920 w 2072640"/>
                  <a:gd name="connsiteY3-7738" fmla="*/ 1167077 h 3475973"/>
                  <a:gd name="connsiteX4-7739" fmla="*/ 137160 w 2072640"/>
                  <a:gd name="connsiteY4-7740" fmla="*/ 1502357 h 3475973"/>
                  <a:gd name="connsiteX5-7741" fmla="*/ 176532 w 2072640"/>
                  <a:gd name="connsiteY5-7742" fmla="*/ 1151401 h 3475973"/>
                  <a:gd name="connsiteX6-7743" fmla="*/ 205740 w 2072640"/>
                  <a:gd name="connsiteY6-7744" fmla="*/ 1509977 h 3475973"/>
                  <a:gd name="connsiteX7-7745" fmla="*/ 227970 w 2072640"/>
                  <a:gd name="connsiteY7-7746" fmla="*/ 1120993 h 3475973"/>
                  <a:gd name="connsiteX8-7747" fmla="*/ 259080 w 2072640"/>
                  <a:gd name="connsiteY8-7748" fmla="*/ 1471877 h 3475973"/>
                  <a:gd name="connsiteX9-7749" fmla="*/ 292104 w 2072640"/>
                  <a:gd name="connsiteY9-7750" fmla="*/ 930784 h 3475973"/>
                  <a:gd name="connsiteX10-7751" fmla="*/ 304800 w 2072640"/>
                  <a:gd name="connsiteY10-7752" fmla="*/ 1730957 h 3475973"/>
                  <a:gd name="connsiteX11-7753" fmla="*/ 334649 w 2072640"/>
                  <a:gd name="connsiteY11-7754" fmla="*/ 770837 h 3475973"/>
                  <a:gd name="connsiteX12-7755" fmla="*/ 347976 w 2072640"/>
                  <a:gd name="connsiteY12-7756" fmla="*/ 1883502 h 3475973"/>
                  <a:gd name="connsiteX13-7757" fmla="*/ 383543 w 2072640"/>
                  <a:gd name="connsiteY13-7758" fmla="*/ 610744 h 3475973"/>
                  <a:gd name="connsiteX14-7759" fmla="*/ 400044 w 2072640"/>
                  <a:gd name="connsiteY14-7760" fmla="*/ 2051215 h 3475973"/>
                  <a:gd name="connsiteX15-7761" fmla="*/ 449580 w 2072640"/>
                  <a:gd name="connsiteY15-7762" fmla="*/ 458417 h 3475973"/>
                  <a:gd name="connsiteX16-7763" fmla="*/ 450840 w 2072640"/>
                  <a:gd name="connsiteY16-7764" fmla="*/ 2233950 h 3475973"/>
                  <a:gd name="connsiteX17-7765" fmla="*/ 497843 w 2072640"/>
                  <a:gd name="connsiteY17-7766" fmla="*/ 298397 h 3475973"/>
                  <a:gd name="connsiteX18-7767" fmla="*/ 501636 w 2072640"/>
                  <a:gd name="connsiteY18-7768" fmla="*/ 2454858 h 3475973"/>
                  <a:gd name="connsiteX19-7769" fmla="*/ 546108 w 2072640"/>
                  <a:gd name="connsiteY19-7770" fmla="*/ 123 h 3475973"/>
                  <a:gd name="connsiteX20-7771" fmla="*/ 549260 w 2072640"/>
                  <a:gd name="connsiteY20-7772" fmla="*/ 2338809 h 3475973"/>
                  <a:gd name="connsiteX21-7773" fmla="*/ 586109 w 2072640"/>
                  <a:gd name="connsiteY21-7774" fmla="*/ 694419 h 3475973"/>
                  <a:gd name="connsiteX22-7775" fmla="*/ 598795 w 2072640"/>
                  <a:gd name="connsiteY22-7776" fmla="*/ 2210726 h 3475973"/>
                  <a:gd name="connsiteX23-7777" fmla="*/ 635634 w 2072640"/>
                  <a:gd name="connsiteY23-7778" fmla="*/ 976359 h 3475973"/>
                  <a:gd name="connsiteX24-7779" fmla="*/ 645156 w 2072640"/>
                  <a:gd name="connsiteY24-7780" fmla="*/ 1997658 h 3475973"/>
                  <a:gd name="connsiteX25-7781" fmla="*/ 685800 w 2072640"/>
                  <a:gd name="connsiteY25-7782" fmla="*/ 1060396 h 3475973"/>
                  <a:gd name="connsiteX26-7783" fmla="*/ 696594 w 2072640"/>
                  <a:gd name="connsiteY26-7784" fmla="*/ 1920657 h 3475973"/>
                  <a:gd name="connsiteX27-7785" fmla="*/ 731520 w 2072640"/>
                  <a:gd name="connsiteY27-7786" fmla="*/ 1211487 h 3475973"/>
                  <a:gd name="connsiteX28-7787" fmla="*/ 744858 w 2072640"/>
                  <a:gd name="connsiteY28-7788" fmla="*/ 1851056 h 3475973"/>
                  <a:gd name="connsiteX29-7789" fmla="*/ 778511 w 2072640"/>
                  <a:gd name="connsiteY29-7790" fmla="*/ 1271719 h 3475973"/>
                  <a:gd name="connsiteX30-7791" fmla="*/ 795023 w 2072640"/>
                  <a:gd name="connsiteY30-7792" fmla="*/ 1788130 h 3475973"/>
                  <a:gd name="connsiteX31-7793" fmla="*/ 823602 w 2072640"/>
                  <a:gd name="connsiteY31-7794" fmla="*/ 1292830 h 3475973"/>
                  <a:gd name="connsiteX32-7795" fmla="*/ 854070 w 2072640"/>
                  <a:gd name="connsiteY32-7796" fmla="*/ 1779127 h 3475973"/>
                  <a:gd name="connsiteX33-7797" fmla="*/ 881388 w 2072640"/>
                  <a:gd name="connsiteY33-7798" fmla="*/ 1329986 h 3475973"/>
                  <a:gd name="connsiteX34-7799" fmla="*/ 908041 w 2072640"/>
                  <a:gd name="connsiteY34-7800" fmla="*/ 1807206 h 3475973"/>
                  <a:gd name="connsiteX35-7801" fmla="*/ 956946 w 2072640"/>
                  <a:gd name="connsiteY35-7802" fmla="*/ 1381359 h 3475973"/>
                  <a:gd name="connsiteX36-7803" fmla="*/ 968989 w 2072640"/>
                  <a:gd name="connsiteY36-7804" fmla="*/ 1842612 h 3475973"/>
                  <a:gd name="connsiteX37-7805" fmla="*/ 1007742 w 2072640"/>
                  <a:gd name="connsiteY37-7806" fmla="*/ 1386285 h 3475973"/>
                  <a:gd name="connsiteX38-7807" fmla="*/ 1021699 w 2072640"/>
                  <a:gd name="connsiteY38-7808" fmla="*/ 1825916 h 3475973"/>
                  <a:gd name="connsiteX39-7809" fmla="*/ 1067430 w 2072640"/>
                  <a:gd name="connsiteY39-7810" fmla="*/ 1756024 h 3475973"/>
                  <a:gd name="connsiteX40-7811" fmla="*/ 1102998 w 2072640"/>
                  <a:gd name="connsiteY40-7812" fmla="*/ 1413853 h 3475973"/>
                  <a:gd name="connsiteX41-7813" fmla="*/ 1120782 w 2072640"/>
                  <a:gd name="connsiteY41-7814" fmla="*/ 1793032 h 3475973"/>
                  <a:gd name="connsiteX42-7815" fmla="*/ 1155708 w 2072640"/>
                  <a:gd name="connsiteY42-7816" fmla="*/ 1782453 h 3475973"/>
                  <a:gd name="connsiteX43-7817" fmla="*/ 1181113 w 2072640"/>
                  <a:gd name="connsiteY43-7818" fmla="*/ 1331757 h 3475973"/>
                  <a:gd name="connsiteX44-7819" fmla="*/ 1240158 w 2072640"/>
                  <a:gd name="connsiteY44-7820" fmla="*/ 1866345 h 3475973"/>
                  <a:gd name="connsiteX45-7821" fmla="*/ 1273182 w 2072640"/>
                  <a:gd name="connsiteY45-7822" fmla="*/ 1300692 h 3475973"/>
                  <a:gd name="connsiteX46-7823" fmla="*/ 1290965 w 2072640"/>
                  <a:gd name="connsiteY46-7824" fmla="*/ 1812059 h 3475973"/>
                  <a:gd name="connsiteX47-7825" fmla="*/ 1344306 w 2072640"/>
                  <a:gd name="connsiteY47-7826" fmla="*/ 1361799 h 3475973"/>
                  <a:gd name="connsiteX48-7827" fmla="*/ 1402080 w 2072640"/>
                  <a:gd name="connsiteY48-7828" fmla="*/ 2988257 h 3475973"/>
                  <a:gd name="connsiteX49-7829" fmla="*/ 1463040 w 2072640"/>
                  <a:gd name="connsiteY49-7830" fmla="*/ 3308297 h 3475973"/>
                  <a:gd name="connsiteX50-7831" fmla="*/ 1485900 w 2072640"/>
                  <a:gd name="connsiteY50-7832" fmla="*/ 3011117 h 3475973"/>
                  <a:gd name="connsiteX51-7833" fmla="*/ 1546860 w 2072640"/>
                  <a:gd name="connsiteY51-7834" fmla="*/ 3384497 h 3475973"/>
                  <a:gd name="connsiteX52-7835" fmla="*/ 1562100 w 2072640"/>
                  <a:gd name="connsiteY52-7836" fmla="*/ 3003497 h 3475973"/>
                  <a:gd name="connsiteX53-7837" fmla="*/ 1623060 w 2072640"/>
                  <a:gd name="connsiteY53-7838" fmla="*/ 3354017 h 3475973"/>
                  <a:gd name="connsiteX54-7839" fmla="*/ 1661160 w 2072640"/>
                  <a:gd name="connsiteY54-7840" fmla="*/ 3049217 h 3475973"/>
                  <a:gd name="connsiteX55-7841" fmla="*/ 1691640 w 2072640"/>
                  <a:gd name="connsiteY55-7842" fmla="*/ 3414977 h 3475973"/>
                  <a:gd name="connsiteX56-7843" fmla="*/ 1729740 w 2072640"/>
                  <a:gd name="connsiteY56-7844" fmla="*/ 3064457 h 3475973"/>
                  <a:gd name="connsiteX57-7845" fmla="*/ 1775460 w 2072640"/>
                  <a:gd name="connsiteY57-7846" fmla="*/ 3361637 h 3475973"/>
                  <a:gd name="connsiteX58-7847" fmla="*/ 1813560 w 2072640"/>
                  <a:gd name="connsiteY58-7848" fmla="*/ 3117797 h 3475973"/>
                  <a:gd name="connsiteX59-7849" fmla="*/ 1844040 w 2072640"/>
                  <a:gd name="connsiteY59-7850" fmla="*/ 3468317 h 3475973"/>
                  <a:gd name="connsiteX60-7851" fmla="*/ 1874520 w 2072640"/>
                  <a:gd name="connsiteY60-7852" fmla="*/ 3163517 h 3475973"/>
                  <a:gd name="connsiteX61-7853" fmla="*/ 1927860 w 2072640"/>
                  <a:gd name="connsiteY61-7854" fmla="*/ 3468317 h 3475973"/>
                  <a:gd name="connsiteX62-7855" fmla="*/ 1958340 w 2072640"/>
                  <a:gd name="connsiteY62-7856" fmla="*/ 3163517 h 3475973"/>
                  <a:gd name="connsiteX63-7857" fmla="*/ 2011680 w 2072640"/>
                  <a:gd name="connsiteY63-7858" fmla="*/ 3475937 h 3475973"/>
                  <a:gd name="connsiteX64-7859" fmla="*/ 2072640 w 2072640"/>
                  <a:gd name="connsiteY64-7860" fmla="*/ 3186377 h 3475973"/>
                  <a:gd name="connsiteX65-7861" fmla="*/ 2072640 w 2072640"/>
                  <a:gd name="connsiteY65-7862" fmla="*/ 3186377 h 3475973"/>
                  <a:gd name="connsiteX66-7863" fmla="*/ 2072640 w 2072640"/>
                  <a:gd name="connsiteY66-7864" fmla="*/ 3186377 h 3475973"/>
                  <a:gd name="connsiteX0-7865" fmla="*/ 0 w 2072640"/>
                  <a:gd name="connsiteY0-7866" fmla="*/ 1449017 h 3475973"/>
                  <a:gd name="connsiteX1-7867" fmla="*/ 53340 w 2072640"/>
                  <a:gd name="connsiteY1-7868" fmla="*/ 1159457 h 3475973"/>
                  <a:gd name="connsiteX2-7869" fmla="*/ 68580 w 2072640"/>
                  <a:gd name="connsiteY2-7870" fmla="*/ 1449017 h 3475973"/>
                  <a:gd name="connsiteX3-7871" fmla="*/ 121920 w 2072640"/>
                  <a:gd name="connsiteY3-7872" fmla="*/ 1167077 h 3475973"/>
                  <a:gd name="connsiteX4-7873" fmla="*/ 137160 w 2072640"/>
                  <a:gd name="connsiteY4-7874" fmla="*/ 1502357 h 3475973"/>
                  <a:gd name="connsiteX5-7875" fmla="*/ 176532 w 2072640"/>
                  <a:gd name="connsiteY5-7876" fmla="*/ 1151401 h 3475973"/>
                  <a:gd name="connsiteX6-7877" fmla="*/ 205740 w 2072640"/>
                  <a:gd name="connsiteY6-7878" fmla="*/ 1509977 h 3475973"/>
                  <a:gd name="connsiteX7-7879" fmla="*/ 227970 w 2072640"/>
                  <a:gd name="connsiteY7-7880" fmla="*/ 1120993 h 3475973"/>
                  <a:gd name="connsiteX8-7881" fmla="*/ 259080 w 2072640"/>
                  <a:gd name="connsiteY8-7882" fmla="*/ 1471877 h 3475973"/>
                  <a:gd name="connsiteX9-7883" fmla="*/ 292104 w 2072640"/>
                  <a:gd name="connsiteY9-7884" fmla="*/ 930784 h 3475973"/>
                  <a:gd name="connsiteX10-7885" fmla="*/ 304800 w 2072640"/>
                  <a:gd name="connsiteY10-7886" fmla="*/ 1730957 h 3475973"/>
                  <a:gd name="connsiteX11-7887" fmla="*/ 334649 w 2072640"/>
                  <a:gd name="connsiteY11-7888" fmla="*/ 770837 h 3475973"/>
                  <a:gd name="connsiteX12-7889" fmla="*/ 347976 w 2072640"/>
                  <a:gd name="connsiteY12-7890" fmla="*/ 1883502 h 3475973"/>
                  <a:gd name="connsiteX13-7891" fmla="*/ 383543 w 2072640"/>
                  <a:gd name="connsiteY13-7892" fmla="*/ 610744 h 3475973"/>
                  <a:gd name="connsiteX14-7893" fmla="*/ 400044 w 2072640"/>
                  <a:gd name="connsiteY14-7894" fmla="*/ 2051215 h 3475973"/>
                  <a:gd name="connsiteX15-7895" fmla="*/ 449580 w 2072640"/>
                  <a:gd name="connsiteY15-7896" fmla="*/ 458417 h 3475973"/>
                  <a:gd name="connsiteX16-7897" fmla="*/ 450840 w 2072640"/>
                  <a:gd name="connsiteY16-7898" fmla="*/ 2233950 h 3475973"/>
                  <a:gd name="connsiteX17-7899" fmla="*/ 497843 w 2072640"/>
                  <a:gd name="connsiteY17-7900" fmla="*/ 298397 h 3475973"/>
                  <a:gd name="connsiteX18-7901" fmla="*/ 501636 w 2072640"/>
                  <a:gd name="connsiteY18-7902" fmla="*/ 2454858 h 3475973"/>
                  <a:gd name="connsiteX19-7903" fmla="*/ 546108 w 2072640"/>
                  <a:gd name="connsiteY19-7904" fmla="*/ 123 h 3475973"/>
                  <a:gd name="connsiteX20-7905" fmla="*/ 549260 w 2072640"/>
                  <a:gd name="connsiteY20-7906" fmla="*/ 2338809 h 3475973"/>
                  <a:gd name="connsiteX21-7907" fmla="*/ 586109 w 2072640"/>
                  <a:gd name="connsiteY21-7908" fmla="*/ 694419 h 3475973"/>
                  <a:gd name="connsiteX22-7909" fmla="*/ 598795 w 2072640"/>
                  <a:gd name="connsiteY22-7910" fmla="*/ 2210726 h 3475973"/>
                  <a:gd name="connsiteX23-7911" fmla="*/ 635634 w 2072640"/>
                  <a:gd name="connsiteY23-7912" fmla="*/ 976359 h 3475973"/>
                  <a:gd name="connsiteX24-7913" fmla="*/ 645156 w 2072640"/>
                  <a:gd name="connsiteY24-7914" fmla="*/ 1997658 h 3475973"/>
                  <a:gd name="connsiteX25-7915" fmla="*/ 685800 w 2072640"/>
                  <a:gd name="connsiteY25-7916" fmla="*/ 1060396 h 3475973"/>
                  <a:gd name="connsiteX26-7917" fmla="*/ 696594 w 2072640"/>
                  <a:gd name="connsiteY26-7918" fmla="*/ 1920657 h 3475973"/>
                  <a:gd name="connsiteX27-7919" fmla="*/ 731520 w 2072640"/>
                  <a:gd name="connsiteY27-7920" fmla="*/ 1211487 h 3475973"/>
                  <a:gd name="connsiteX28-7921" fmla="*/ 744858 w 2072640"/>
                  <a:gd name="connsiteY28-7922" fmla="*/ 1851056 h 3475973"/>
                  <a:gd name="connsiteX29-7923" fmla="*/ 778511 w 2072640"/>
                  <a:gd name="connsiteY29-7924" fmla="*/ 1271719 h 3475973"/>
                  <a:gd name="connsiteX30-7925" fmla="*/ 795023 w 2072640"/>
                  <a:gd name="connsiteY30-7926" fmla="*/ 1788130 h 3475973"/>
                  <a:gd name="connsiteX31-7927" fmla="*/ 823602 w 2072640"/>
                  <a:gd name="connsiteY31-7928" fmla="*/ 1292830 h 3475973"/>
                  <a:gd name="connsiteX32-7929" fmla="*/ 854070 w 2072640"/>
                  <a:gd name="connsiteY32-7930" fmla="*/ 1779127 h 3475973"/>
                  <a:gd name="connsiteX33-7931" fmla="*/ 881388 w 2072640"/>
                  <a:gd name="connsiteY33-7932" fmla="*/ 1329986 h 3475973"/>
                  <a:gd name="connsiteX34-7933" fmla="*/ 908041 w 2072640"/>
                  <a:gd name="connsiteY34-7934" fmla="*/ 1807206 h 3475973"/>
                  <a:gd name="connsiteX35-7935" fmla="*/ 956946 w 2072640"/>
                  <a:gd name="connsiteY35-7936" fmla="*/ 1381359 h 3475973"/>
                  <a:gd name="connsiteX36-7937" fmla="*/ 968989 w 2072640"/>
                  <a:gd name="connsiteY36-7938" fmla="*/ 1842612 h 3475973"/>
                  <a:gd name="connsiteX37-7939" fmla="*/ 1007742 w 2072640"/>
                  <a:gd name="connsiteY37-7940" fmla="*/ 1386285 h 3475973"/>
                  <a:gd name="connsiteX38-7941" fmla="*/ 1021699 w 2072640"/>
                  <a:gd name="connsiteY38-7942" fmla="*/ 1825916 h 3475973"/>
                  <a:gd name="connsiteX39-7943" fmla="*/ 1067430 w 2072640"/>
                  <a:gd name="connsiteY39-7944" fmla="*/ 1756024 h 3475973"/>
                  <a:gd name="connsiteX40-7945" fmla="*/ 1102998 w 2072640"/>
                  <a:gd name="connsiteY40-7946" fmla="*/ 1413853 h 3475973"/>
                  <a:gd name="connsiteX41-7947" fmla="*/ 1120782 w 2072640"/>
                  <a:gd name="connsiteY41-7948" fmla="*/ 1793032 h 3475973"/>
                  <a:gd name="connsiteX42-7949" fmla="*/ 1155708 w 2072640"/>
                  <a:gd name="connsiteY42-7950" fmla="*/ 1782453 h 3475973"/>
                  <a:gd name="connsiteX43-7951" fmla="*/ 1181113 w 2072640"/>
                  <a:gd name="connsiteY43-7952" fmla="*/ 1331757 h 3475973"/>
                  <a:gd name="connsiteX44-7953" fmla="*/ 1240158 w 2072640"/>
                  <a:gd name="connsiteY44-7954" fmla="*/ 1866345 h 3475973"/>
                  <a:gd name="connsiteX45-7955" fmla="*/ 1273182 w 2072640"/>
                  <a:gd name="connsiteY45-7956" fmla="*/ 1300692 h 3475973"/>
                  <a:gd name="connsiteX46-7957" fmla="*/ 1290965 w 2072640"/>
                  <a:gd name="connsiteY46-7958" fmla="*/ 1812059 h 3475973"/>
                  <a:gd name="connsiteX47-7959" fmla="*/ 1344306 w 2072640"/>
                  <a:gd name="connsiteY47-7960" fmla="*/ 1361799 h 3475973"/>
                  <a:gd name="connsiteX48-7961" fmla="*/ 1360818 w 2072640"/>
                  <a:gd name="connsiteY48-7962" fmla="*/ 1811257 h 3475973"/>
                  <a:gd name="connsiteX49-7963" fmla="*/ 1463040 w 2072640"/>
                  <a:gd name="connsiteY49-7964" fmla="*/ 3308297 h 3475973"/>
                  <a:gd name="connsiteX50-7965" fmla="*/ 1485900 w 2072640"/>
                  <a:gd name="connsiteY50-7966" fmla="*/ 3011117 h 3475973"/>
                  <a:gd name="connsiteX51-7967" fmla="*/ 1546860 w 2072640"/>
                  <a:gd name="connsiteY51-7968" fmla="*/ 3384497 h 3475973"/>
                  <a:gd name="connsiteX52-7969" fmla="*/ 1562100 w 2072640"/>
                  <a:gd name="connsiteY52-7970" fmla="*/ 3003497 h 3475973"/>
                  <a:gd name="connsiteX53-7971" fmla="*/ 1623060 w 2072640"/>
                  <a:gd name="connsiteY53-7972" fmla="*/ 3354017 h 3475973"/>
                  <a:gd name="connsiteX54-7973" fmla="*/ 1661160 w 2072640"/>
                  <a:gd name="connsiteY54-7974" fmla="*/ 3049217 h 3475973"/>
                  <a:gd name="connsiteX55-7975" fmla="*/ 1691640 w 2072640"/>
                  <a:gd name="connsiteY55-7976" fmla="*/ 3414977 h 3475973"/>
                  <a:gd name="connsiteX56-7977" fmla="*/ 1729740 w 2072640"/>
                  <a:gd name="connsiteY56-7978" fmla="*/ 3064457 h 3475973"/>
                  <a:gd name="connsiteX57-7979" fmla="*/ 1775460 w 2072640"/>
                  <a:gd name="connsiteY57-7980" fmla="*/ 3361637 h 3475973"/>
                  <a:gd name="connsiteX58-7981" fmla="*/ 1813560 w 2072640"/>
                  <a:gd name="connsiteY58-7982" fmla="*/ 3117797 h 3475973"/>
                  <a:gd name="connsiteX59-7983" fmla="*/ 1844040 w 2072640"/>
                  <a:gd name="connsiteY59-7984" fmla="*/ 3468317 h 3475973"/>
                  <a:gd name="connsiteX60-7985" fmla="*/ 1874520 w 2072640"/>
                  <a:gd name="connsiteY60-7986" fmla="*/ 3163517 h 3475973"/>
                  <a:gd name="connsiteX61-7987" fmla="*/ 1927860 w 2072640"/>
                  <a:gd name="connsiteY61-7988" fmla="*/ 3468317 h 3475973"/>
                  <a:gd name="connsiteX62-7989" fmla="*/ 1958340 w 2072640"/>
                  <a:gd name="connsiteY62-7990" fmla="*/ 3163517 h 3475973"/>
                  <a:gd name="connsiteX63-7991" fmla="*/ 2011680 w 2072640"/>
                  <a:gd name="connsiteY63-7992" fmla="*/ 3475937 h 3475973"/>
                  <a:gd name="connsiteX64-7993" fmla="*/ 2072640 w 2072640"/>
                  <a:gd name="connsiteY64-7994" fmla="*/ 3186377 h 3475973"/>
                  <a:gd name="connsiteX65-7995" fmla="*/ 2072640 w 2072640"/>
                  <a:gd name="connsiteY65-7996" fmla="*/ 3186377 h 3475973"/>
                  <a:gd name="connsiteX66-7997" fmla="*/ 2072640 w 2072640"/>
                  <a:gd name="connsiteY66-7998" fmla="*/ 3186377 h 3475973"/>
                  <a:gd name="connsiteX0-7999" fmla="*/ 0 w 2072640"/>
                  <a:gd name="connsiteY0-8000" fmla="*/ 1449015 h 3475971"/>
                  <a:gd name="connsiteX1-8001" fmla="*/ 53340 w 2072640"/>
                  <a:gd name="connsiteY1-8002" fmla="*/ 1159455 h 3475971"/>
                  <a:gd name="connsiteX2-8003" fmla="*/ 68580 w 2072640"/>
                  <a:gd name="connsiteY2-8004" fmla="*/ 1449015 h 3475971"/>
                  <a:gd name="connsiteX3-8005" fmla="*/ 121920 w 2072640"/>
                  <a:gd name="connsiteY3-8006" fmla="*/ 1167075 h 3475971"/>
                  <a:gd name="connsiteX4-8007" fmla="*/ 137160 w 2072640"/>
                  <a:gd name="connsiteY4-8008" fmla="*/ 1502355 h 3475971"/>
                  <a:gd name="connsiteX5-8009" fmla="*/ 176532 w 2072640"/>
                  <a:gd name="connsiteY5-8010" fmla="*/ 1151399 h 3475971"/>
                  <a:gd name="connsiteX6-8011" fmla="*/ 205740 w 2072640"/>
                  <a:gd name="connsiteY6-8012" fmla="*/ 1509975 h 3475971"/>
                  <a:gd name="connsiteX7-8013" fmla="*/ 227970 w 2072640"/>
                  <a:gd name="connsiteY7-8014" fmla="*/ 1120991 h 3475971"/>
                  <a:gd name="connsiteX8-8015" fmla="*/ 259080 w 2072640"/>
                  <a:gd name="connsiteY8-8016" fmla="*/ 1471875 h 3475971"/>
                  <a:gd name="connsiteX9-8017" fmla="*/ 292104 w 2072640"/>
                  <a:gd name="connsiteY9-8018" fmla="*/ 930782 h 3475971"/>
                  <a:gd name="connsiteX10-8019" fmla="*/ 304800 w 2072640"/>
                  <a:gd name="connsiteY10-8020" fmla="*/ 1730955 h 3475971"/>
                  <a:gd name="connsiteX11-8021" fmla="*/ 334649 w 2072640"/>
                  <a:gd name="connsiteY11-8022" fmla="*/ 770835 h 3475971"/>
                  <a:gd name="connsiteX12-8023" fmla="*/ 347976 w 2072640"/>
                  <a:gd name="connsiteY12-8024" fmla="*/ 1883500 h 3475971"/>
                  <a:gd name="connsiteX13-8025" fmla="*/ 383543 w 2072640"/>
                  <a:gd name="connsiteY13-8026" fmla="*/ 610742 h 3475971"/>
                  <a:gd name="connsiteX14-8027" fmla="*/ 400044 w 2072640"/>
                  <a:gd name="connsiteY14-8028" fmla="*/ 2051213 h 3475971"/>
                  <a:gd name="connsiteX15-8029" fmla="*/ 449580 w 2072640"/>
                  <a:gd name="connsiteY15-8030" fmla="*/ 458415 h 3475971"/>
                  <a:gd name="connsiteX16-8031" fmla="*/ 450840 w 2072640"/>
                  <a:gd name="connsiteY16-8032" fmla="*/ 2233948 h 3475971"/>
                  <a:gd name="connsiteX17-8033" fmla="*/ 497843 w 2072640"/>
                  <a:gd name="connsiteY17-8034" fmla="*/ 298395 h 3475971"/>
                  <a:gd name="connsiteX18-8035" fmla="*/ 501636 w 2072640"/>
                  <a:gd name="connsiteY18-8036" fmla="*/ 2454856 h 3475971"/>
                  <a:gd name="connsiteX19-8037" fmla="*/ 546108 w 2072640"/>
                  <a:gd name="connsiteY19-8038" fmla="*/ 121 h 3475971"/>
                  <a:gd name="connsiteX20-8039" fmla="*/ 549260 w 2072640"/>
                  <a:gd name="connsiteY20-8040" fmla="*/ 2338807 h 3475971"/>
                  <a:gd name="connsiteX21-8041" fmla="*/ 589283 w 2072640"/>
                  <a:gd name="connsiteY21-8042" fmla="*/ 240542 h 3475971"/>
                  <a:gd name="connsiteX22-8043" fmla="*/ 598795 w 2072640"/>
                  <a:gd name="connsiteY22-8044" fmla="*/ 2210724 h 3475971"/>
                  <a:gd name="connsiteX23-8045" fmla="*/ 635634 w 2072640"/>
                  <a:gd name="connsiteY23-8046" fmla="*/ 976357 h 3475971"/>
                  <a:gd name="connsiteX24-8047" fmla="*/ 645156 w 2072640"/>
                  <a:gd name="connsiteY24-8048" fmla="*/ 1997656 h 3475971"/>
                  <a:gd name="connsiteX25-8049" fmla="*/ 685800 w 2072640"/>
                  <a:gd name="connsiteY25-8050" fmla="*/ 1060394 h 3475971"/>
                  <a:gd name="connsiteX26-8051" fmla="*/ 696594 w 2072640"/>
                  <a:gd name="connsiteY26-8052" fmla="*/ 1920655 h 3475971"/>
                  <a:gd name="connsiteX27-8053" fmla="*/ 731520 w 2072640"/>
                  <a:gd name="connsiteY27-8054" fmla="*/ 1211485 h 3475971"/>
                  <a:gd name="connsiteX28-8055" fmla="*/ 744858 w 2072640"/>
                  <a:gd name="connsiteY28-8056" fmla="*/ 1851054 h 3475971"/>
                  <a:gd name="connsiteX29-8057" fmla="*/ 778511 w 2072640"/>
                  <a:gd name="connsiteY29-8058" fmla="*/ 1271717 h 3475971"/>
                  <a:gd name="connsiteX30-8059" fmla="*/ 795023 w 2072640"/>
                  <a:gd name="connsiteY30-8060" fmla="*/ 1788128 h 3475971"/>
                  <a:gd name="connsiteX31-8061" fmla="*/ 823602 w 2072640"/>
                  <a:gd name="connsiteY31-8062" fmla="*/ 1292828 h 3475971"/>
                  <a:gd name="connsiteX32-8063" fmla="*/ 854070 w 2072640"/>
                  <a:gd name="connsiteY32-8064" fmla="*/ 1779125 h 3475971"/>
                  <a:gd name="connsiteX33-8065" fmla="*/ 881388 w 2072640"/>
                  <a:gd name="connsiteY33-8066" fmla="*/ 1329984 h 3475971"/>
                  <a:gd name="connsiteX34-8067" fmla="*/ 908041 w 2072640"/>
                  <a:gd name="connsiteY34-8068" fmla="*/ 1807204 h 3475971"/>
                  <a:gd name="connsiteX35-8069" fmla="*/ 956946 w 2072640"/>
                  <a:gd name="connsiteY35-8070" fmla="*/ 1381357 h 3475971"/>
                  <a:gd name="connsiteX36-8071" fmla="*/ 968989 w 2072640"/>
                  <a:gd name="connsiteY36-8072" fmla="*/ 1842610 h 3475971"/>
                  <a:gd name="connsiteX37-8073" fmla="*/ 1007742 w 2072640"/>
                  <a:gd name="connsiteY37-8074" fmla="*/ 1386283 h 3475971"/>
                  <a:gd name="connsiteX38-8075" fmla="*/ 1021699 w 2072640"/>
                  <a:gd name="connsiteY38-8076" fmla="*/ 1825914 h 3475971"/>
                  <a:gd name="connsiteX39-8077" fmla="*/ 1067430 w 2072640"/>
                  <a:gd name="connsiteY39-8078" fmla="*/ 1756022 h 3475971"/>
                  <a:gd name="connsiteX40-8079" fmla="*/ 1102998 w 2072640"/>
                  <a:gd name="connsiteY40-8080" fmla="*/ 1413851 h 3475971"/>
                  <a:gd name="connsiteX41-8081" fmla="*/ 1120782 w 2072640"/>
                  <a:gd name="connsiteY41-8082" fmla="*/ 1793030 h 3475971"/>
                  <a:gd name="connsiteX42-8083" fmla="*/ 1155708 w 2072640"/>
                  <a:gd name="connsiteY42-8084" fmla="*/ 1782451 h 3475971"/>
                  <a:gd name="connsiteX43-8085" fmla="*/ 1181113 w 2072640"/>
                  <a:gd name="connsiteY43-8086" fmla="*/ 1331755 h 3475971"/>
                  <a:gd name="connsiteX44-8087" fmla="*/ 1240158 w 2072640"/>
                  <a:gd name="connsiteY44-8088" fmla="*/ 1866343 h 3475971"/>
                  <a:gd name="connsiteX45-8089" fmla="*/ 1273182 w 2072640"/>
                  <a:gd name="connsiteY45-8090" fmla="*/ 1300690 h 3475971"/>
                  <a:gd name="connsiteX46-8091" fmla="*/ 1290965 w 2072640"/>
                  <a:gd name="connsiteY46-8092" fmla="*/ 1812057 h 3475971"/>
                  <a:gd name="connsiteX47-8093" fmla="*/ 1344306 w 2072640"/>
                  <a:gd name="connsiteY47-8094" fmla="*/ 1361797 h 3475971"/>
                  <a:gd name="connsiteX48-8095" fmla="*/ 1360818 w 2072640"/>
                  <a:gd name="connsiteY48-8096" fmla="*/ 1811255 h 3475971"/>
                  <a:gd name="connsiteX49-8097" fmla="*/ 1463040 w 2072640"/>
                  <a:gd name="connsiteY49-8098" fmla="*/ 3308295 h 3475971"/>
                  <a:gd name="connsiteX50-8099" fmla="*/ 1485900 w 2072640"/>
                  <a:gd name="connsiteY50-8100" fmla="*/ 3011115 h 3475971"/>
                  <a:gd name="connsiteX51-8101" fmla="*/ 1546860 w 2072640"/>
                  <a:gd name="connsiteY51-8102" fmla="*/ 3384495 h 3475971"/>
                  <a:gd name="connsiteX52-8103" fmla="*/ 1562100 w 2072640"/>
                  <a:gd name="connsiteY52-8104" fmla="*/ 3003495 h 3475971"/>
                  <a:gd name="connsiteX53-8105" fmla="*/ 1623060 w 2072640"/>
                  <a:gd name="connsiteY53-8106" fmla="*/ 3354015 h 3475971"/>
                  <a:gd name="connsiteX54-8107" fmla="*/ 1661160 w 2072640"/>
                  <a:gd name="connsiteY54-8108" fmla="*/ 3049215 h 3475971"/>
                  <a:gd name="connsiteX55-8109" fmla="*/ 1691640 w 2072640"/>
                  <a:gd name="connsiteY55-8110" fmla="*/ 3414975 h 3475971"/>
                  <a:gd name="connsiteX56-8111" fmla="*/ 1729740 w 2072640"/>
                  <a:gd name="connsiteY56-8112" fmla="*/ 3064455 h 3475971"/>
                  <a:gd name="connsiteX57-8113" fmla="*/ 1775460 w 2072640"/>
                  <a:gd name="connsiteY57-8114" fmla="*/ 3361635 h 3475971"/>
                  <a:gd name="connsiteX58-8115" fmla="*/ 1813560 w 2072640"/>
                  <a:gd name="connsiteY58-8116" fmla="*/ 3117795 h 3475971"/>
                  <a:gd name="connsiteX59-8117" fmla="*/ 1844040 w 2072640"/>
                  <a:gd name="connsiteY59-8118" fmla="*/ 3468315 h 3475971"/>
                  <a:gd name="connsiteX60-8119" fmla="*/ 1874520 w 2072640"/>
                  <a:gd name="connsiteY60-8120" fmla="*/ 3163515 h 3475971"/>
                  <a:gd name="connsiteX61-8121" fmla="*/ 1927860 w 2072640"/>
                  <a:gd name="connsiteY61-8122" fmla="*/ 3468315 h 3475971"/>
                  <a:gd name="connsiteX62-8123" fmla="*/ 1958340 w 2072640"/>
                  <a:gd name="connsiteY62-8124" fmla="*/ 3163515 h 3475971"/>
                  <a:gd name="connsiteX63-8125" fmla="*/ 2011680 w 2072640"/>
                  <a:gd name="connsiteY63-8126" fmla="*/ 3475935 h 3475971"/>
                  <a:gd name="connsiteX64-8127" fmla="*/ 2072640 w 2072640"/>
                  <a:gd name="connsiteY64-8128" fmla="*/ 3186375 h 3475971"/>
                  <a:gd name="connsiteX65-8129" fmla="*/ 2072640 w 2072640"/>
                  <a:gd name="connsiteY65-8130" fmla="*/ 3186375 h 3475971"/>
                  <a:gd name="connsiteX66-8131" fmla="*/ 2072640 w 2072640"/>
                  <a:gd name="connsiteY66-8132" fmla="*/ 3186375 h 3475971"/>
                  <a:gd name="connsiteX0-8133" fmla="*/ 0 w 2072640"/>
                  <a:gd name="connsiteY0-8134" fmla="*/ 1449015 h 3475971"/>
                  <a:gd name="connsiteX1-8135" fmla="*/ 53340 w 2072640"/>
                  <a:gd name="connsiteY1-8136" fmla="*/ 1159455 h 3475971"/>
                  <a:gd name="connsiteX2-8137" fmla="*/ 68580 w 2072640"/>
                  <a:gd name="connsiteY2-8138" fmla="*/ 1449015 h 3475971"/>
                  <a:gd name="connsiteX3-8139" fmla="*/ 121920 w 2072640"/>
                  <a:gd name="connsiteY3-8140" fmla="*/ 1167075 h 3475971"/>
                  <a:gd name="connsiteX4-8141" fmla="*/ 137160 w 2072640"/>
                  <a:gd name="connsiteY4-8142" fmla="*/ 1502355 h 3475971"/>
                  <a:gd name="connsiteX5-8143" fmla="*/ 176532 w 2072640"/>
                  <a:gd name="connsiteY5-8144" fmla="*/ 1151399 h 3475971"/>
                  <a:gd name="connsiteX6-8145" fmla="*/ 205740 w 2072640"/>
                  <a:gd name="connsiteY6-8146" fmla="*/ 1509975 h 3475971"/>
                  <a:gd name="connsiteX7-8147" fmla="*/ 227970 w 2072640"/>
                  <a:gd name="connsiteY7-8148" fmla="*/ 1120991 h 3475971"/>
                  <a:gd name="connsiteX8-8149" fmla="*/ 259080 w 2072640"/>
                  <a:gd name="connsiteY8-8150" fmla="*/ 1471875 h 3475971"/>
                  <a:gd name="connsiteX9-8151" fmla="*/ 292104 w 2072640"/>
                  <a:gd name="connsiteY9-8152" fmla="*/ 930782 h 3475971"/>
                  <a:gd name="connsiteX10-8153" fmla="*/ 304800 w 2072640"/>
                  <a:gd name="connsiteY10-8154" fmla="*/ 1730955 h 3475971"/>
                  <a:gd name="connsiteX11-8155" fmla="*/ 334649 w 2072640"/>
                  <a:gd name="connsiteY11-8156" fmla="*/ 770835 h 3475971"/>
                  <a:gd name="connsiteX12-8157" fmla="*/ 347976 w 2072640"/>
                  <a:gd name="connsiteY12-8158" fmla="*/ 1883500 h 3475971"/>
                  <a:gd name="connsiteX13-8159" fmla="*/ 383543 w 2072640"/>
                  <a:gd name="connsiteY13-8160" fmla="*/ 610742 h 3475971"/>
                  <a:gd name="connsiteX14-8161" fmla="*/ 400044 w 2072640"/>
                  <a:gd name="connsiteY14-8162" fmla="*/ 2051213 h 3475971"/>
                  <a:gd name="connsiteX15-8163" fmla="*/ 449580 w 2072640"/>
                  <a:gd name="connsiteY15-8164" fmla="*/ 458415 h 3475971"/>
                  <a:gd name="connsiteX16-8165" fmla="*/ 450840 w 2072640"/>
                  <a:gd name="connsiteY16-8166" fmla="*/ 2233948 h 3475971"/>
                  <a:gd name="connsiteX17-8167" fmla="*/ 497843 w 2072640"/>
                  <a:gd name="connsiteY17-8168" fmla="*/ 298395 h 3475971"/>
                  <a:gd name="connsiteX18-8169" fmla="*/ 501636 w 2072640"/>
                  <a:gd name="connsiteY18-8170" fmla="*/ 2454856 h 3475971"/>
                  <a:gd name="connsiteX19-8171" fmla="*/ 546108 w 2072640"/>
                  <a:gd name="connsiteY19-8172" fmla="*/ 121 h 3475971"/>
                  <a:gd name="connsiteX20-8173" fmla="*/ 549260 w 2072640"/>
                  <a:gd name="connsiteY20-8174" fmla="*/ 2338807 h 3475971"/>
                  <a:gd name="connsiteX21-8175" fmla="*/ 589283 w 2072640"/>
                  <a:gd name="connsiteY21-8176" fmla="*/ 240542 h 3475971"/>
                  <a:gd name="connsiteX22-8177" fmla="*/ 598795 w 2072640"/>
                  <a:gd name="connsiteY22-8178" fmla="*/ 2210724 h 3475971"/>
                  <a:gd name="connsiteX23-8179" fmla="*/ 632460 w 2072640"/>
                  <a:gd name="connsiteY23-8180" fmla="*/ 484017 h 3475971"/>
                  <a:gd name="connsiteX24-8181" fmla="*/ 645156 w 2072640"/>
                  <a:gd name="connsiteY24-8182" fmla="*/ 1997656 h 3475971"/>
                  <a:gd name="connsiteX25-8183" fmla="*/ 685800 w 2072640"/>
                  <a:gd name="connsiteY25-8184" fmla="*/ 1060394 h 3475971"/>
                  <a:gd name="connsiteX26-8185" fmla="*/ 696594 w 2072640"/>
                  <a:gd name="connsiteY26-8186" fmla="*/ 1920655 h 3475971"/>
                  <a:gd name="connsiteX27-8187" fmla="*/ 731520 w 2072640"/>
                  <a:gd name="connsiteY27-8188" fmla="*/ 1211485 h 3475971"/>
                  <a:gd name="connsiteX28-8189" fmla="*/ 744858 w 2072640"/>
                  <a:gd name="connsiteY28-8190" fmla="*/ 1851054 h 3475971"/>
                  <a:gd name="connsiteX29-8191" fmla="*/ 778511 w 2072640"/>
                  <a:gd name="connsiteY29-8192" fmla="*/ 1271717 h 3475971"/>
                  <a:gd name="connsiteX30-8193" fmla="*/ 795023 w 2072640"/>
                  <a:gd name="connsiteY30-8194" fmla="*/ 1788128 h 3475971"/>
                  <a:gd name="connsiteX31-8195" fmla="*/ 823602 w 2072640"/>
                  <a:gd name="connsiteY31-8196" fmla="*/ 1292828 h 3475971"/>
                  <a:gd name="connsiteX32-8197" fmla="*/ 854070 w 2072640"/>
                  <a:gd name="connsiteY32-8198" fmla="*/ 1779125 h 3475971"/>
                  <a:gd name="connsiteX33-8199" fmla="*/ 881388 w 2072640"/>
                  <a:gd name="connsiteY33-8200" fmla="*/ 1329984 h 3475971"/>
                  <a:gd name="connsiteX34-8201" fmla="*/ 908041 w 2072640"/>
                  <a:gd name="connsiteY34-8202" fmla="*/ 1807204 h 3475971"/>
                  <a:gd name="connsiteX35-8203" fmla="*/ 956946 w 2072640"/>
                  <a:gd name="connsiteY35-8204" fmla="*/ 1381357 h 3475971"/>
                  <a:gd name="connsiteX36-8205" fmla="*/ 968989 w 2072640"/>
                  <a:gd name="connsiteY36-8206" fmla="*/ 1842610 h 3475971"/>
                  <a:gd name="connsiteX37-8207" fmla="*/ 1007742 w 2072640"/>
                  <a:gd name="connsiteY37-8208" fmla="*/ 1386283 h 3475971"/>
                  <a:gd name="connsiteX38-8209" fmla="*/ 1021699 w 2072640"/>
                  <a:gd name="connsiteY38-8210" fmla="*/ 1825914 h 3475971"/>
                  <a:gd name="connsiteX39-8211" fmla="*/ 1067430 w 2072640"/>
                  <a:gd name="connsiteY39-8212" fmla="*/ 1756022 h 3475971"/>
                  <a:gd name="connsiteX40-8213" fmla="*/ 1102998 w 2072640"/>
                  <a:gd name="connsiteY40-8214" fmla="*/ 1413851 h 3475971"/>
                  <a:gd name="connsiteX41-8215" fmla="*/ 1120782 w 2072640"/>
                  <a:gd name="connsiteY41-8216" fmla="*/ 1793030 h 3475971"/>
                  <a:gd name="connsiteX42-8217" fmla="*/ 1155708 w 2072640"/>
                  <a:gd name="connsiteY42-8218" fmla="*/ 1782451 h 3475971"/>
                  <a:gd name="connsiteX43-8219" fmla="*/ 1181113 w 2072640"/>
                  <a:gd name="connsiteY43-8220" fmla="*/ 1331755 h 3475971"/>
                  <a:gd name="connsiteX44-8221" fmla="*/ 1240158 w 2072640"/>
                  <a:gd name="connsiteY44-8222" fmla="*/ 1866343 h 3475971"/>
                  <a:gd name="connsiteX45-8223" fmla="*/ 1273182 w 2072640"/>
                  <a:gd name="connsiteY45-8224" fmla="*/ 1300690 h 3475971"/>
                  <a:gd name="connsiteX46-8225" fmla="*/ 1290965 w 2072640"/>
                  <a:gd name="connsiteY46-8226" fmla="*/ 1812057 h 3475971"/>
                  <a:gd name="connsiteX47-8227" fmla="*/ 1344306 w 2072640"/>
                  <a:gd name="connsiteY47-8228" fmla="*/ 1361797 h 3475971"/>
                  <a:gd name="connsiteX48-8229" fmla="*/ 1360818 w 2072640"/>
                  <a:gd name="connsiteY48-8230" fmla="*/ 1811255 h 3475971"/>
                  <a:gd name="connsiteX49-8231" fmla="*/ 1463040 w 2072640"/>
                  <a:gd name="connsiteY49-8232" fmla="*/ 3308295 h 3475971"/>
                  <a:gd name="connsiteX50-8233" fmla="*/ 1485900 w 2072640"/>
                  <a:gd name="connsiteY50-8234" fmla="*/ 3011115 h 3475971"/>
                  <a:gd name="connsiteX51-8235" fmla="*/ 1546860 w 2072640"/>
                  <a:gd name="connsiteY51-8236" fmla="*/ 3384495 h 3475971"/>
                  <a:gd name="connsiteX52-8237" fmla="*/ 1562100 w 2072640"/>
                  <a:gd name="connsiteY52-8238" fmla="*/ 3003495 h 3475971"/>
                  <a:gd name="connsiteX53-8239" fmla="*/ 1623060 w 2072640"/>
                  <a:gd name="connsiteY53-8240" fmla="*/ 3354015 h 3475971"/>
                  <a:gd name="connsiteX54-8241" fmla="*/ 1661160 w 2072640"/>
                  <a:gd name="connsiteY54-8242" fmla="*/ 3049215 h 3475971"/>
                  <a:gd name="connsiteX55-8243" fmla="*/ 1691640 w 2072640"/>
                  <a:gd name="connsiteY55-8244" fmla="*/ 3414975 h 3475971"/>
                  <a:gd name="connsiteX56-8245" fmla="*/ 1729740 w 2072640"/>
                  <a:gd name="connsiteY56-8246" fmla="*/ 3064455 h 3475971"/>
                  <a:gd name="connsiteX57-8247" fmla="*/ 1775460 w 2072640"/>
                  <a:gd name="connsiteY57-8248" fmla="*/ 3361635 h 3475971"/>
                  <a:gd name="connsiteX58-8249" fmla="*/ 1813560 w 2072640"/>
                  <a:gd name="connsiteY58-8250" fmla="*/ 3117795 h 3475971"/>
                  <a:gd name="connsiteX59-8251" fmla="*/ 1844040 w 2072640"/>
                  <a:gd name="connsiteY59-8252" fmla="*/ 3468315 h 3475971"/>
                  <a:gd name="connsiteX60-8253" fmla="*/ 1874520 w 2072640"/>
                  <a:gd name="connsiteY60-8254" fmla="*/ 3163515 h 3475971"/>
                  <a:gd name="connsiteX61-8255" fmla="*/ 1927860 w 2072640"/>
                  <a:gd name="connsiteY61-8256" fmla="*/ 3468315 h 3475971"/>
                  <a:gd name="connsiteX62-8257" fmla="*/ 1958340 w 2072640"/>
                  <a:gd name="connsiteY62-8258" fmla="*/ 3163515 h 3475971"/>
                  <a:gd name="connsiteX63-8259" fmla="*/ 2011680 w 2072640"/>
                  <a:gd name="connsiteY63-8260" fmla="*/ 3475935 h 3475971"/>
                  <a:gd name="connsiteX64-8261" fmla="*/ 2072640 w 2072640"/>
                  <a:gd name="connsiteY64-8262" fmla="*/ 3186375 h 3475971"/>
                  <a:gd name="connsiteX65-8263" fmla="*/ 2072640 w 2072640"/>
                  <a:gd name="connsiteY65-8264" fmla="*/ 3186375 h 3475971"/>
                  <a:gd name="connsiteX66-8265" fmla="*/ 2072640 w 2072640"/>
                  <a:gd name="connsiteY66-8266" fmla="*/ 3186375 h 3475971"/>
                  <a:gd name="connsiteX0-8267" fmla="*/ 0 w 2072640"/>
                  <a:gd name="connsiteY0-8268" fmla="*/ 1449015 h 3475971"/>
                  <a:gd name="connsiteX1-8269" fmla="*/ 53340 w 2072640"/>
                  <a:gd name="connsiteY1-8270" fmla="*/ 1159455 h 3475971"/>
                  <a:gd name="connsiteX2-8271" fmla="*/ 68580 w 2072640"/>
                  <a:gd name="connsiteY2-8272" fmla="*/ 1449015 h 3475971"/>
                  <a:gd name="connsiteX3-8273" fmla="*/ 121920 w 2072640"/>
                  <a:gd name="connsiteY3-8274" fmla="*/ 1167075 h 3475971"/>
                  <a:gd name="connsiteX4-8275" fmla="*/ 137160 w 2072640"/>
                  <a:gd name="connsiteY4-8276" fmla="*/ 1502355 h 3475971"/>
                  <a:gd name="connsiteX5-8277" fmla="*/ 176532 w 2072640"/>
                  <a:gd name="connsiteY5-8278" fmla="*/ 1151399 h 3475971"/>
                  <a:gd name="connsiteX6-8279" fmla="*/ 205740 w 2072640"/>
                  <a:gd name="connsiteY6-8280" fmla="*/ 1509975 h 3475971"/>
                  <a:gd name="connsiteX7-8281" fmla="*/ 227970 w 2072640"/>
                  <a:gd name="connsiteY7-8282" fmla="*/ 1120991 h 3475971"/>
                  <a:gd name="connsiteX8-8283" fmla="*/ 259080 w 2072640"/>
                  <a:gd name="connsiteY8-8284" fmla="*/ 1471875 h 3475971"/>
                  <a:gd name="connsiteX9-8285" fmla="*/ 292104 w 2072640"/>
                  <a:gd name="connsiteY9-8286" fmla="*/ 930782 h 3475971"/>
                  <a:gd name="connsiteX10-8287" fmla="*/ 304800 w 2072640"/>
                  <a:gd name="connsiteY10-8288" fmla="*/ 1730955 h 3475971"/>
                  <a:gd name="connsiteX11-8289" fmla="*/ 334649 w 2072640"/>
                  <a:gd name="connsiteY11-8290" fmla="*/ 770835 h 3475971"/>
                  <a:gd name="connsiteX12-8291" fmla="*/ 347976 w 2072640"/>
                  <a:gd name="connsiteY12-8292" fmla="*/ 1883500 h 3475971"/>
                  <a:gd name="connsiteX13-8293" fmla="*/ 383543 w 2072640"/>
                  <a:gd name="connsiteY13-8294" fmla="*/ 610742 h 3475971"/>
                  <a:gd name="connsiteX14-8295" fmla="*/ 400044 w 2072640"/>
                  <a:gd name="connsiteY14-8296" fmla="*/ 2051213 h 3475971"/>
                  <a:gd name="connsiteX15-8297" fmla="*/ 449580 w 2072640"/>
                  <a:gd name="connsiteY15-8298" fmla="*/ 458415 h 3475971"/>
                  <a:gd name="connsiteX16-8299" fmla="*/ 450840 w 2072640"/>
                  <a:gd name="connsiteY16-8300" fmla="*/ 2233948 h 3475971"/>
                  <a:gd name="connsiteX17-8301" fmla="*/ 497843 w 2072640"/>
                  <a:gd name="connsiteY17-8302" fmla="*/ 298395 h 3475971"/>
                  <a:gd name="connsiteX18-8303" fmla="*/ 501636 w 2072640"/>
                  <a:gd name="connsiteY18-8304" fmla="*/ 2454856 h 3475971"/>
                  <a:gd name="connsiteX19-8305" fmla="*/ 546108 w 2072640"/>
                  <a:gd name="connsiteY19-8306" fmla="*/ 121 h 3475971"/>
                  <a:gd name="connsiteX20-8307" fmla="*/ 549260 w 2072640"/>
                  <a:gd name="connsiteY20-8308" fmla="*/ 2338807 h 3475971"/>
                  <a:gd name="connsiteX21-8309" fmla="*/ 589283 w 2072640"/>
                  <a:gd name="connsiteY21-8310" fmla="*/ 240542 h 3475971"/>
                  <a:gd name="connsiteX22-8311" fmla="*/ 598795 w 2072640"/>
                  <a:gd name="connsiteY22-8312" fmla="*/ 2210724 h 3475971"/>
                  <a:gd name="connsiteX23-8313" fmla="*/ 632460 w 2072640"/>
                  <a:gd name="connsiteY23-8314" fmla="*/ 484017 h 3475971"/>
                  <a:gd name="connsiteX24-8315" fmla="*/ 645156 w 2072640"/>
                  <a:gd name="connsiteY24-8316" fmla="*/ 1997656 h 3475971"/>
                  <a:gd name="connsiteX25-8317" fmla="*/ 673104 w 2072640"/>
                  <a:gd name="connsiteY25-8318" fmla="*/ 737296 h 3475971"/>
                  <a:gd name="connsiteX26-8319" fmla="*/ 696594 w 2072640"/>
                  <a:gd name="connsiteY26-8320" fmla="*/ 1920655 h 3475971"/>
                  <a:gd name="connsiteX27-8321" fmla="*/ 731520 w 2072640"/>
                  <a:gd name="connsiteY27-8322" fmla="*/ 1211485 h 3475971"/>
                  <a:gd name="connsiteX28-8323" fmla="*/ 744858 w 2072640"/>
                  <a:gd name="connsiteY28-8324" fmla="*/ 1851054 h 3475971"/>
                  <a:gd name="connsiteX29-8325" fmla="*/ 778511 w 2072640"/>
                  <a:gd name="connsiteY29-8326" fmla="*/ 1271717 h 3475971"/>
                  <a:gd name="connsiteX30-8327" fmla="*/ 795023 w 2072640"/>
                  <a:gd name="connsiteY30-8328" fmla="*/ 1788128 h 3475971"/>
                  <a:gd name="connsiteX31-8329" fmla="*/ 823602 w 2072640"/>
                  <a:gd name="connsiteY31-8330" fmla="*/ 1292828 h 3475971"/>
                  <a:gd name="connsiteX32-8331" fmla="*/ 854070 w 2072640"/>
                  <a:gd name="connsiteY32-8332" fmla="*/ 1779125 h 3475971"/>
                  <a:gd name="connsiteX33-8333" fmla="*/ 881388 w 2072640"/>
                  <a:gd name="connsiteY33-8334" fmla="*/ 1329984 h 3475971"/>
                  <a:gd name="connsiteX34-8335" fmla="*/ 908041 w 2072640"/>
                  <a:gd name="connsiteY34-8336" fmla="*/ 1807204 h 3475971"/>
                  <a:gd name="connsiteX35-8337" fmla="*/ 956946 w 2072640"/>
                  <a:gd name="connsiteY35-8338" fmla="*/ 1381357 h 3475971"/>
                  <a:gd name="connsiteX36-8339" fmla="*/ 968989 w 2072640"/>
                  <a:gd name="connsiteY36-8340" fmla="*/ 1842610 h 3475971"/>
                  <a:gd name="connsiteX37-8341" fmla="*/ 1007742 w 2072640"/>
                  <a:gd name="connsiteY37-8342" fmla="*/ 1386283 h 3475971"/>
                  <a:gd name="connsiteX38-8343" fmla="*/ 1021699 w 2072640"/>
                  <a:gd name="connsiteY38-8344" fmla="*/ 1825914 h 3475971"/>
                  <a:gd name="connsiteX39-8345" fmla="*/ 1067430 w 2072640"/>
                  <a:gd name="connsiteY39-8346" fmla="*/ 1756022 h 3475971"/>
                  <a:gd name="connsiteX40-8347" fmla="*/ 1102998 w 2072640"/>
                  <a:gd name="connsiteY40-8348" fmla="*/ 1413851 h 3475971"/>
                  <a:gd name="connsiteX41-8349" fmla="*/ 1120782 w 2072640"/>
                  <a:gd name="connsiteY41-8350" fmla="*/ 1793030 h 3475971"/>
                  <a:gd name="connsiteX42-8351" fmla="*/ 1155708 w 2072640"/>
                  <a:gd name="connsiteY42-8352" fmla="*/ 1782451 h 3475971"/>
                  <a:gd name="connsiteX43-8353" fmla="*/ 1181113 w 2072640"/>
                  <a:gd name="connsiteY43-8354" fmla="*/ 1331755 h 3475971"/>
                  <a:gd name="connsiteX44-8355" fmla="*/ 1240158 w 2072640"/>
                  <a:gd name="connsiteY44-8356" fmla="*/ 1866343 h 3475971"/>
                  <a:gd name="connsiteX45-8357" fmla="*/ 1273182 w 2072640"/>
                  <a:gd name="connsiteY45-8358" fmla="*/ 1300690 h 3475971"/>
                  <a:gd name="connsiteX46-8359" fmla="*/ 1290965 w 2072640"/>
                  <a:gd name="connsiteY46-8360" fmla="*/ 1812057 h 3475971"/>
                  <a:gd name="connsiteX47-8361" fmla="*/ 1344306 w 2072640"/>
                  <a:gd name="connsiteY47-8362" fmla="*/ 1361797 h 3475971"/>
                  <a:gd name="connsiteX48-8363" fmla="*/ 1360818 w 2072640"/>
                  <a:gd name="connsiteY48-8364" fmla="*/ 1811255 h 3475971"/>
                  <a:gd name="connsiteX49-8365" fmla="*/ 1463040 w 2072640"/>
                  <a:gd name="connsiteY49-8366" fmla="*/ 3308295 h 3475971"/>
                  <a:gd name="connsiteX50-8367" fmla="*/ 1485900 w 2072640"/>
                  <a:gd name="connsiteY50-8368" fmla="*/ 3011115 h 3475971"/>
                  <a:gd name="connsiteX51-8369" fmla="*/ 1546860 w 2072640"/>
                  <a:gd name="connsiteY51-8370" fmla="*/ 3384495 h 3475971"/>
                  <a:gd name="connsiteX52-8371" fmla="*/ 1562100 w 2072640"/>
                  <a:gd name="connsiteY52-8372" fmla="*/ 3003495 h 3475971"/>
                  <a:gd name="connsiteX53-8373" fmla="*/ 1623060 w 2072640"/>
                  <a:gd name="connsiteY53-8374" fmla="*/ 3354015 h 3475971"/>
                  <a:gd name="connsiteX54-8375" fmla="*/ 1661160 w 2072640"/>
                  <a:gd name="connsiteY54-8376" fmla="*/ 3049215 h 3475971"/>
                  <a:gd name="connsiteX55-8377" fmla="*/ 1691640 w 2072640"/>
                  <a:gd name="connsiteY55-8378" fmla="*/ 3414975 h 3475971"/>
                  <a:gd name="connsiteX56-8379" fmla="*/ 1729740 w 2072640"/>
                  <a:gd name="connsiteY56-8380" fmla="*/ 3064455 h 3475971"/>
                  <a:gd name="connsiteX57-8381" fmla="*/ 1775460 w 2072640"/>
                  <a:gd name="connsiteY57-8382" fmla="*/ 3361635 h 3475971"/>
                  <a:gd name="connsiteX58-8383" fmla="*/ 1813560 w 2072640"/>
                  <a:gd name="connsiteY58-8384" fmla="*/ 3117795 h 3475971"/>
                  <a:gd name="connsiteX59-8385" fmla="*/ 1844040 w 2072640"/>
                  <a:gd name="connsiteY59-8386" fmla="*/ 3468315 h 3475971"/>
                  <a:gd name="connsiteX60-8387" fmla="*/ 1874520 w 2072640"/>
                  <a:gd name="connsiteY60-8388" fmla="*/ 3163515 h 3475971"/>
                  <a:gd name="connsiteX61-8389" fmla="*/ 1927860 w 2072640"/>
                  <a:gd name="connsiteY61-8390" fmla="*/ 3468315 h 3475971"/>
                  <a:gd name="connsiteX62-8391" fmla="*/ 1958340 w 2072640"/>
                  <a:gd name="connsiteY62-8392" fmla="*/ 3163515 h 3475971"/>
                  <a:gd name="connsiteX63-8393" fmla="*/ 2011680 w 2072640"/>
                  <a:gd name="connsiteY63-8394" fmla="*/ 3475935 h 3475971"/>
                  <a:gd name="connsiteX64-8395" fmla="*/ 2072640 w 2072640"/>
                  <a:gd name="connsiteY64-8396" fmla="*/ 3186375 h 3475971"/>
                  <a:gd name="connsiteX65-8397" fmla="*/ 2072640 w 2072640"/>
                  <a:gd name="connsiteY65-8398" fmla="*/ 3186375 h 3475971"/>
                  <a:gd name="connsiteX66-8399" fmla="*/ 2072640 w 2072640"/>
                  <a:gd name="connsiteY66-8400" fmla="*/ 3186375 h 3475971"/>
                  <a:gd name="connsiteX0-8401" fmla="*/ 0 w 2072640"/>
                  <a:gd name="connsiteY0-8402" fmla="*/ 1449015 h 3475971"/>
                  <a:gd name="connsiteX1-8403" fmla="*/ 53340 w 2072640"/>
                  <a:gd name="connsiteY1-8404" fmla="*/ 1159455 h 3475971"/>
                  <a:gd name="connsiteX2-8405" fmla="*/ 68580 w 2072640"/>
                  <a:gd name="connsiteY2-8406" fmla="*/ 1449015 h 3475971"/>
                  <a:gd name="connsiteX3-8407" fmla="*/ 121920 w 2072640"/>
                  <a:gd name="connsiteY3-8408" fmla="*/ 1167075 h 3475971"/>
                  <a:gd name="connsiteX4-8409" fmla="*/ 137160 w 2072640"/>
                  <a:gd name="connsiteY4-8410" fmla="*/ 1502355 h 3475971"/>
                  <a:gd name="connsiteX5-8411" fmla="*/ 176532 w 2072640"/>
                  <a:gd name="connsiteY5-8412" fmla="*/ 1151399 h 3475971"/>
                  <a:gd name="connsiteX6-8413" fmla="*/ 205740 w 2072640"/>
                  <a:gd name="connsiteY6-8414" fmla="*/ 1509975 h 3475971"/>
                  <a:gd name="connsiteX7-8415" fmla="*/ 227970 w 2072640"/>
                  <a:gd name="connsiteY7-8416" fmla="*/ 1120991 h 3475971"/>
                  <a:gd name="connsiteX8-8417" fmla="*/ 259080 w 2072640"/>
                  <a:gd name="connsiteY8-8418" fmla="*/ 1471875 h 3475971"/>
                  <a:gd name="connsiteX9-8419" fmla="*/ 292104 w 2072640"/>
                  <a:gd name="connsiteY9-8420" fmla="*/ 930782 h 3475971"/>
                  <a:gd name="connsiteX10-8421" fmla="*/ 304800 w 2072640"/>
                  <a:gd name="connsiteY10-8422" fmla="*/ 1730955 h 3475971"/>
                  <a:gd name="connsiteX11-8423" fmla="*/ 334649 w 2072640"/>
                  <a:gd name="connsiteY11-8424" fmla="*/ 770835 h 3475971"/>
                  <a:gd name="connsiteX12-8425" fmla="*/ 347976 w 2072640"/>
                  <a:gd name="connsiteY12-8426" fmla="*/ 1883500 h 3475971"/>
                  <a:gd name="connsiteX13-8427" fmla="*/ 383543 w 2072640"/>
                  <a:gd name="connsiteY13-8428" fmla="*/ 610742 h 3475971"/>
                  <a:gd name="connsiteX14-8429" fmla="*/ 400044 w 2072640"/>
                  <a:gd name="connsiteY14-8430" fmla="*/ 2051213 h 3475971"/>
                  <a:gd name="connsiteX15-8431" fmla="*/ 449580 w 2072640"/>
                  <a:gd name="connsiteY15-8432" fmla="*/ 458415 h 3475971"/>
                  <a:gd name="connsiteX16-8433" fmla="*/ 450840 w 2072640"/>
                  <a:gd name="connsiteY16-8434" fmla="*/ 2233948 h 3475971"/>
                  <a:gd name="connsiteX17-8435" fmla="*/ 497843 w 2072640"/>
                  <a:gd name="connsiteY17-8436" fmla="*/ 298395 h 3475971"/>
                  <a:gd name="connsiteX18-8437" fmla="*/ 501636 w 2072640"/>
                  <a:gd name="connsiteY18-8438" fmla="*/ 2454856 h 3475971"/>
                  <a:gd name="connsiteX19-8439" fmla="*/ 546108 w 2072640"/>
                  <a:gd name="connsiteY19-8440" fmla="*/ 121 h 3475971"/>
                  <a:gd name="connsiteX20-8441" fmla="*/ 549260 w 2072640"/>
                  <a:gd name="connsiteY20-8442" fmla="*/ 2338807 h 3475971"/>
                  <a:gd name="connsiteX21-8443" fmla="*/ 589283 w 2072640"/>
                  <a:gd name="connsiteY21-8444" fmla="*/ 240542 h 3475971"/>
                  <a:gd name="connsiteX22-8445" fmla="*/ 598795 w 2072640"/>
                  <a:gd name="connsiteY22-8446" fmla="*/ 2210724 h 3475971"/>
                  <a:gd name="connsiteX23-8447" fmla="*/ 632460 w 2072640"/>
                  <a:gd name="connsiteY23-8448" fmla="*/ 484017 h 3475971"/>
                  <a:gd name="connsiteX24-8449" fmla="*/ 645156 w 2072640"/>
                  <a:gd name="connsiteY24-8450" fmla="*/ 1997656 h 3475971"/>
                  <a:gd name="connsiteX25-8451" fmla="*/ 673104 w 2072640"/>
                  <a:gd name="connsiteY25-8452" fmla="*/ 737296 h 3475971"/>
                  <a:gd name="connsiteX26-8453" fmla="*/ 696594 w 2072640"/>
                  <a:gd name="connsiteY26-8454" fmla="*/ 1920655 h 3475971"/>
                  <a:gd name="connsiteX27-8455" fmla="*/ 725172 w 2072640"/>
                  <a:gd name="connsiteY27-8456" fmla="*/ 942237 h 3475971"/>
                  <a:gd name="connsiteX28-8457" fmla="*/ 744858 w 2072640"/>
                  <a:gd name="connsiteY28-8458" fmla="*/ 1851054 h 3475971"/>
                  <a:gd name="connsiteX29-8459" fmla="*/ 778511 w 2072640"/>
                  <a:gd name="connsiteY29-8460" fmla="*/ 1271717 h 3475971"/>
                  <a:gd name="connsiteX30-8461" fmla="*/ 795023 w 2072640"/>
                  <a:gd name="connsiteY30-8462" fmla="*/ 1788128 h 3475971"/>
                  <a:gd name="connsiteX31-8463" fmla="*/ 823602 w 2072640"/>
                  <a:gd name="connsiteY31-8464" fmla="*/ 1292828 h 3475971"/>
                  <a:gd name="connsiteX32-8465" fmla="*/ 854070 w 2072640"/>
                  <a:gd name="connsiteY32-8466" fmla="*/ 1779125 h 3475971"/>
                  <a:gd name="connsiteX33-8467" fmla="*/ 881388 w 2072640"/>
                  <a:gd name="connsiteY33-8468" fmla="*/ 1329984 h 3475971"/>
                  <a:gd name="connsiteX34-8469" fmla="*/ 908041 w 2072640"/>
                  <a:gd name="connsiteY34-8470" fmla="*/ 1807204 h 3475971"/>
                  <a:gd name="connsiteX35-8471" fmla="*/ 956946 w 2072640"/>
                  <a:gd name="connsiteY35-8472" fmla="*/ 1381357 h 3475971"/>
                  <a:gd name="connsiteX36-8473" fmla="*/ 968989 w 2072640"/>
                  <a:gd name="connsiteY36-8474" fmla="*/ 1842610 h 3475971"/>
                  <a:gd name="connsiteX37-8475" fmla="*/ 1007742 w 2072640"/>
                  <a:gd name="connsiteY37-8476" fmla="*/ 1386283 h 3475971"/>
                  <a:gd name="connsiteX38-8477" fmla="*/ 1021699 w 2072640"/>
                  <a:gd name="connsiteY38-8478" fmla="*/ 1825914 h 3475971"/>
                  <a:gd name="connsiteX39-8479" fmla="*/ 1067430 w 2072640"/>
                  <a:gd name="connsiteY39-8480" fmla="*/ 1756022 h 3475971"/>
                  <a:gd name="connsiteX40-8481" fmla="*/ 1102998 w 2072640"/>
                  <a:gd name="connsiteY40-8482" fmla="*/ 1413851 h 3475971"/>
                  <a:gd name="connsiteX41-8483" fmla="*/ 1120782 w 2072640"/>
                  <a:gd name="connsiteY41-8484" fmla="*/ 1793030 h 3475971"/>
                  <a:gd name="connsiteX42-8485" fmla="*/ 1155708 w 2072640"/>
                  <a:gd name="connsiteY42-8486" fmla="*/ 1782451 h 3475971"/>
                  <a:gd name="connsiteX43-8487" fmla="*/ 1181113 w 2072640"/>
                  <a:gd name="connsiteY43-8488" fmla="*/ 1331755 h 3475971"/>
                  <a:gd name="connsiteX44-8489" fmla="*/ 1240158 w 2072640"/>
                  <a:gd name="connsiteY44-8490" fmla="*/ 1866343 h 3475971"/>
                  <a:gd name="connsiteX45-8491" fmla="*/ 1273182 w 2072640"/>
                  <a:gd name="connsiteY45-8492" fmla="*/ 1300690 h 3475971"/>
                  <a:gd name="connsiteX46-8493" fmla="*/ 1290965 w 2072640"/>
                  <a:gd name="connsiteY46-8494" fmla="*/ 1812057 h 3475971"/>
                  <a:gd name="connsiteX47-8495" fmla="*/ 1344306 w 2072640"/>
                  <a:gd name="connsiteY47-8496" fmla="*/ 1361797 h 3475971"/>
                  <a:gd name="connsiteX48-8497" fmla="*/ 1360818 w 2072640"/>
                  <a:gd name="connsiteY48-8498" fmla="*/ 1811255 h 3475971"/>
                  <a:gd name="connsiteX49-8499" fmla="*/ 1463040 w 2072640"/>
                  <a:gd name="connsiteY49-8500" fmla="*/ 3308295 h 3475971"/>
                  <a:gd name="connsiteX50-8501" fmla="*/ 1485900 w 2072640"/>
                  <a:gd name="connsiteY50-8502" fmla="*/ 3011115 h 3475971"/>
                  <a:gd name="connsiteX51-8503" fmla="*/ 1546860 w 2072640"/>
                  <a:gd name="connsiteY51-8504" fmla="*/ 3384495 h 3475971"/>
                  <a:gd name="connsiteX52-8505" fmla="*/ 1562100 w 2072640"/>
                  <a:gd name="connsiteY52-8506" fmla="*/ 3003495 h 3475971"/>
                  <a:gd name="connsiteX53-8507" fmla="*/ 1623060 w 2072640"/>
                  <a:gd name="connsiteY53-8508" fmla="*/ 3354015 h 3475971"/>
                  <a:gd name="connsiteX54-8509" fmla="*/ 1661160 w 2072640"/>
                  <a:gd name="connsiteY54-8510" fmla="*/ 3049215 h 3475971"/>
                  <a:gd name="connsiteX55-8511" fmla="*/ 1691640 w 2072640"/>
                  <a:gd name="connsiteY55-8512" fmla="*/ 3414975 h 3475971"/>
                  <a:gd name="connsiteX56-8513" fmla="*/ 1729740 w 2072640"/>
                  <a:gd name="connsiteY56-8514" fmla="*/ 3064455 h 3475971"/>
                  <a:gd name="connsiteX57-8515" fmla="*/ 1775460 w 2072640"/>
                  <a:gd name="connsiteY57-8516" fmla="*/ 3361635 h 3475971"/>
                  <a:gd name="connsiteX58-8517" fmla="*/ 1813560 w 2072640"/>
                  <a:gd name="connsiteY58-8518" fmla="*/ 3117795 h 3475971"/>
                  <a:gd name="connsiteX59-8519" fmla="*/ 1844040 w 2072640"/>
                  <a:gd name="connsiteY59-8520" fmla="*/ 3468315 h 3475971"/>
                  <a:gd name="connsiteX60-8521" fmla="*/ 1874520 w 2072640"/>
                  <a:gd name="connsiteY60-8522" fmla="*/ 3163515 h 3475971"/>
                  <a:gd name="connsiteX61-8523" fmla="*/ 1927860 w 2072640"/>
                  <a:gd name="connsiteY61-8524" fmla="*/ 3468315 h 3475971"/>
                  <a:gd name="connsiteX62-8525" fmla="*/ 1958340 w 2072640"/>
                  <a:gd name="connsiteY62-8526" fmla="*/ 3163515 h 3475971"/>
                  <a:gd name="connsiteX63-8527" fmla="*/ 2011680 w 2072640"/>
                  <a:gd name="connsiteY63-8528" fmla="*/ 3475935 h 3475971"/>
                  <a:gd name="connsiteX64-8529" fmla="*/ 2072640 w 2072640"/>
                  <a:gd name="connsiteY64-8530" fmla="*/ 3186375 h 3475971"/>
                  <a:gd name="connsiteX65-8531" fmla="*/ 2072640 w 2072640"/>
                  <a:gd name="connsiteY65-8532" fmla="*/ 3186375 h 3475971"/>
                  <a:gd name="connsiteX66-8533" fmla="*/ 2072640 w 2072640"/>
                  <a:gd name="connsiteY66-8534" fmla="*/ 3186375 h 3475971"/>
                  <a:gd name="connsiteX0-8535" fmla="*/ 0 w 2072640"/>
                  <a:gd name="connsiteY0-8536" fmla="*/ 1449015 h 3475971"/>
                  <a:gd name="connsiteX1-8537" fmla="*/ 53340 w 2072640"/>
                  <a:gd name="connsiteY1-8538" fmla="*/ 1159455 h 3475971"/>
                  <a:gd name="connsiteX2-8539" fmla="*/ 68580 w 2072640"/>
                  <a:gd name="connsiteY2-8540" fmla="*/ 1449015 h 3475971"/>
                  <a:gd name="connsiteX3-8541" fmla="*/ 121920 w 2072640"/>
                  <a:gd name="connsiteY3-8542" fmla="*/ 1167075 h 3475971"/>
                  <a:gd name="connsiteX4-8543" fmla="*/ 137160 w 2072640"/>
                  <a:gd name="connsiteY4-8544" fmla="*/ 1502355 h 3475971"/>
                  <a:gd name="connsiteX5-8545" fmla="*/ 176532 w 2072640"/>
                  <a:gd name="connsiteY5-8546" fmla="*/ 1151399 h 3475971"/>
                  <a:gd name="connsiteX6-8547" fmla="*/ 205740 w 2072640"/>
                  <a:gd name="connsiteY6-8548" fmla="*/ 1509975 h 3475971"/>
                  <a:gd name="connsiteX7-8549" fmla="*/ 227970 w 2072640"/>
                  <a:gd name="connsiteY7-8550" fmla="*/ 1120991 h 3475971"/>
                  <a:gd name="connsiteX8-8551" fmla="*/ 259080 w 2072640"/>
                  <a:gd name="connsiteY8-8552" fmla="*/ 1471875 h 3475971"/>
                  <a:gd name="connsiteX9-8553" fmla="*/ 292104 w 2072640"/>
                  <a:gd name="connsiteY9-8554" fmla="*/ 930782 h 3475971"/>
                  <a:gd name="connsiteX10-8555" fmla="*/ 304800 w 2072640"/>
                  <a:gd name="connsiteY10-8556" fmla="*/ 1730955 h 3475971"/>
                  <a:gd name="connsiteX11-8557" fmla="*/ 334649 w 2072640"/>
                  <a:gd name="connsiteY11-8558" fmla="*/ 770835 h 3475971"/>
                  <a:gd name="connsiteX12-8559" fmla="*/ 347976 w 2072640"/>
                  <a:gd name="connsiteY12-8560" fmla="*/ 1883500 h 3475971"/>
                  <a:gd name="connsiteX13-8561" fmla="*/ 383543 w 2072640"/>
                  <a:gd name="connsiteY13-8562" fmla="*/ 610742 h 3475971"/>
                  <a:gd name="connsiteX14-8563" fmla="*/ 400044 w 2072640"/>
                  <a:gd name="connsiteY14-8564" fmla="*/ 2051213 h 3475971"/>
                  <a:gd name="connsiteX15-8565" fmla="*/ 449580 w 2072640"/>
                  <a:gd name="connsiteY15-8566" fmla="*/ 458415 h 3475971"/>
                  <a:gd name="connsiteX16-8567" fmla="*/ 450840 w 2072640"/>
                  <a:gd name="connsiteY16-8568" fmla="*/ 2233948 h 3475971"/>
                  <a:gd name="connsiteX17-8569" fmla="*/ 497843 w 2072640"/>
                  <a:gd name="connsiteY17-8570" fmla="*/ 298395 h 3475971"/>
                  <a:gd name="connsiteX18-8571" fmla="*/ 501636 w 2072640"/>
                  <a:gd name="connsiteY18-8572" fmla="*/ 2454856 h 3475971"/>
                  <a:gd name="connsiteX19-8573" fmla="*/ 546108 w 2072640"/>
                  <a:gd name="connsiteY19-8574" fmla="*/ 121 h 3475971"/>
                  <a:gd name="connsiteX20-8575" fmla="*/ 549260 w 2072640"/>
                  <a:gd name="connsiteY20-8576" fmla="*/ 2338807 h 3475971"/>
                  <a:gd name="connsiteX21-8577" fmla="*/ 589283 w 2072640"/>
                  <a:gd name="connsiteY21-8578" fmla="*/ 240542 h 3475971"/>
                  <a:gd name="connsiteX22-8579" fmla="*/ 598795 w 2072640"/>
                  <a:gd name="connsiteY22-8580" fmla="*/ 2210724 h 3475971"/>
                  <a:gd name="connsiteX23-8581" fmla="*/ 632460 w 2072640"/>
                  <a:gd name="connsiteY23-8582" fmla="*/ 484017 h 3475971"/>
                  <a:gd name="connsiteX24-8583" fmla="*/ 645156 w 2072640"/>
                  <a:gd name="connsiteY24-8584" fmla="*/ 1997656 h 3475971"/>
                  <a:gd name="connsiteX25-8585" fmla="*/ 673104 w 2072640"/>
                  <a:gd name="connsiteY25-8586" fmla="*/ 737296 h 3475971"/>
                  <a:gd name="connsiteX26-8587" fmla="*/ 696594 w 2072640"/>
                  <a:gd name="connsiteY26-8588" fmla="*/ 1920655 h 3475971"/>
                  <a:gd name="connsiteX27-8589" fmla="*/ 725172 w 2072640"/>
                  <a:gd name="connsiteY27-8590" fmla="*/ 942237 h 3475971"/>
                  <a:gd name="connsiteX28-8591" fmla="*/ 744858 w 2072640"/>
                  <a:gd name="connsiteY28-8592" fmla="*/ 1851054 h 3475971"/>
                  <a:gd name="connsiteX29-8593" fmla="*/ 775337 w 2072640"/>
                  <a:gd name="connsiteY29-8594" fmla="*/ 1025547 h 3475971"/>
                  <a:gd name="connsiteX30-8595" fmla="*/ 795023 w 2072640"/>
                  <a:gd name="connsiteY30-8596" fmla="*/ 1788128 h 3475971"/>
                  <a:gd name="connsiteX31-8597" fmla="*/ 823602 w 2072640"/>
                  <a:gd name="connsiteY31-8598" fmla="*/ 1292828 h 3475971"/>
                  <a:gd name="connsiteX32-8599" fmla="*/ 854070 w 2072640"/>
                  <a:gd name="connsiteY32-8600" fmla="*/ 1779125 h 3475971"/>
                  <a:gd name="connsiteX33-8601" fmla="*/ 881388 w 2072640"/>
                  <a:gd name="connsiteY33-8602" fmla="*/ 1329984 h 3475971"/>
                  <a:gd name="connsiteX34-8603" fmla="*/ 908041 w 2072640"/>
                  <a:gd name="connsiteY34-8604" fmla="*/ 1807204 h 3475971"/>
                  <a:gd name="connsiteX35-8605" fmla="*/ 956946 w 2072640"/>
                  <a:gd name="connsiteY35-8606" fmla="*/ 1381357 h 3475971"/>
                  <a:gd name="connsiteX36-8607" fmla="*/ 968989 w 2072640"/>
                  <a:gd name="connsiteY36-8608" fmla="*/ 1842610 h 3475971"/>
                  <a:gd name="connsiteX37-8609" fmla="*/ 1007742 w 2072640"/>
                  <a:gd name="connsiteY37-8610" fmla="*/ 1386283 h 3475971"/>
                  <a:gd name="connsiteX38-8611" fmla="*/ 1021699 w 2072640"/>
                  <a:gd name="connsiteY38-8612" fmla="*/ 1825914 h 3475971"/>
                  <a:gd name="connsiteX39-8613" fmla="*/ 1067430 w 2072640"/>
                  <a:gd name="connsiteY39-8614" fmla="*/ 1756022 h 3475971"/>
                  <a:gd name="connsiteX40-8615" fmla="*/ 1102998 w 2072640"/>
                  <a:gd name="connsiteY40-8616" fmla="*/ 1413851 h 3475971"/>
                  <a:gd name="connsiteX41-8617" fmla="*/ 1120782 w 2072640"/>
                  <a:gd name="connsiteY41-8618" fmla="*/ 1793030 h 3475971"/>
                  <a:gd name="connsiteX42-8619" fmla="*/ 1155708 w 2072640"/>
                  <a:gd name="connsiteY42-8620" fmla="*/ 1782451 h 3475971"/>
                  <a:gd name="connsiteX43-8621" fmla="*/ 1181113 w 2072640"/>
                  <a:gd name="connsiteY43-8622" fmla="*/ 1331755 h 3475971"/>
                  <a:gd name="connsiteX44-8623" fmla="*/ 1240158 w 2072640"/>
                  <a:gd name="connsiteY44-8624" fmla="*/ 1866343 h 3475971"/>
                  <a:gd name="connsiteX45-8625" fmla="*/ 1273182 w 2072640"/>
                  <a:gd name="connsiteY45-8626" fmla="*/ 1300690 h 3475971"/>
                  <a:gd name="connsiteX46-8627" fmla="*/ 1290965 w 2072640"/>
                  <a:gd name="connsiteY46-8628" fmla="*/ 1812057 h 3475971"/>
                  <a:gd name="connsiteX47-8629" fmla="*/ 1344306 w 2072640"/>
                  <a:gd name="connsiteY47-8630" fmla="*/ 1361797 h 3475971"/>
                  <a:gd name="connsiteX48-8631" fmla="*/ 1360818 w 2072640"/>
                  <a:gd name="connsiteY48-8632" fmla="*/ 1811255 h 3475971"/>
                  <a:gd name="connsiteX49-8633" fmla="*/ 1463040 w 2072640"/>
                  <a:gd name="connsiteY49-8634" fmla="*/ 3308295 h 3475971"/>
                  <a:gd name="connsiteX50-8635" fmla="*/ 1485900 w 2072640"/>
                  <a:gd name="connsiteY50-8636" fmla="*/ 3011115 h 3475971"/>
                  <a:gd name="connsiteX51-8637" fmla="*/ 1546860 w 2072640"/>
                  <a:gd name="connsiteY51-8638" fmla="*/ 3384495 h 3475971"/>
                  <a:gd name="connsiteX52-8639" fmla="*/ 1562100 w 2072640"/>
                  <a:gd name="connsiteY52-8640" fmla="*/ 3003495 h 3475971"/>
                  <a:gd name="connsiteX53-8641" fmla="*/ 1623060 w 2072640"/>
                  <a:gd name="connsiteY53-8642" fmla="*/ 3354015 h 3475971"/>
                  <a:gd name="connsiteX54-8643" fmla="*/ 1661160 w 2072640"/>
                  <a:gd name="connsiteY54-8644" fmla="*/ 3049215 h 3475971"/>
                  <a:gd name="connsiteX55-8645" fmla="*/ 1691640 w 2072640"/>
                  <a:gd name="connsiteY55-8646" fmla="*/ 3414975 h 3475971"/>
                  <a:gd name="connsiteX56-8647" fmla="*/ 1729740 w 2072640"/>
                  <a:gd name="connsiteY56-8648" fmla="*/ 3064455 h 3475971"/>
                  <a:gd name="connsiteX57-8649" fmla="*/ 1775460 w 2072640"/>
                  <a:gd name="connsiteY57-8650" fmla="*/ 3361635 h 3475971"/>
                  <a:gd name="connsiteX58-8651" fmla="*/ 1813560 w 2072640"/>
                  <a:gd name="connsiteY58-8652" fmla="*/ 3117795 h 3475971"/>
                  <a:gd name="connsiteX59-8653" fmla="*/ 1844040 w 2072640"/>
                  <a:gd name="connsiteY59-8654" fmla="*/ 3468315 h 3475971"/>
                  <a:gd name="connsiteX60-8655" fmla="*/ 1874520 w 2072640"/>
                  <a:gd name="connsiteY60-8656" fmla="*/ 3163515 h 3475971"/>
                  <a:gd name="connsiteX61-8657" fmla="*/ 1927860 w 2072640"/>
                  <a:gd name="connsiteY61-8658" fmla="*/ 3468315 h 3475971"/>
                  <a:gd name="connsiteX62-8659" fmla="*/ 1958340 w 2072640"/>
                  <a:gd name="connsiteY62-8660" fmla="*/ 3163515 h 3475971"/>
                  <a:gd name="connsiteX63-8661" fmla="*/ 2011680 w 2072640"/>
                  <a:gd name="connsiteY63-8662" fmla="*/ 3475935 h 3475971"/>
                  <a:gd name="connsiteX64-8663" fmla="*/ 2072640 w 2072640"/>
                  <a:gd name="connsiteY64-8664" fmla="*/ 3186375 h 3475971"/>
                  <a:gd name="connsiteX65-8665" fmla="*/ 2072640 w 2072640"/>
                  <a:gd name="connsiteY65-8666" fmla="*/ 3186375 h 3475971"/>
                  <a:gd name="connsiteX66-8667" fmla="*/ 2072640 w 2072640"/>
                  <a:gd name="connsiteY66-8668" fmla="*/ 3186375 h 3475971"/>
                  <a:gd name="connsiteX0-8669" fmla="*/ 0 w 2072640"/>
                  <a:gd name="connsiteY0-8670" fmla="*/ 1449015 h 3475971"/>
                  <a:gd name="connsiteX1-8671" fmla="*/ 53340 w 2072640"/>
                  <a:gd name="connsiteY1-8672" fmla="*/ 1159455 h 3475971"/>
                  <a:gd name="connsiteX2-8673" fmla="*/ 68580 w 2072640"/>
                  <a:gd name="connsiteY2-8674" fmla="*/ 1449015 h 3475971"/>
                  <a:gd name="connsiteX3-8675" fmla="*/ 121920 w 2072640"/>
                  <a:gd name="connsiteY3-8676" fmla="*/ 1167075 h 3475971"/>
                  <a:gd name="connsiteX4-8677" fmla="*/ 137160 w 2072640"/>
                  <a:gd name="connsiteY4-8678" fmla="*/ 1502355 h 3475971"/>
                  <a:gd name="connsiteX5-8679" fmla="*/ 176532 w 2072640"/>
                  <a:gd name="connsiteY5-8680" fmla="*/ 1151399 h 3475971"/>
                  <a:gd name="connsiteX6-8681" fmla="*/ 205740 w 2072640"/>
                  <a:gd name="connsiteY6-8682" fmla="*/ 1509975 h 3475971"/>
                  <a:gd name="connsiteX7-8683" fmla="*/ 227970 w 2072640"/>
                  <a:gd name="connsiteY7-8684" fmla="*/ 1120991 h 3475971"/>
                  <a:gd name="connsiteX8-8685" fmla="*/ 259080 w 2072640"/>
                  <a:gd name="connsiteY8-8686" fmla="*/ 1471875 h 3475971"/>
                  <a:gd name="connsiteX9-8687" fmla="*/ 292104 w 2072640"/>
                  <a:gd name="connsiteY9-8688" fmla="*/ 930782 h 3475971"/>
                  <a:gd name="connsiteX10-8689" fmla="*/ 304800 w 2072640"/>
                  <a:gd name="connsiteY10-8690" fmla="*/ 1730955 h 3475971"/>
                  <a:gd name="connsiteX11-8691" fmla="*/ 334649 w 2072640"/>
                  <a:gd name="connsiteY11-8692" fmla="*/ 770835 h 3475971"/>
                  <a:gd name="connsiteX12-8693" fmla="*/ 347976 w 2072640"/>
                  <a:gd name="connsiteY12-8694" fmla="*/ 1883500 h 3475971"/>
                  <a:gd name="connsiteX13-8695" fmla="*/ 383543 w 2072640"/>
                  <a:gd name="connsiteY13-8696" fmla="*/ 610742 h 3475971"/>
                  <a:gd name="connsiteX14-8697" fmla="*/ 400044 w 2072640"/>
                  <a:gd name="connsiteY14-8698" fmla="*/ 2051213 h 3475971"/>
                  <a:gd name="connsiteX15-8699" fmla="*/ 449580 w 2072640"/>
                  <a:gd name="connsiteY15-8700" fmla="*/ 458415 h 3475971"/>
                  <a:gd name="connsiteX16-8701" fmla="*/ 450840 w 2072640"/>
                  <a:gd name="connsiteY16-8702" fmla="*/ 2233948 h 3475971"/>
                  <a:gd name="connsiteX17-8703" fmla="*/ 497843 w 2072640"/>
                  <a:gd name="connsiteY17-8704" fmla="*/ 298395 h 3475971"/>
                  <a:gd name="connsiteX18-8705" fmla="*/ 501636 w 2072640"/>
                  <a:gd name="connsiteY18-8706" fmla="*/ 2454856 h 3475971"/>
                  <a:gd name="connsiteX19-8707" fmla="*/ 546108 w 2072640"/>
                  <a:gd name="connsiteY19-8708" fmla="*/ 121 h 3475971"/>
                  <a:gd name="connsiteX20-8709" fmla="*/ 549260 w 2072640"/>
                  <a:gd name="connsiteY20-8710" fmla="*/ 2338807 h 3475971"/>
                  <a:gd name="connsiteX21-8711" fmla="*/ 589283 w 2072640"/>
                  <a:gd name="connsiteY21-8712" fmla="*/ 240542 h 3475971"/>
                  <a:gd name="connsiteX22-8713" fmla="*/ 598795 w 2072640"/>
                  <a:gd name="connsiteY22-8714" fmla="*/ 2210724 h 3475971"/>
                  <a:gd name="connsiteX23-8715" fmla="*/ 632460 w 2072640"/>
                  <a:gd name="connsiteY23-8716" fmla="*/ 484017 h 3475971"/>
                  <a:gd name="connsiteX24-8717" fmla="*/ 645156 w 2072640"/>
                  <a:gd name="connsiteY24-8718" fmla="*/ 1997656 h 3475971"/>
                  <a:gd name="connsiteX25-8719" fmla="*/ 673104 w 2072640"/>
                  <a:gd name="connsiteY25-8720" fmla="*/ 737296 h 3475971"/>
                  <a:gd name="connsiteX26-8721" fmla="*/ 696594 w 2072640"/>
                  <a:gd name="connsiteY26-8722" fmla="*/ 1920655 h 3475971"/>
                  <a:gd name="connsiteX27-8723" fmla="*/ 725172 w 2072640"/>
                  <a:gd name="connsiteY27-8724" fmla="*/ 942237 h 3475971"/>
                  <a:gd name="connsiteX28-8725" fmla="*/ 744858 w 2072640"/>
                  <a:gd name="connsiteY28-8726" fmla="*/ 1851054 h 3475971"/>
                  <a:gd name="connsiteX29-8727" fmla="*/ 775337 w 2072640"/>
                  <a:gd name="connsiteY29-8728" fmla="*/ 1025547 h 3475971"/>
                  <a:gd name="connsiteX30-8729" fmla="*/ 795023 w 2072640"/>
                  <a:gd name="connsiteY30-8730" fmla="*/ 1788128 h 3475971"/>
                  <a:gd name="connsiteX31-8731" fmla="*/ 826776 w 2072640"/>
                  <a:gd name="connsiteY31-8732" fmla="*/ 1062043 h 3475971"/>
                  <a:gd name="connsiteX32-8733" fmla="*/ 854070 w 2072640"/>
                  <a:gd name="connsiteY32-8734" fmla="*/ 1779125 h 3475971"/>
                  <a:gd name="connsiteX33-8735" fmla="*/ 881388 w 2072640"/>
                  <a:gd name="connsiteY33-8736" fmla="*/ 1329984 h 3475971"/>
                  <a:gd name="connsiteX34-8737" fmla="*/ 908041 w 2072640"/>
                  <a:gd name="connsiteY34-8738" fmla="*/ 1807204 h 3475971"/>
                  <a:gd name="connsiteX35-8739" fmla="*/ 956946 w 2072640"/>
                  <a:gd name="connsiteY35-8740" fmla="*/ 1381357 h 3475971"/>
                  <a:gd name="connsiteX36-8741" fmla="*/ 968989 w 2072640"/>
                  <a:gd name="connsiteY36-8742" fmla="*/ 1842610 h 3475971"/>
                  <a:gd name="connsiteX37-8743" fmla="*/ 1007742 w 2072640"/>
                  <a:gd name="connsiteY37-8744" fmla="*/ 1386283 h 3475971"/>
                  <a:gd name="connsiteX38-8745" fmla="*/ 1021699 w 2072640"/>
                  <a:gd name="connsiteY38-8746" fmla="*/ 1825914 h 3475971"/>
                  <a:gd name="connsiteX39-8747" fmla="*/ 1067430 w 2072640"/>
                  <a:gd name="connsiteY39-8748" fmla="*/ 1756022 h 3475971"/>
                  <a:gd name="connsiteX40-8749" fmla="*/ 1102998 w 2072640"/>
                  <a:gd name="connsiteY40-8750" fmla="*/ 1413851 h 3475971"/>
                  <a:gd name="connsiteX41-8751" fmla="*/ 1120782 w 2072640"/>
                  <a:gd name="connsiteY41-8752" fmla="*/ 1793030 h 3475971"/>
                  <a:gd name="connsiteX42-8753" fmla="*/ 1155708 w 2072640"/>
                  <a:gd name="connsiteY42-8754" fmla="*/ 1782451 h 3475971"/>
                  <a:gd name="connsiteX43-8755" fmla="*/ 1181113 w 2072640"/>
                  <a:gd name="connsiteY43-8756" fmla="*/ 1331755 h 3475971"/>
                  <a:gd name="connsiteX44-8757" fmla="*/ 1240158 w 2072640"/>
                  <a:gd name="connsiteY44-8758" fmla="*/ 1866343 h 3475971"/>
                  <a:gd name="connsiteX45-8759" fmla="*/ 1273182 w 2072640"/>
                  <a:gd name="connsiteY45-8760" fmla="*/ 1300690 h 3475971"/>
                  <a:gd name="connsiteX46-8761" fmla="*/ 1290965 w 2072640"/>
                  <a:gd name="connsiteY46-8762" fmla="*/ 1812057 h 3475971"/>
                  <a:gd name="connsiteX47-8763" fmla="*/ 1344306 w 2072640"/>
                  <a:gd name="connsiteY47-8764" fmla="*/ 1361797 h 3475971"/>
                  <a:gd name="connsiteX48-8765" fmla="*/ 1360818 w 2072640"/>
                  <a:gd name="connsiteY48-8766" fmla="*/ 1811255 h 3475971"/>
                  <a:gd name="connsiteX49-8767" fmla="*/ 1463040 w 2072640"/>
                  <a:gd name="connsiteY49-8768" fmla="*/ 3308295 h 3475971"/>
                  <a:gd name="connsiteX50-8769" fmla="*/ 1485900 w 2072640"/>
                  <a:gd name="connsiteY50-8770" fmla="*/ 3011115 h 3475971"/>
                  <a:gd name="connsiteX51-8771" fmla="*/ 1546860 w 2072640"/>
                  <a:gd name="connsiteY51-8772" fmla="*/ 3384495 h 3475971"/>
                  <a:gd name="connsiteX52-8773" fmla="*/ 1562100 w 2072640"/>
                  <a:gd name="connsiteY52-8774" fmla="*/ 3003495 h 3475971"/>
                  <a:gd name="connsiteX53-8775" fmla="*/ 1623060 w 2072640"/>
                  <a:gd name="connsiteY53-8776" fmla="*/ 3354015 h 3475971"/>
                  <a:gd name="connsiteX54-8777" fmla="*/ 1661160 w 2072640"/>
                  <a:gd name="connsiteY54-8778" fmla="*/ 3049215 h 3475971"/>
                  <a:gd name="connsiteX55-8779" fmla="*/ 1691640 w 2072640"/>
                  <a:gd name="connsiteY55-8780" fmla="*/ 3414975 h 3475971"/>
                  <a:gd name="connsiteX56-8781" fmla="*/ 1729740 w 2072640"/>
                  <a:gd name="connsiteY56-8782" fmla="*/ 3064455 h 3475971"/>
                  <a:gd name="connsiteX57-8783" fmla="*/ 1775460 w 2072640"/>
                  <a:gd name="connsiteY57-8784" fmla="*/ 3361635 h 3475971"/>
                  <a:gd name="connsiteX58-8785" fmla="*/ 1813560 w 2072640"/>
                  <a:gd name="connsiteY58-8786" fmla="*/ 3117795 h 3475971"/>
                  <a:gd name="connsiteX59-8787" fmla="*/ 1844040 w 2072640"/>
                  <a:gd name="connsiteY59-8788" fmla="*/ 3468315 h 3475971"/>
                  <a:gd name="connsiteX60-8789" fmla="*/ 1874520 w 2072640"/>
                  <a:gd name="connsiteY60-8790" fmla="*/ 3163515 h 3475971"/>
                  <a:gd name="connsiteX61-8791" fmla="*/ 1927860 w 2072640"/>
                  <a:gd name="connsiteY61-8792" fmla="*/ 3468315 h 3475971"/>
                  <a:gd name="connsiteX62-8793" fmla="*/ 1958340 w 2072640"/>
                  <a:gd name="connsiteY62-8794" fmla="*/ 3163515 h 3475971"/>
                  <a:gd name="connsiteX63-8795" fmla="*/ 2011680 w 2072640"/>
                  <a:gd name="connsiteY63-8796" fmla="*/ 3475935 h 3475971"/>
                  <a:gd name="connsiteX64-8797" fmla="*/ 2072640 w 2072640"/>
                  <a:gd name="connsiteY64-8798" fmla="*/ 3186375 h 3475971"/>
                  <a:gd name="connsiteX65-8799" fmla="*/ 2072640 w 2072640"/>
                  <a:gd name="connsiteY65-8800" fmla="*/ 3186375 h 3475971"/>
                  <a:gd name="connsiteX66-8801" fmla="*/ 2072640 w 2072640"/>
                  <a:gd name="connsiteY66-8802" fmla="*/ 3186375 h 3475971"/>
                  <a:gd name="connsiteX0-8803" fmla="*/ 0 w 2072640"/>
                  <a:gd name="connsiteY0-8804" fmla="*/ 1449015 h 3475971"/>
                  <a:gd name="connsiteX1-8805" fmla="*/ 53340 w 2072640"/>
                  <a:gd name="connsiteY1-8806" fmla="*/ 1159455 h 3475971"/>
                  <a:gd name="connsiteX2-8807" fmla="*/ 68580 w 2072640"/>
                  <a:gd name="connsiteY2-8808" fmla="*/ 1449015 h 3475971"/>
                  <a:gd name="connsiteX3-8809" fmla="*/ 121920 w 2072640"/>
                  <a:gd name="connsiteY3-8810" fmla="*/ 1167075 h 3475971"/>
                  <a:gd name="connsiteX4-8811" fmla="*/ 137160 w 2072640"/>
                  <a:gd name="connsiteY4-8812" fmla="*/ 1502355 h 3475971"/>
                  <a:gd name="connsiteX5-8813" fmla="*/ 176532 w 2072640"/>
                  <a:gd name="connsiteY5-8814" fmla="*/ 1151399 h 3475971"/>
                  <a:gd name="connsiteX6-8815" fmla="*/ 205740 w 2072640"/>
                  <a:gd name="connsiteY6-8816" fmla="*/ 1509975 h 3475971"/>
                  <a:gd name="connsiteX7-8817" fmla="*/ 227970 w 2072640"/>
                  <a:gd name="connsiteY7-8818" fmla="*/ 1120991 h 3475971"/>
                  <a:gd name="connsiteX8-8819" fmla="*/ 259080 w 2072640"/>
                  <a:gd name="connsiteY8-8820" fmla="*/ 1471875 h 3475971"/>
                  <a:gd name="connsiteX9-8821" fmla="*/ 292104 w 2072640"/>
                  <a:gd name="connsiteY9-8822" fmla="*/ 930782 h 3475971"/>
                  <a:gd name="connsiteX10-8823" fmla="*/ 304800 w 2072640"/>
                  <a:gd name="connsiteY10-8824" fmla="*/ 1730955 h 3475971"/>
                  <a:gd name="connsiteX11-8825" fmla="*/ 334649 w 2072640"/>
                  <a:gd name="connsiteY11-8826" fmla="*/ 770835 h 3475971"/>
                  <a:gd name="connsiteX12-8827" fmla="*/ 347976 w 2072640"/>
                  <a:gd name="connsiteY12-8828" fmla="*/ 1883500 h 3475971"/>
                  <a:gd name="connsiteX13-8829" fmla="*/ 383543 w 2072640"/>
                  <a:gd name="connsiteY13-8830" fmla="*/ 610742 h 3475971"/>
                  <a:gd name="connsiteX14-8831" fmla="*/ 400044 w 2072640"/>
                  <a:gd name="connsiteY14-8832" fmla="*/ 2051213 h 3475971"/>
                  <a:gd name="connsiteX15-8833" fmla="*/ 449580 w 2072640"/>
                  <a:gd name="connsiteY15-8834" fmla="*/ 458415 h 3475971"/>
                  <a:gd name="connsiteX16-8835" fmla="*/ 450840 w 2072640"/>
                  <a:gd name="connsiteY16-8836" fmla="*/ 2233948 h 3475971"/>
                  <a:gd name="connsiteX17-8837" fmla="*/ 497843 w 2072640"/>
                  <a:gd name="connsiteY17-8838" fmla="*/ 298395 h 3475971"/>
                  <a:gd name="connsiteX18-8839" fmla="*/ 501636 w 2072640"/>
                  <a:gd name="connsiteY18-8840" fmla="*/ 2454856 h 3475971"/>
                  <a:gd name="connsiteX19-8841" fmla="*/ 546108 w 2072640"/>
                  <a:gd name="connsiteY19-8842" fmla="*/ 121 h 3475971"/>
                  <a:gd name="connsiteX20-8843" fmla="*/ 549260 w 2072640"/>
                  <a:gd name="connsiteY20-8844" fmla="*/ 2338807 h 3475971"/>
                  <a:gd name="connsiteX21-8845" fmla="*/ 589283 w 2072640"/>
                  <a:gd name="connsiteY21-8846" fmla="*/ 240542 h 3475971"/>
                  <a:gd name="connsiteX22-8847" fmla="*/ 598795 w 2072640"/>
                  <a:gd name="connsiteY22-8848" fmla="*/ 2210724 h 3475971"/>
                  <a:gd name="connsiteX23-8849" fmla="*/ 632460 w 2072640"/>
                  <a:gd name="connsiteY23-8850" fmla="*/ 484017 h 3475971"/>
                  <a:gd name="connsiteX24-8851" fmla="*/ 645156 w 2072640"/>
                  <a:gd name="connsiteY24-8852" fmla="*/ 1997656 h 3475971"/>
                  <a:gd name="connsiteX25-8853" fmla="*/ 673104 w 2072640"/>
                  <a:gd name="connsiteY25-8854" fmla="*/ 737296 h 3475971"/>
                  <a:gd name="connsiteX26-8855" fmla="*/ 696594 w 2072640"/>
                  <a:gd name="connsiteY26-8856" fmla="*/ 1920655 h 3475971"/>
                  <a:gd name="connsiteX27-8857" fmla="*/ 725172 w 2072640"/>
                  <a:gd name="connsiteY27-8858" fmla="*/ 942237 h 3475971"/>
                  <a:gd name="connsiteX28-8859" fmla="*/ 744858 w 2072640"/>
                  <a:gd name="connsiteY28-8860" fmla="*/ 1851054 h 3475971"/>
                  <a:gd name="connsiteX29-8861" fmla="*/ 775337 w 2072640"/>
                  <a:gd name="connsiteY29-8862" fmla="*/ 1025547 h 3475971"/>
                  <a:gd name="connsiteX30-8863" fmla="*/ 791849 w 2072640"/>
                  <a:gd name="connsiteY30-8864" fmla="*/ 1672736 h 3475971"/>
                  <a:gd name="connsiteX31-8865" fmla="*/ 826776 w 2072640"/>
                  <a:gd name="connsiteY31-8866" fmla="*/ 1062043 h 3475971"/>
                  <a:gd name="connsiteX32-8867" fmla="*/ 854070 w 2072640"/>
                  <a:gd name="connsiteY32-8868" fmla="*/ 1779125 h 3475971"/>
                  <a:gd name="connsiteX33-8869" fmla="*/ 881388 w 2072640"/>
                  <a:gd name="connsiteY33-8870" fmla="*/ 1329984 h 3475971"/>
                  <a:gd name="connsiteX34-8871" fmla="*/ 908041 w 2072640"/>
                  <a:gd name="connsiteY34-8872" fmla="*/ 1807204 h 3475971"/>
                  <a:gd name="connsiteX35-8873" fmla="*/ 956946 w 2072640"/>
                  <a:gd name="connsiteY35-8874" fmla="*/ 1381357 h 3475971"/>
                  <a:gd name="connsiteX36-8875" fmla="*/ 968989 w 2072640"/>
                  <a:gd name="connsiteY36-8876" fmla="*/ 1842610 h 3475971"/>
                  <a:gd name="connsiteX37-8877" fmla="*/ 1007742 w 2072640"/>
                  <a:gd name="connsiteY37-8878" fmla="*/ 1386283 h 3475971"/>
                  <a:gd name="connsiteX38-8879" fmla="*/ 1021699 w 2072640"/>
                  <a:gd name="connsiteY38-8880" fmla="*/ 1825914 h 3475971"/>
                  <a:gd name="connsiteX39-8881" fmla="*/ 1067430 w 2072640"/>
                  <a:gd name="connsiteY39-8882" fmla="*/ 1756022 h 3475971"/>
                  <a:gd name="connsiteX40-8883" fmla="*/ 1102998 w 2072640"/>
                  <a:gd name="connsiteY40-8884" fmla="*/ 1413851 h 3475971"/>
                  <a:gd name="connsiteX41-8885" fmla="*/ 1120782 w 2072640"/>
                  <a:gd name="connsiteY41-8886" fmla="*/ 1793030 h 3475971"/>
                  <a:gd name="connsiteX42-8887" fmla="*/ 1155708 w 2072640"/>
                  <a:gd name="connsiteY42-8888" fmla="*/ 1782451 h 3475971"/>
                  <a:gd name="connsiteX43-8889" fmla="*/ 1181113 w 2072640"/>
                  <a:gd name="connsiteY43-8890" fmla="*/ 1331755 h 3475971"/>
                  <a:gd name="connsiteX44-8891" fmla="*/ 1240158 w 2072640"/>
                  <a:gd name="connsiteY44-8892" fmla="*/ 1866343 h 3475971"/>
                  <a:gd name="connsiteX45-8893" fmla="*/ 1273182 w 2072640"/>
                  <a:gd name="connsiteY45-8894" fmla="*/ 1300690 h 3475971"/>
                  <a:gd name="connsiteX46-8895" fmla="*/ 1290965 w 2072640"/>
                  <a:gd name="connsiteY46-8896" fmla="*/ 1812057 h 3475971"/>
                  <a:gd name="connsiteX47-8897" fmla="*/ 1344306 w 2072640"/>
                  <a:gd name="connsiteY47-8898" fmla="*/ 1361797 h 3475971"/>
                  <a:gd name="connsiteX48-8899" fmla="*/ 1360818 w 2072640"/>
                  <a:gd name="connsiteY48-8900" fmla="*/ 1811255 h 3475971"/>
                  <a:gd name="connsiteX49-8901" fmla="*/ 1463040 w 2072640"/>
                  <a:gd name="connsiteY49-8902" fmla="*/ 3308295 h 3475971"/>
                  <a:gd name="connsiteX50-8903" fmla="*/ 1485900 w 2072640"/>
                  <a:gd name="connsiteY50-8904" fmla="*/ 3011115 h 3475971"/>
                  <a:gd name="connsiteX51-8905" fmla="*/ 1546860 w 2072640"/>
                  <a:gd name="connsiteY51-8906" fmla="*/ 3384495 h 3475971"/>
                  <a:gd name="connsiteX52-8907" fmla="*/ 1562100 w 2072640"/>
                  <a:gd name="connsiteY52-8908" fmla="*/ 3003495 h 3475971"/>
                  <a:gd name="connsiteX53-8909" fmla="*/ 1623060 w 2072640"/>
                  <a:gd name="connsiteY53-8910" fmla="*/ 3354015 h 3475971"/>
                  <a:gd name="connsiteX54-8911" fmla="*/ 1661160 w 2072640"/>
                  <a:gd name="connsiteY54-8912" fmla="*/ 3049215 h 3475971"/>
                  <a:gd name="connsiteX55-8913" fmla="*/ 1691640 w 2072640"/>
                  <a:gd name="connsiteY55-8914" fmla="*/ 3414975 h 3475971"/>
                  <a:gd name="connsiteX56-8915" fmla="*/ 1729740 w 2072640"/>
                  <a:gd name="connsiteY56-8916" fmla="*/ 3064455 h 3475971"/>
                  <a:gd name="connsiteX57-8917" fmla="*/ 1775460 w 2072640"/>
                  <a:gd name="connsiteY57-8918" fmla="*/ 3361635 h 3475971"/>
                  <a:gd name="connsiteX58-8919" fmla="*/ 1813560 w 2072640"/>
                  <a:gd name="connsiteY58-8920" fmla="*/ 3117795 h 3475971"/>
                  <a:gd name="connsiteX59-8921" fmla="*/ 1844040 w 2072640"/>
                  <a:gd name="connsiteY59-8922" fmla="*/ 3468315 h 3475971"/>
                  <a:gd name="connsiteX60-8923" fmla="*/ 1874520 w 2072640"/>
                  <a:gd name="connsiteY60-8924" fmla="*/ 3163515 h 3475971"/>
                  <a:gd name="connsiteX61-8925" fmla="*/ 1927860 w 2072640"/>
                  <a:gd name="connsiteY61-8926" fmla="*/ 3468315 h 3475971"/>
                  <a:gd name="connsiteX62-8927" fmla="*/ 1958340 w 2072640"/>
                  <a:gd name="connsiteY62-8928" fmla="*/ 3163515 h 3475971"/>
                  <a:gd name="connsiteX63-8929" fmla="*/ 2011680 w 2072640"/>
                  <a:gd name="connsiteY63-8930" fmla="*/ 3475935 h 3475971"/>
                  <a:gd name="connsiteX64-8931" fmla="*/ 2072640 w 2072640"/>
                  <a:gd name="connsiteY64-8932" fmla="*/ 3186375 h 3475971"/>
                  <a:gd name="connsiteX65-8933" fmla="*/ 2072640 w 2072640"/>
                  <a:gd name="connsiteY65-8934" fmla="*/ 3186375 h 3475971"/>
                  <a:gd name="connsiteX66-8935" fmla="*/ 2072640 w 2072640"/>
                  <a:gd name="connsiteY66-8936" fmla="*/ 3186375 h 3475971"/>
                  <a:gd name="connsiteX0-8937" fmla="*/ 0 w 2072640"/>
                  <a:gd name="connsiteY0-8938" fmla="*/ 1449015 h 3475971"/>
                  <a:gd name="connsiteX1-8939" fmla="*/ 53340 w 2072640"/>
                  <a:gd name="connsiteY1-8940" fmla="*/ 1159455 h 3475971"/>
                  <a:gd name="connsiteX2-8941" fmla="*/ 68580 w 2072640"/>
                  <a:gd name="connsiteY2-8942" fmla="*/ 1449015 h 3475971"/>
                  <a:gd name="connsiteX3-8943" fmla="*/ 121920 w 2072640"/>
                  <a:gd name="connsiteY3-8944" fmla="*/ 1167075 h 3475971"/>
                  <a:gd name="connsiteX4-8945" fmla="*/ 137160 w 2072640"/>
                  <a:gd name="connsiteY4-8946" fmla="*/ 1502355 h 3475971"/>
                  <a:gd name="connsiteX5-8947" fmla="*/ 176532 w 2072640"/>
                  <a:gd name="connsiteY5-8948" fmla="*/ 1151399 h 3475971"/>
                  <a:gd name="connsiteX6-8949" fmla="*/ 205740 w 2072640"/>
                  <a:gd name="connsiteY6-8950" fmla="*/ 1509975 h 3475971"/>
                  <a:gd name="connsiteX7-8951" fmla="*/ 227970 w 2072640"/>
                  <a:gd name="connsiteY7-8952" fmla="*/ 1120991 h 3475971"/>
                  <a:gd name="connsiteX8-8953" fmla="*/ 259080 w 2072640"/>
                  <a:gd name="connsiteY8-8954" fmla="*/ 1471875 h 3475971"/>
                  <a:gd name="connsiteX9-8955" fmla="*/ 292104 w 2072640"/>
                  <a:gd name="connsiteY9-8956" fmla="*/ 930782 h 3475971"/>
                  <a:gd name="connsiteX10-8957" fmla="*/ 304800 w 2072640"/>
                  <a:gd name="connsiteY10-8958" fmla="*/ 1730955 h 3475971"/>
                  <a:gd name="connsiteX11-8959" fmla="*/ 334649 w 2072640"/>
                  <a:gd name="connsiteY11-8960" fmla="*/ 770835 h 3475971"/>
                  <a:gd name="connsiteX12-8961" fmla="*/ 347976 w 2072640"/>
                  <a:gd name="connsiteY12-8962" fmla="*/ 1883500 h 3475971"/>
                  <a:gd name="connsiteX13-8963" fmla="*/ 383543 w 2072640"/>
                  <a:gd name="connsiteY13-8964" fmla="*/ 610742 h 3475971"/>
                  <a:gd name="connsiteX14-8965" fmla="*/ 400044 w 2072640"/>
                  <a:gd name="connsiteY14-8966" fmla="*/ 2051213 h 3475971"/>
                  <a:gd name="connsiteX15-8967" fmla="*/ 449580 w 2072640"/>
                  <a:gd name="connsiteY15-8968" fmla="*/ 458415 h 3475971"/>
                  <a:gd name="connsiteX16-8969" fmla="*/ 450840 w 2072640"/>
                  <a:gd name="connsiteY16-8970" fmla="*/ 2233948 h 3475971"/>
                  <a:gd name="connsiteX17-8971" fmla="*/ 497843 w 2072640"/>
                  <a:gd name="connsiteY17-8972" fmla="*/ 298395 h 3475971"/>
                  <a:gd name="connsiteX18-8973" fmla="*/ 501636 w 2072640"/>
                  <a:gd name="connsiteY18-8974" fmla="*/ 2454856 h 3475971"/>
                  <a:gd name="connsiteX19-8975" fmla="*/ 546108 w 2072640"/>
                  <a:gd name="connsiteY19-8976" fmla="*/ 121 h 3475971"/>
                  <a:gd name="connsiteX20-8977" fmla="*/ 549260 w 2072640"/>
                  <a:gd name="connsiteY20-8978" fmla="*/ 2338807 h 3475971"/>
                  <a:gd name="connsiteX21-8979" fmla="*/ 589283 w 2072640"/>
                  <a:gd name="connsiteY21-8980" fmla="*/ 240542 h 3475971"/>
                  <a:gd name="connsiteX22-8981" fmla="*/ 598795 w 2072640"/>
                  <a:gd name="connsiteY22-8982" fmla="*/ 2210724 h 3475971"/>
                  <a:gd name="connsiteX23-8983" fmla="*/ 632460 w 2072640"/>
                  <a:gd name="connsiteY23-8984" fmla="*/ 484017 h 3475971"/>
                  <a:gd name="connsiteX24-8985" fmla="*/ 645156 w 2072640"/>
                  <a:gd name="connsiteY24-8986" fmla="*/ 1997656 h 3475971"/>
                  <a:gd name="connsiteX25-8987" fmla="*/ 673104 w 2072640"/>
                  <a:gd name="connsiteY25-8988" fmla="*/ 737296 h 3475971"/>
                  <a:gd name="connsiteX26-8989" fmla="*/ 696594 w 2072640"/>
                  <a:gd name="connsiteY26-8990" fmla="*/ 1920655 h 3475971"/>
                  <a:gd name="connsiteX27-8991" fmla="*/ 725172 w 2072640"/>
                  <a:gd name="connsiteY27-8992" fmla="*/ 942237 h 3475971"/>
                  <a:gd name="connsiteX28-8993" fmla="*/ 748032 w 2072640"/>
                  <a:gd name="connsiteY28-8994" fmla="*/ 1720276 h 3475971"/>
                  <a:gd name="connsiteX29-8995" fmla="*/ 775337 w 2072640"/>
                  <a:gd name="connsiteY29-8996" fmla="*/ 1025547 h 3475971"/>
                  <a:gd name="connsiteX30-8997" fmla="*/ 791849 w 2072640"/>
                  <a:gd name="connsiteY30-8998" fmla="*/ 1672736 h 3475971"/>
                  <a:gd name="connsiteX31-8999" fmla="*/ 826776 w 2072640"/>
                  <a:gd name="connsiteY31-9000" fmla="*/ 1062043 h 3475971"/>
                  <a:gd name="connsiteX32-9001" fmla="*/ 854070 w 2072640"/>
                  <a:gd name="connsiteY32-9002" fmla="*/ 1779125 h 3475971"/>
                  <a:gd name="connsiteX33-9003" fmla="*/ 881388 w 2072640"/>
                  <a:gd name="connsiteY33-9004" fmla="*/ 1329984 h 3475971"/>
                  <a:gd name="connsiteX34-9005" fmla="*/ 908041 w 2072640"/>
                  <a:gd name="connsiteY34-9006" fmla="*/ 1807204 h 3475971"/>
                  <a:gd name="connsiteX35-9007" fmla="*/ 956946 w 2072640"/>
                  <a:gd name="connsiteY35-9008" fmla="*/ 1381357 h 3475971"/>
                  <a:gd name="connsiteX36-9009" fmla="*/ 968989 w 2072640"/>
                  <a:gd name="connsiteY36-9010" fmla="*/ 1842610 h 3475971"/>
                  <a:gd name="connsiteX37-9011" fmla="*/ 1007742 w 2072640"/>
                  <a:gd name="connsiteY37-9012" fmla="*/ 1386283 h 3475971"/>
                  <a:gd name="connsiteX38-9013" fmla="*/ 1021699 w 2072640"/>
                  <a:gd name="connsiteY38-9014" fmla="*/ 1825914 h 3475971"/>
                  <a:gd name="connsiteX39-9015" fmla="*/ 1067430 w 2072640"/>
                  <a:gd name="connsiteY39-9016" fmla="*/ 1756022 h 3475971"/>
                  <a:gd name="connsiteX40-9017" fmla="*/ 1102998 w 2072640"/>
                  <a:gd name="connsiteY40-9018" fmla="*/ 1413851 h 3475971"/>
                  <a:gd name="connsiteX41-9019" fmla="*/ 1120782 w 2072640"/>
                  <a:gd name="connsiteY41-9020" fmla="*/ 1793030 h 3475971"/>
                  <a:gd name="connsiteX42-9021" fmla="*/ 1155708 w 2072640"/>
                  <a:gd name="connsiteY42-9022" fmla="*/ 1782451 h 3475971"/>
                  <a:gd name="connsiteX43-9023" fmla="*/ 1181113 w 2072640"/>
                  <a:gd name="connsiteY43-9024" fmla="*/ 1331755 h 3475971"/>
                  <a:gd name="connsiteX44-9025" fmla="*/ 1240158 w 2072640"/>
                  <a:gd name="connsiteY44-9026" fmla="*/ 1866343 h 3475971"/>
                  <a:gd name="connsiteX45-9027" fmla="*/ 1273182 w 2072640"/>
                  <a:gd name="connsiteY45-9028" fmla="*/ 1300690 h 3475971"/>
                  <a:gd name="connsiteX46-9029" fmla="*/ 1290965 w 2072640"/>
                  <a:gd name="connsiteY46-9030" fmla="*/ 1812057 h 3475971"/>
                  <a:gd name="connsiteX47-9031" fmla="*/ 1344306 w 2072640"/>
                  <a:gd name="connsiteY47-9032" fmla="*/ 1361797 h 3475971"/>
                  <a:gd name="connsiteX48-9033" fmla="*/ 1360818 w 2072640"/>
                  <a:gd name="connsiteY48-9034" fmla="*/ 1811255 h 3475971"/>
                  <a:gd name="connsiteX49-9035" fmla="*/ 1463040 w 2072640"/>
                  <a:gd name="connsiteY49-9036" fmla="*/ 3308295 h 3475971"/>
                  <a:gd name="connsiteX50-9037" fmla="*/ 1485900 w 2072640"/>
                  <a:gd name="connsiteY50-9038" fmla="*/ 3011115 h 3475971"/>
                  <a:gd name="connsiteX51-9039" fmla="*/ 1546860 w 2072640"/>
                  <a:gd name="connsiteY51-9040" fmla="*/ 3384495 h 3475971"/>
                  <a:gd name="connsiteX52-9041" fmla="*/ 1562100 w 2072640"/>
                  <a:gd name="connsiteY52-9042" fmla="*/ 3003495 h 3475971"/>
                  <a:gd name="connsiteX53-9043" fmla="*/ 1623060 w 2072640"/>
                  <a:gd name="connsiteY53-9044" fmla="*/ 3354015 h 3475971"/>
                  <a:gd name="connsiteX54-9045" fmla="*/ 1661160 w 2072640"/>
                  <a:gd name="connsiteY54-9046" fmla="*/ 3049215 h 3475971"/>
                  <a:gd name="connsiteX55-9047" fmla="*/ 1691640 w 2072640"/>
                  <a:gd name="connsiteY55-9048" fmla="*/ 3414975 h 3475971"/>
                  <a:gd name="connsiteX56-9049" fmla="*/ 1729740 w 2072640"/>
                  <a:gd name="connsiteY56-9050" fmla="*/ 3064455 h 3475971"/>
                  <a:gd name="connsiteX57-9051" fmla="*/ 1775460 w 2072640"/>
                  <a:gd name="connsiteY57-9052" fmla="*/ 3361635 h 3475971"/>
                  <a:gd name="connsiteX58-9053" fmla="*/ 1813560 w 2072640"/>
                  <a:gd name="connsiteY58-9054" fmla="*/ 3117795 h 3475971"/>
                  <a:gd name="connsiteX59-9055" fmla="*/ 1844040 w 2072640"/>
                  <a:gd name="connsiteY59-9056" fmla="*/ 3468315 h 3475971"/>
                  <a:gd name="connsiteX60-9057" fmla="*/ 1874520 w 2072640"/>
                  <a:gd name="connsiteY60-9058" fmla="*/ 3163515 h 3475971"/>
                  <a:gd name="connsiteX61-9059" fmla="*/ 1927860 w 2072640"/>
                  <a:gd name="connsiteY61-9060" fmla="*/ 3468315 h 3475971"/>
                  <a:gd name="connsiteX62-9061" fmla="*/ 1958340 w 2072640"/>
                  <a:gd name="connsiteY62-9062" fmla="*/ 3163515 h 3475971"/>
                  <a:gd name="connsiteX63-9063" fmla="*/ 2011680 w 2072640"/>
                  <a:gd name="connsiteY63-9064" fmla="*/ 3475935 h 3475971"/>
                  <a:gd name="connsiteX64-9065" fmla="*/ 2072640 w 2072640"/>
                  <a:gd name="connsiteY64-9066" fmla="*/ 3186375 h 3475971"/>
                  <a:gd name="connsiteX65-9067" fmla="*/ 2072640 w 2072640"/>
                  <a:gd name="connsiteY65-9068" fmla="*/ 3186375 h 3475971"/>
                  <a:gd name="connsiteX66-9069" fmla="*/ 2072640 w 2072640"/>
                  <a:gd name="connsiteY66-9070" fmla="*/ 3186375 h 3475971"/>
                  <a:gd name="connsiteX0-9071" fmla="*/ 0 w 2072640"/>
                  <a:gd name="connsiteY0-9072" fmla="*/ 1449015 h 3475971"/>
                  <a:gd name="connsiteX1-9073" fmla="*/ 53340 w 2072640"/>
                  <a:gd name="connsiteY1-9074" fmla="*/ 1159455 h 3475971"/>
                  <a:gd name="connsiteX2-9075" fmla="*/ 68580 w 2072640"/>
                  <a:gd name="connsiteY2-9076" fmla="*/ 1449015 h 3475971"/>
                  <a:gd name="connsiteX3-9077" fmla="*/ 121920 w 2072640"/>
                  <a:gd name="connsiteY3-9078" fmla="*/ 1167075 h 3475971"/>
                  <a:gd name="connsiteX4-9079" fmla="*/ 137160 w 2072640"/>
                  <a:gd name="connsiteY4-9080" fmla="*/ 1502355 h 3475971"/>
                  <a:gd name="connsiteX5-9081" fmla="*/ 176532 w 2072640"/>
                  <a:gd name="connsiteY5-9082" fmla="*/ 1151399 h 3475971"/>
                  <a:gd name="connsiteX6-9083" fmla="*/ 205740 w 2072640"/>
                  <a:gd name="connsiteY6-9084" fmla="*/ 1509975 h 3475971"/>
                  <a:gd name="connsiteX7-9085" fmla="*/ 227970 w 2072640"/>
                  <a:gd name="connsiteY7-9086" fmla="*/ 1120991 h 3475971"/>
                  <a:gd name="connsiteX8-9087" fmla="*/ 259080 w 2072640"/>
                  <a:gd name="connsiteY8-9088" fmla="*/ 1471875 h 3475971"/>
                  <a:gd name="connsiteX9-9089" fmla="*/ 292104 w 2072640"/>
                  <a:gd name="connsiteY9-9090" fmla="*/ 930782 h 3475971"/>
                  <a:gd name="connsiteX10-9091" fmla="*/ 304800 w 2072640"/>
                  <a:gd name="connsiteY10-9092" fmla="*/ 1730955 h 3475971"/>
                  <a:gd name="connsiteX11-9093" fmla="*/ 334649 w 2072640"/>
                  <a:gd name="connsiteY11-9094" fmla="*/ 770835 h 3475971"/>
                  <a:gd name="connsiteX12-9095" fmla="*/ 347976 w 2072640"/>
                  <a:gd name="connsiteY12-9096" fmla="*/ 1883500 h 3475971"/>
                  <a:gd name="connsiteX13-9097" fmla="*/ 383543 w 2072640"/>
                  <a:gd name="connsiteY13-9098" fmla="*/ 610742 h 3475971"/>
                  <a:gd name="connsiteX14-9099" fmla="*/ 400044 w 2072640"/>
                  <a:gd name="connsiteY14-9100" fmla="*/ 2051213 h 3475971"/>
                  <a:gd name="connsiteX15-9101" fmla="*/ 449580 w 2072640"/>
                  <a:gd name="connsiteY15-9102" fmla="*/ 458415 h 3475971"/>
                  <a:gd name="connsiteX16-9103" fmla="*/ 450840 w 2072640"/>
                  <a:gd name="connsiteY16-9104" fmla="*/ 2233948 h 3475971"/>
                  <a:gd name="connsiteX17-9105" fmla="*/ 497843 w 2072640"/>
                  <a:gd name="connsiteY17-9106" fmla="*/ 298395 h 3475971"/>
                  <a:gd name="connsiteX18-9107" fmla="*/ 501636 w 2072640"/>
                  <a:gd name="connsiteY18-9108" fmla="*/ 2454856 h 3475971"/>
                  <a:gd name="connsiteX19-9109" fmla="*/ 546108 w 2072640"/>
                  <a:gd name="connsiteY19-9110" fmla="*/ 121 h 3475971"/>
                  <a:gd name="connsiteX20-9111" fmla="*/ 549260 w 2072640"/>
                  <a:gd name="connsiteY20-9112" fmla="*/ 2338807 h 3475971"/>
                  <a:gd name="connsiteX21-9113" fmla="*/ 589283 w 2072640"/>
                  <a:gd name="connsiteY21-9114" fmla="*/ 240542 h 3475971"/>
                  <a:gd name="connsiteX22-9115" fmla="*/ 598795 w 2072640"/>
                  <a:gd name="connsiteY22-9116" fmla="*/ 2210724 h 3475971"/>
                  <a:gd name="connsiteX23-9117" fmla="*/ 632460 w 2072640"/>
                  <a:gd name="connsiteY23-9118" fmla="*/ 484017 h 3475971"/>
                  <a:gd name="connsiteX24-9119" fmla="*/ 645156 w 2072640"/>
                  <a:gd name="connsiteY24-9120" fmla="*/ 1997656 h 3475971"/>
                  <a:gd name="connsiteX25-9121" fmla="*/ 673104 w 2072640"/>
                  <a:gd name="connsiteY25-9122" fmla="*/ 737296 h 3475971"/>
                  <a:gd name="connsiteX26-9123" fmla="*/ 696594 w 2072640"/>
                  <a:gd name="connsiteY26-9124" fmla="*/ 1920655 h 3475971"/>
                  <a:gd name="connsiteX27-9125" fmla="*/ 725172 w 2072640"/>
                  <a:gd name="connsiteY27-9126" fmla="*/ 942237 h 3475971"/>
                  <a:gd name="connsiteX28-9127" fmla="*/ 748032 w 2072640"/>
                  <a:gd name="connsiteY28-9128" fmla="*/ 1720276 h 3475971"/>
                  <a:gd name="connsiteX29-9129" fmla="*/ 775337 w 2072640"/>
                  <a:gd name="connsiteY29-9130" fmla="*/ 1025547 h 3475971"/>
                  <a:gd name="connsiteX30-9131" fmla="*/ 791849 w 2072640"/>
                  <a:gd name="connsiteY30-9132" fmla="*/ 1672736 h 3475971"/>
                  <a:gd name="connsiteX31-9133" fmla="*/ 826776 w 2072640"/>
                  <a:gd name="connsiteY31-9134" fmla="*/ 1062043 h 3475971"/>
                  <a:gd name="connsiteX32-9135" fmla="*/ 854070 w 2072640"/>
                  <a:gd name="connsiteY32-9136" fmla="*/ 1779125 h 3475971"/>
                  <a:gd name="connsiteX33-9137" fmla="*/ 878214 w 2072640"/>
                  <a:gd name="connsiteY33-9138" fmla="*/ 1068428 h 3475971"/>
                  <a:gd name="connsiteX34-9139" fmla="*/ 908041 w 2072640"/>
                  <a:gd name="connsiteY34-9140" fmla="*/ 1807204 h 3475971"/>
                  <a:gd name="connsiteX35-9141" fmla="*/ 956946 w 2072640"/>
                  <a:gd name="connsiteY35-9142" fmla="*/ 1381357 h 3475971"/>
                  <a:gd name="connsiteX36-9143" fmla="*/ 968989 w 2072640"/>
                  <a:gd name="connsiteY36-9144" fmla="*/ 1842610 h 3475971"/>
                  <a:gd name="connsiteX37-9145" fmla="*/ 1007742 w 2072640"/>
                  <a:gd name="connsiteY37-9146" fmla="*/ 1386283 h 3475971"/>
                  <a:gd name="connsiteX38-9147" fmla="*/ 1021699 w 2072640"/>
                  <a:gd name="connsiteY38-9148" fmla="*/ 1825914 h 3475971"/>
                  <a:gd name="connsiteX39-9149" fmla="*/ 1067430 w 2072640"/>
                  <a:gd name="connsiteY39-9150" fmla="*/ 1756022 h 3475971"/>
                  <a:gd name="connsiteX40-9151" fmla="*/ 1102998 w 2072640"/>
                  <a:gd name="connsiteY40-9152" fmla="*/ 1413851 h 3475971"/>
                  <a:gd name="connsiteX41-9153" fmla="*/ 1120782 w 2072640"/>
                  <a:gd name="connsiteY41-9154" fmla="*/ 1793030 h 3475971"/>
                  <a:gd name="connsiteX42-9155" fmla="*/ 1155708 w 2072640"/>
                  <a:gd name="connsiteY42-9156" fmla="*/ 1782451 h 3475971"/>
                  <a:gd name="connsiteX43-9157" fmla="*/ 1181113 w 2072640"/>
                  <a:gd name="connsiteY43-9158" fmla="*/ 1331755 h 3475971"/>
                  <a:gd name="connsiteX44-9159" fmla="*/ 1240158 w 2072640"/>
                  <a:gd name="connsiteY44-9160" fmla="*/ 1866343 h 3475971"/>
                  <a:gd name="connsiteX45-9161" fmla="*/ 1273182 w 2072640"/>
                  <a:gd name="connsiteY45-9162" fmla="*/ 1300690 h 3475971"/>
                  <a:gd name="connsiteX46-9163" fmla="*/ 1290965 w 2072640"/>
                  <a:gd name="connsiteY46-9164" fmla="*/ 1812057 h 3475971"/>
                  <a:gd name="connsiteX47-9165" fmla="*/ 1344306 w 2072640"/>
                  <a:gd name="connsiteY47-9166" fmla="*/ 1361797 h 3475971"/>
                  <a:gd name="connsiteX48-9167" fmla="*/ 1360818 w 2072640"/>
                  <a:gd name="connsiteY48-9168" fmla="*/ 1811255 h 3475971"/>
                  <a:gd name="connsiteX49-9169" fmla="*/ 1463040 w 2072640"/>
                  <a:gd name="connsiteY49-9170" fmla="*/ 3308295 h 3475971"/>
                  <a:gd name="connsiteX50-9171" fmla="*/ 1485900 w 2072640"/>
                  <a:gd name="connsiteY50-9172" fmla="*/ 3011115 h 3475971"/>
                  <a:gd name="connsiteX51-9173" fmla="*/ 1546860 w 2072640"/>
                  <a:gd name="connsiteY51-9174" fmla="*/ 3384495 h 3475971"/>
                  <a:gd name="connsiteX52-9175" fmla="*/ 1562100 w 2072640"/>
                  <a:gd name="connsiteY52-9176" fmla="*/ 3003495 h 3475971"/>
                  <a:gd name="connsiteX53-9177" fmla="*/ 1623060 w 2072640"/>
                  <a:gd name="connsiteY53-9178" fmla="*/ 3354015 h 3475971"/>
                  <a:gd name="connsiteX54-9179" fmla="*/ 1661160 w 2072640"/>
                  <a:gd name="connsiteY54-9180" fmla="*/ 3049215 h 3475971"/>
                  <a:gd name="connsiteX55-9181" fmla="*/ 1691640 w 2072640"/>
                  <a:gd name="connsiteY55-9182" fmla="*/ 3414975 h 3475971"/>
                  <a:gd name="connsiteX56-9183" fmla="*/ 1729740 w 2072640"/>
                  <a:gd name="connsiteY56-9184" fmla="*/ 3064455 h 3475971"/>
                  <a:gd name="connsiteX57-9185" fmla="*/ 1775460 w 2072640"/>
                  <a:gd name="connsiteY57-9186" fmla="*/ 3361635 h 3475971"/>
                  <a:gd name="connsiteX58-9187" fmla="*/ 1813560 w 2072640"/>
                  <a:gd name="connsiteY58-9188" fmla="*/ 3117795 h 3475971"/>
                  <a:gd name="connsiteX59-9189" fmla="*/ 1844040 w 2072640"/>
                  <a:gd name="connsiteY59-9190" fmla="*/ 3468315 h 3475971"/>
                  <a:gd name="connsiteX60-9191" fmla="*/ 1874520 w 2072640"/>
                  <a:gd name="connsiteY60-9192" fmla="*/ 3163515 h 3475971"/>
                  <a:gd name="connsiteX61-9193" fmla="*/ 1927860 w 2072640"/>
                  <a:gd name="connsiteY61-9194" fmla="*/ 3468315 h 3475971"/>
                  <a:gd name="connsiteX62-9195" fmla="*/ 1958340 w 2072640"/>
                  <a:gd name="connsiteY62-9196" fmla="*/ 3163515 h 3475971"/>
                  <a:gd name="connsiteX63-9197" fmla="*/ 2011680 w 2072640"/>
                  <a:gd name="connsiteY63-9198" fmla="*/ 3475935 h 3475971"/>
                  <a:gd name="connsiteX64-9199" fmla="*/ 2072640 w 2072640"/>
                  <a:gd name="connsiteY64-9200" fmla="*/ 3186375 h 3475971"/>
                  <a:gd name="connsiteX65-9201" fmla="*/ 2072640 w 2072640"/>
                  <a:gd name="connsiteY65-9202" fmla="*/ 3186375 h 3475971"/>
                  <a:gd name="connsiteX66-9203" fmla="*/ 2072640 w 2072640"/>
                  <a:gd name="connsiteY66-9204" fmla="*/ 3186375 h 3475971"/>
                  <a:gd name="connsiteX0-9205" fmla="*/ 0 w 2072640"/>
                  <a:gd name="connsiteY0-9206" fmla="*/ 1449015 h 3475971"/>
                  <a:gd name="connsiteX1-9207" fmla="*/ 53340 w 2072640"/>
                  <a:gd name="connsiteY1-9208" fmla="*/ 1159455 h 3475971"/>
                  <a:gd name="connsiteX2-9209" fmla="*/ 68580 w 2072640"/>
                  <a:gd name="connsiteY2-9210" fmla="*/ 1449015 h 3475971"/>
                  <a:gd name="connsiteX3-9211" fmla="*/ 121920 w 2072640"/>
                  <a:gd name="connsiteY3-9212" fmla="*/ 1167075 h 3475971"/>
                  <a:gd name="connsiteX4-9213" fmla="*/ 137160 w 2072640"/>
                  <a:gd name="connsiteY4-9214" fmla="*/ 1502355 h 3475971"/>
                  <a:gd name="connsiteX5-9215" fmla="*/ 176532 w 2072640"/>
                  <a:gd name="connsiteY5-9216" fmla="*/ 1151399 h 3475971"/>
                  <a:gd name="connsiteX6-9217" fmla="*/ 205740 w 2072640"/>
                  <a:gd name="connsiteY6-9218" fmla="*/ 1509975 h 3475971"/>
                  <a:gd name="connsiteX7-9219" fmla="*/ 227970 w 2072640"/>
                  <a:gd name="connsiteY7-9220" fmla="*/ 1120991 h 3475971"/>
                  <a:gd name="connsiteX8-9221" fmla="*/ 259080 w 2072640"/>
                  <a:gd name="connsiteY8-9222" fmla="*/ 1471875 h 3475971"/>
                  <a:gd name="connsiteX9-9223" fmla="*/ 292104 w 2072640"/>
                  <a:gd name="connsiteY9-9224" fmla="*/ 930782 h 3475971"/>
                  <a:gd name="connsiteX10-9225" fmla="*/ 304800 w 2072640"/>
                  <a:gd name="connsiteY10-9226" fmla="*/ 1730955 h 3475971"/>
                  <a:gd name="connsiteX11-9227" fmla="*/ 334649 w 2072640"/>
                  <a:gd name="connsiteY11-9228" fmla="*/ 770835 h 3475971"/>
                  <a:gd name="connsiteX12-9229" fmla="*/ 347976 w 2072640"/>
                  <a:gd name="connsiteY12-9230" fmla="*/ 1883500 h 3475971"/>
                  <a:gd name="connsiteX13-9231" fmla="*/ 383543 w 2072640"/>
                  <a:gd name="connsiteY13-9232" fmla="*/ 610742 h 3475971"/>
                  <a:gd name="connsiteX14-9233" fmla="*/ 400044 w 2072640"/>
                  <a:gd name="connsiteY14-9234" fmla="*/ 2051213 h 3475971"/>
                  <a:gd name="connsiteX15-9235" fmla="*/ 449580 w 2072640"/>
                  <a:gd name="connsiteY15-9236" fmla="*/ 458415 h 3475971"/>
                  <a:gd name="connsiteX16-9237" fmla="*/ 450840 w 2072640"/>
                  <a:gd name="connsiteY16-9238" fmla="*/ 2233948 h 3475971"/>
                  <a:gd name="connsiteX17-9239" fmla="*/ 497843 w 2072640"/>
                  <a:gd name="connsiteY17-9240" fmla="*/ 298395 h 3475971"/>
                  <a:gd name="connsiteX18-9241" fmla="*/ 501636 w 2072640"/>
                  <a:gd name="connsiteY18-9242" fmla="*/ 2454856 h 3475971"/>
                  <a:gd name="connsiteX19-9243" fmla="*/ 546108 w 2072640"/>
                  <a:gd name="connsiteY19-9244" fmla="*/ 121 h 3475971"/>
                  <a:gd name="connsiteX20-9245" fmla="*/ 549260 w 2072640"/>
                  <a:gd name="connsiteY20-9246" fmla="*/ 2338807 h 3475971"/>
                  <a:gd name="connsiteX21-9247" fmla="*/ 589283 w 2072640"/>
                  <a:gd name="connsiteY21-9248" fmla="*/ 240542 h 3475971"/>
                  <a:gd name="connsiteX22-9249" fmla="*/ 598795 w 2072640"/>
                  <a:gd name="connsiteY22-9250" fmla="*/ 2210724 h 3475971"/>
                  <a:gd name="connsiteX23-9251" fmla="*/ 632460 w 2072640"/>
                  <a:gd name="connsiteY23-9252" fmla="*/ 484017 h 3475971"/>
                  <a:gd name="connsiteX24-9253" fmla="*/ 645156 w 2072640"/>
                  <a:gd name="connsiteY24-9254" fmla="*/ 1997656 h 3475971"/>
                  <a:gd name="connsiteX25-9255" fmla="*/ 673104 w 2072640"/>
                  <a:gd name="connsiteY25-9256" fmla="*/ 737296 h 3475971"/>
                  <a:gd name="connsiteX26-9257" fmla="*/ 696594 w 2072640"/>
                  <a:gd name="connsiteY26-9258" fmla="*/ 1920655 h 3475971"/>
                  <a:gd name="connsiteX27-9259" fmla="*/ 725172 w 2072640"/>
                  <a:gd name="connsiteY27-9260" fmla="*/ 942237 h 3475971"/>
                  <a:gd name="connsiteX28-9261" fmla="*/ 748032 w 2072640"/>
                  <a:gd name="connsiteY28-9262" fmla="*/ 1720276 h 3475971"/>
                  <a:gd name="connsiteX29-9263" fmla="*/ 775337 w 2072640"/>
                  <a:gd name="connsiteY29-9264" fmla="*/ 1025547 h 3475971"/>
                  <a:gd name="connsiteX30-9265" fmla="*/ 791849 w 2072640"/>
                  <a:gd name="connsiteY30-9266" fmla="*/ 1672736 h 3475971"/>
                  <a:gd name="connsiteX31-9267" fmla="*/ 826776 w 2072640"/>
                  <a:gd name="connsiteY31-9268" fmla="*/ 1062043 h 3475971"/>
                  <a:gd name="connsiteX32-9269" fmla="*/ 850896 w 2072640"/>
                  <a:gd name="connsiteY32-9270" fmla="*/ 1602190 h 3475971"/>
                  <a:gd name="connsiteX33-9271" fmla="*/ 878214 w 2072640"/>
                  <a:gd name="connsiteY33-9272" fmla="*/ 1068428 h 3475971"/>
                  <a:gd name="connsiteX34-9273" fmla="*/ 908041 w 2072640"/>
                  <a:gd name="connsiteY34-9274" fmla="*/ 1807204 h 3475971"/>
                  <a:gd name="connsiteX35-9275" fmla="*/ 956946 w 2072640"/>
                  <a:gd name="connsiteY35-9276" fmla="*/ 1381357 h 3475971"/>
                  <a:gd name="connsiteX36-9277" fmla="*/ 968989 w 2072640"/>
                  <a:gd name="connsiteY36-9278" fmla="*/ 1842610 h 3475971"/>
                  <a:gd name="connsiteX37-9279" fmla="*/ 1007742 w 2072640"/>
                  <a:gd name="connsiteY37-9280" fmla="*/ 1386283 h 3475971"/>
                  <a:gd name="connsiteX38-9281" fmla="*/ 1021699 w 2072640"/>
                  <a:gd name="connsiteY38-9282" fmla="*/ 1825914 h 3475971"/>
                  <a:gd name="connsiteX39-9283" fmla="*/ 1067430 w 2072640"/>
                  <a:gd name="connsiteY39-9284" fmla="*/ 1756022 h 3475971"/>
                  <a:gd name="connsiteX40-9285" fmla="*/ 1102998 w 2072640"/>
                  <a:gd name="connsiteY40-9286" fmla="*/ 1413851 h 3475971"/>
                  <a:gd name="connsiteX41-9287" fmla="*/ 1120782 w 2072640"/>
                  <a:gd name="connsiteY41-9288" fmla="*/ 1793030 h 3475971"/>
                  <a:gd name="connsiteX42-9289" fmla="*/ 1155708 w 2072640"/>
                  <a:gd name="connsiteY42-9290" fmla="*/ 1782451 h 3475971"/>
                  <a:gd name="connsiteX43-9291" fmla="*/ 1181113 w 2072640"/>
                  <a:gd name="connsiteY43-9292" fmla="*/ 1331755 h 3475971"/>
                  <a:gd name="connsiteX44-9293" fmla="*/ 1240158 w 2072640"/>
                  <a:gd name="connsiteY44-9294" fmla="*/ 1866343 h 3475971"/>
                  <a:gd name="connsiteX45-9295" fmla="*/ 1273182 w 2072640"/>
                  <a:gd name="connsiteY45-9296" fmla="*/ 1300690 h 3475971"/>
                  <a:gd name="connsiteX46-9297" fmla="*/ 1290965 w 2072640"/>
                  <a:gd name="connsiteY46-9298" fmla="*/ 1812057 h 3475971"/>
                  <a:gd name="connsiteX47-9299" fmla="*/ 1344306 w 2072640"/>
                  <a:gd name="connsiteY47-9300" fmla="*/ 1361797 h 3475971"/>
                  <a:gd name="connsiteX48-9301" fmla="*/ 1360818 w 2072640"/>
                  <a:gd name="connsiteY48-9302" fmla="*/ 1811255 h 3475971"/>
                  <a:gd name="connsiteX49-9303" fmla="*/ 1463040 w 2072640"/>
                  <a:gd name="connsiteY49-9304" fmla="*/ 3308295 h 3475971"/>
                  <a:gd name="connsiteX50-9305" fmla="*/ 1485900 w 2072640"/>
                  <a:gd name="connsiteY50-9306" fmla="*/ 3011115 h 3475971"/>
                  <a:gd name="connsiteX51-9307" fmla="*/ 1546860 w 2072640"/>
                  <a:gd name="connsiteY51-9308" fmla="*/ 3384495 h 3475971"/>
                  <a:gd name="connsiteX52-9309" fmla="*/ 1562100 w 2072640"/>
                  <a:gd name="connsiteY52-9310" fmla="*/ 3003495 h 3475971"/>
                  <a:gd name="connsiteX53-9311" fmla="*/ 1623060 w 2072640"/>
                  <a:gd name="connsiteY53-9312" fmla="*/ 3354015 h 3475971"/>
                  <a:gd name="connsiteX54-9313" fmla="*/ 1661160 w 2072640"/>
                  <a:gd name="connsiteY54-9314" fmla="*/ 3049215 h 3475971"/>
                  <a:gd name="connsiteX55-9315" fmla="*/ 1691640 w 2072640"/>
                  <a:gd name="connsiteY55-9316" fmla="*/ 3414975 h 3475971"/>
                  <a:gd name="connsiteX56-9317" fmla="*/ 1729740 w 2072640"/>
                  <a:gd name="connsiteY56-9318" fmla="*/ 3064455 h 3475971"/>
                  <a:gd name="connsiteX57-9319" fmla="*/ 1775460 w 2072640"/>
                  <a:gd name="connsiteY57-9320" fmla="*/ 3361635 h 3475971"/>
                  <a:gd name="connsiteX58-9321" fmla="*/ 1813560 w 2072640"/>
                  <a:gd name="connsiteY58-9322" fmla="*/ 3117795 h 3475971"/>
                  <a:gd name="connsiteX59-9323" fmla="*/ 1844040 w 2072640"/>
                  <a:gd name="connsiteY59-9324" fmla="*/ 3468315 h 3475971"/>
                  <a:gd name="connsiteX60-9325" fmla="*/ 1874520 w 2072640"/>
                  <a:gd name="connsiteY60-9326" fmla="*/ 3163515 h 3475971"/>
                  <a:gd name="connsiteX61-9327" fmla="*/ 1927860 w 2072640"/>
                  <a:gd name="connsiteY61-9328" fmla="*/ 3468315 h 3475971"/>
                  <a:gd name="connsiteX62-9329" fmla="*/ 1958340 w 2072640"/>
                  <a:gd name="connsiteY62-9330" fmla="*/ 3163515 h 3475971"/>
                  <a:gd name="connsiteX63-9331" fmla="*/ 2011680 w 2072640"/>
                  <a:gd name="connsiteY63-9332" fmla="*/ 3475935 h 3475971"/>
                  <a:gd name="connsiteX64-9333" fmla="*/ 2072640 w 2072640"/>
                  <a:gd name="connsiteY64-9334" fmla="*/ 3186375 h 3475971"/>
                  <a:gd name="connsiteX65-9335" fmla="*/ 2072640 w 2072640"/>
                  <a:gd name="connsiteY65-9336" fmla="*/ 3186375 h 3475971"/>
                  <a:gd name="connsiteX66-9337" fmla="*/ 2072640 w 2072640"/>
                  <a:gd name="connsiteY66-9338" fmla="*/ 3186375 h 3475971"/>
                  <a:gd name="connsiteX0-9339" fmla="*/ 0 w 2072640"/>
                  <a:gd name="connsiteY0-9340" fmla="*/ 1449015 h 3475971"/>
                  <a:gd name="connsiteX1-9341" fmla="*/ 53340 w 2072640"/>
                  <a:gd name="connsiteY1-9342" fmla="*/ 1159455 h 3475971"/>
                  <a:gd name="connsiteX2-9343" fmla="*/ 68580 w 2072640"/>
                  <a:gd name="connsiteY2-9344" fmla="*/ 1449015 h 3475971"/>
                  <a:gd name="connsiteX3-9345" fmla="*/ 121920 w 2072640"/>
                  <a:gd name="connsiteY3-9346" fmla="*/ 1167075 h 3475971"/>
                  <a:gd name="connsiteX4-9347" fmla="*/ 137160 w 2072640"/>
                  <a:gd name="connsiteY4-9348" fmla="*/ 1502355 h 3475971"/>
                  <a:gd name="connsiteX5-9349" fmla="*/ 176532 w 2072640"/>
                  <a:gd name="connsiteY5-9350" fmla="*/ 1151399 h 3475971"/>
                  <a:gd name="connsiteX6-9351" fmla="*/ 205740 w 2072640"/>
                  <a:gd name="connsiteY6-9352" fmla="*/ 1509975 h 3475971"/>
                  <a:gd name="connsiteX7-9353" fmla="*/ 227970 w 2072640"/>
                  <a:gd name="connsiteY7-9354" fmla="*/ 1120991 h 3475971"/>
                  <a:gd name="connsiteX8-9355" fmla="*/ 259080 w 2072640"/>
                  <a:gd name="connsiteY8-9356" fmla="*/ 1471875 h 3475971"/>
                  <a:gd name="connsiteX9-9357" fmla="*/ 292104 w 2072640"/>
                  <a:gd name="connsiteY9-9358" fmla="*/ 930782 h 3475971"/>
                  <a:gd name="connsiteX10-9359" fmla="*/ 304800 w 2072640"/>
                  <a:gd name="connsiteY10-9360" fmla="*/ 1730955 h 3475971"/>
                  <a:gd name="connsiteX11-9361" fmla="*/ 334649 w 2072640"/>
                  <a:gd name="connsiteY11-9362" fmla="*/ 770835 h 3475971"/>
                  <a:gd name="connsiteX12-9363" fmla="*/ 347976 w 2072640"/>
                  <a:gd name="connsiteY12-9364" fmla="*/ 1883500 h 3475971"/>
                  <a:gd name="connsiteX13-9365" fmla="*/ 383543 w 2072640"/>
                  <a:gd name="connsiteY13-9366" fmla="*/ 610742 h 3475971"/>
                  <a:gd name="connsiteX14-9367" fmla="*/ 400044 w 2072640"/>
                  <a:gd name="connsiteY14-9368" fmla="*/ 2051213 h 3475971"/>
                  <a:gd name="connsiteX15-9369" fmla="*/ 449580 w 2072640"/>
                  <a:gd name="connsiteY15-9370" fmla="*/ 458415 h 3475971"/>
                  <a:gd name="connsiteX16-9371" fmla="*/ 450840 w 2072640"/>
                  <a:gd name="connsiteY16-9372" fmla="*/ 2233948 h 3475971"/>
                  <a:gd name="connsiteX17-9373" fmla="*/ 497843 w 2072640"/>
                  <a:gd name="connsiteY17-9374" fmla="*/ 298395 h 3475971"/>
                  <a:gd name="connsiteX18-9375" fmla="*/ 501636 w 2072640"/>
                  <a:gd name="connsiteY18-9376" fmla="*/ 2454856 h 3475971"/>
                  <a:gd name="connsiteX19-9377" fmla="*/ 546108 w 2072640"/>
                  <a:gd name="connsiteY19-9378" fmla="*/ 121 h 3475971"/>
                  <a:gd name="connsiteX20-9379" fmla="*/ 549260 w 2072640"/>
                  <a:gd name="connsiteY20-9380" fmla="*/ 2338807 h 3475971"/>
                  <a:gd name="connsiteX21-9381" fmla="*/ 589283 w 2072640"/>
                  <a:gd name="connsiteY21-9382" fmla="*/ 240542 h 3475971"/>
                  <a:gd name="connsiteX22-9383" fmla="*/ 598795 w 2072640"/>
                  <a:gd name="connsiteY22-9384" fmla="*/ 2210724 h 3475971"/>
                  <a:gd name="connsiteX23-9385" fmla="*/ 632460 w 2072640"/>
                  <a:gd name="connsiteY23-9386" fmla="*/ 484017 h 3475971"/>
                  <a:gd name="connsiteX24-9387" fmla="*/ 645156 w 2072640"/>
                  <a:gd name="connsiteY24-9388" fmla="*/ 1997656 h 3475971"/>
                  <a:gd name="connsiteX25-9389" fmla="*/ 673104 w 2072640"/>
                  <a:gd name="connsiteY25-9390" fmla="*/ 737296 h 3475971"/>
                  <a:gd name="connsiteX26-9391" fmla="*/ 696594 w 2072640"/>
                  <a:gd name="connsiteY26-9392" fmla="*/ 1920655 h 3475971"/>
                  <a:gd name="connsiteX27-9393" fmla="*/ 725172 w 2072640"/>
                  <a:gd name="connsiteY27-9394" fmla="*/ 942237 h 3475971"/>
                  <a:gd name="connsiteX28-9395" fmla="*/ 748032 w 2072640"/>
                  <a:gd name="connsiteY28-9396" fmla="*/ 1720276 h 3475971"/>
                  <a:gd name="connsiteX29-9397" fmla="*/ 775337 w 2072640"/>
                  <a:gd name="connsiteY29-9398" fmla="*/ 1025547 h 3475971"/>
                  <a:gd name="connsiteX30-9399" fmla="*/ 791849 w 2072640"/>
                  <a:gd name="connsiteY30-9400" fmla="*/ 1672736 h 3475971"/>
                  <a:gd name="connsiteX31-9401" fmla="*/ 826776 w 2072640"/>
                  <a:gd name="connsiteY31-9402" fmla="*/ 1062043 h 3475971"/>
                  <a:gd name="connsiteX32-9403" fmla="*/ 850896 w 2072640"/>
                  <a:gd name="connsiteY32-9404" fmla="*/ 1602190 h 3475971"/>
                  <a:gd name="connsiteX33-9405" fmla="*/ 878214 w 2072640"/>
                  <a:gd name="connsiteY33-9406" fmla="*/ 1068428 h 3475971"/>
                  <a:gd name="connsiteX34-9407" fmla="*/ 908041 w 2072640"/>
                  <a:gd name="connsiteY34-9408" fmla="*/ 1807204 h 3475971"/>
                  <a:gd name="connsiteX35-9409" fmla="*/ 941076 w 2072640"/>
                  <a:gd name="connsiteY35-9410" fmla="*/ 1065952 h 3475971"/>
                  <a:gd name="connsiteX36-9411" fmla="*/ 968989 w 2072640"/>
                  <a:gd name="connsiteY36-9412" fmla="*/ 1842610 h 3475971"/>
                  <a:gd name="connsiteX37-9413" fmla="*/ 1007742 w 2072640"/>
                  <a:gd name="connsiteY37-9414" fmla="*/ 1386283 h 3475971"/>
                  <a:gd name="connsiteX38-9415" fmla="*/ 1021699 w 2072640"/>
                  <a:gd name="connsiteY38-9416" fmla="*/ 1825914 h 3475971"/>
                  <a:gd name="connsiteX39-9417" fmla="*/ 1067430 w 2072640"/>
                  <a:gd name="connsiteY39-9418" fmla="*/ 1756022 h 3475971"/>
                  <a:gd name="connsiteX40-9419" fmla="*/ 1102998 w 2072640"/>
                  <a:gd name="connsiteY40-9420" fmla="*/ 1413851 h 3475971"/>
                  <a:gd name="connsiteX41-9421" fmla="*/ 1120782 w 2072640"/>
                  <a:gd name="connsiteY41-9422" fmla="*/ 1793030 h 3475971"/>
                  <a:gd name="connsiteX42-9423" fmla="*/ 1155708 w 2072640"/>
                  <a:gd name="connsiteY42-9424" fmla="*/ 1782451 h 3475971"/>
                  <a:gd name="connsiteX43-9425" fmla="*/ 1181113 w 2072640"/>
                  <a:gd name="connsiteY43-9426" fmla="*/ 1331755 h 3475971"/>
                  <a:gd name="connsiteX44-9427" fmla="*/ 1240158 w 2072640"/>
                  <a:gd name="connsiteY44-9428" fmla="*/ 1866343 h 3475971"/>
                  <a:gd name="connsiteX45-9429" fmla="*/ 1273182 w 2072640"/>
                  <a:gd name="connsiteY45-9430" fmla="*/ 1300690 h 3475971"/>
                  <a:gd name="connsiteX46-9431" fmla="*/ 1290965 w 2072640"/>
                  <a:gd name="connsiteY46-9432" fmla="*/ 1812057 h 3475971"/>
                  <a:gd name="connsiteX47-9433" fmla="*/ 1344306 w 2072640"/>
                  <a:gd name="connsiteY47-9434" fmla="*/ 1361797 h 3475971"/>
                  <a:gd name="connsiteX48-9435" fmla="*/ 1360818 w 2072640"/>
                  <a:gd name="connsiteY48-9436" fmla="*/ 1811255 h 3475971"/>
                  <a:gd name="connsiteX49-9437" fmla="*/ 1463040 w 2072640"/>
                  <a:gd name="connsiteY49-9438" fmla="*/ 3308295 h 3475971"/>
                  <a:gd name="connsiteX50-9439" fmla="*/ 1485900 w 2072640"/>
                  <a:gd name="connsiteY50-9440" fmla="*/ 3011115 h 3475971"/>
                  <a:gd name="connsiteX51-9441" fmla="*/ 1546860 w 2072640"/>
                  <a:gd name="connsiteY51-9442" fmla="*/ 3384495 h 3475971"/>
                  <a:gd name="connsiteX52-9443" fmla="*/ 1562100 w 2072640"/>
                  <a:gd name="connsiteY52-9444" fmla="*/ 3003495 h 3475971"/>
                  <a:gd name="connsiteX53-9445" fmla="*/ 1623060 w 2072640"/>
                  <a:gd name="connsiteY53-9446" fmla="*/ 3354015 h 3475971"/>
                  <a:gd name="connsiteX54-9447" fmla="*/ 1661160 w 2072640"/>
                  <a:gd name="connsiteY54-9448" fmla="*/ 3049215 h 3475971"/>
                  <a:gd name="connsiteX55-9449" fmla="*/ 1691640 w 2072640"/>
                  <a:gd name="connsiteY55-9450" fmla="*/ 3414975 h 3475971"/>
                  <a:gd name="connsiteX56-9451" fmla="*/ 1729740 w 2072640"/>
                  <a:gd name="connsiteY56-9452" fmla="*/ 3064455 h 3475971"/>
                  <a:gd name="connsiteX57-9453" fmla="*/ 1775460 w 2072640"/>
                  <a:gd name="connsiteY57-9454" fmla="*/ 3361635 h 3475971"/>
                  <a:gd name="connsiteX58-9455" fmla="*/ 1813560 w 2072640"/>
                  <a:gd name="connsiteY58-9456" fmla="*/ 3117795 h 3475971"/>
                  <a:gd name="connsiteX59-9457" fmla="*/ 1844040 w 2072640"/>
                  <a:gd name="connsiteY59-9458" fmla="*/ 3468315 h 3475971"/>
                  <a:gd name="connsiteX60-9459" fmla="*/ 1874520 w 2072640"/>
                  <a:gd name="connsiteY60-9460" fmla="*/ 3163515 h 3475971"/>
                  <a:gd name="connsiteX61-9461" fmla="*/ 1927860 w 2072640"/>
                  <a:gd name="connsiteY61-9462" fmla="*/ 3468315 h 3475971"/>
                  <a:gd name="connsiteX62-9463" fmla="*/ 1958340 w 2072640"/>
                  <a:gd name="connsiteY62-9464" fmla="*/ 3163515 h 3475971"/>
                  <a:gd name="connsiteX63-9465" fmla="*/ 2011680 w 2072640"/>
                  <a:gd name="connsiteY63-9466" fmla="*/ 3475935 h 3475971"/>
                  <a:gd name="connsiteX64-9467" fmla="*/ 2072640 w 2072640"/>
                  <a:gd name="connsiteY64-9468" fmla="*/ 3186375 h 3475971"/>
                  <a:gd name="connsiteX65-9469" fmla="*/ 2072640 w 2072640"/>
                  <a:gd name="connsiteY65-9470" fmla="*/ 3186375 h 3475971"/>
                  <a:gd name="connsiteX66-9471" fmla="*/ 2072640 w 2072640"/>
                  <a:gd name="connsiteY66-9472" fmla="*/ 3186375 h 3475971"/>
                  <a:gd name="connsiteX0-9473" fmla="*/ 0 w 2072640"/>
                  <a:gd name="connsiteY0-9474" fmla="*/ 1449015 h 3475971"/>
                  <a:gd name="connsiteX1-9475" fmla="*/ 53340 w 2072640"/>
                  <a:gd name="connsiteY1-9476" fmla="*/ 1159455 h 3475971"/>
                  <a:gd name="connsiteX2-9477" fmla="*/ 68580 w 2072640"/>
                  <a:gd name="connsiteY2-9478" fmla="*/ 1449015 h 3475971"/>
                  <a:gd name="connsiteX3-9479" fmla="*/ 121920 w 2072640"/>
                  <a:gd name="connsiteY3-9480" fmla="*/ 1167075 h 3475971"/>
                  <a:gd name="connsiteX4-9481" fmla="*/ 137160 w 2072640"/>
                  <a:gd name="connsiteY4-9482" fmla="*/ 1502355 h 3475971"/>
                  <a:gd name="connsiteX5-9483" fmla="*/ 176532 w 2072640"/>
                  <a:gd name="connsiteY5-9484" fmla="*/ 1151399 h 3475971"/>
                  <a:gd name="connsiteX6-9485" fmla="*/ 205740 w 2072640"/>
                  <a:gd name="connsiteY6-9486" fmla="*/ 1509975 h 3475971"/>
                  <a:gd name="connsiteX7-9487" fmla="*/ 227970 w 2072640"/>
                  <a:gd name="connsiteY7-9488" fmla="*/ 1120991 h 3475971"/>
                  <a:gd name="connsiteX8-9489" fmla="*/ 259080 w 2072640"/>
                  <a:gd name="connsiteY8-9490" fmla="*/ 1471875 h 3475971"/>
                  <a:gd name="connsiteX9-9491" fmla="*/ 292104 w 2072640"/>
                  <a:gd name="connsiteY9-9492" fmla="*/ 930782 h 3475971"/>
                  <a:gd name="connsiteX10-9493" fmla="*/ 304800 w 2072640"/>
                  <a:gd name="connsiteY10-9494" fmla="*/ 1730955 h 3475971"/>
                  <a:gd name="connsiteX11-9495" fmla="*/ 334649 w 2072640"/>
                  <a:gd name="connsiteY11-9496" fmla="*/ 770835 h 3475971"/>
                  <a:gd name="connsiteX12-9497" fmla="*/ 347976 w 2072640"/>
                  <a:gd name="connsiteY12-9498" fmla="*/ 1883500 h 3475971"/>
                  <a:gd name="connsiteX13-9499" fmla="*/ 383543 w 2072640"/>
                  <a:gd name="connsiteY13-9500" fmla="*/ 610742 h 3475971"/>
                  <a:gd name="connsiteX14-9501" fmla="*/ 400044 w 2072640"/>
                  <a:gd name="connsiteY14-9502" fmla="*/ 2051213 h 3475971"/>
                  <a:gd name="connsiteX15-9503" fmla="*/ 449580 w 2072640"/>
                  <a:gd name="connsiteY15-9504" fmla="*/ 458415 h 3475971"/>
                  <a:gd name="connsiteX16-9505" fmla="*/ 450840 w 2072640"/>
                  <a:gd name="connsiteY16-9506" fmla="*/ 2233948 h 3475971"/>
                  <a:gd name="connsiteX17-9507" fmla="*/ 497843 w 2072640"/>
                  <a:gd name="connsiteY17-9508" fmla="*/ 298395 h 3475971"/>
                  <a:gd name="connsiteX18-9509" fmla="*/ 501636 w 2072640"/>
                  <a:gd name="connsiteY18-9510" fmla="*/ 2454856 h 3475971"/>
                  <a:gd name="connsiteX19-9511" fmla="*/ 546108 w 2072640"/>
                  <a:gd name="connsiteY19-9512" fmla="*/ 121 h 3475971"/>
                  <a:gd name="connsiteX20-9513" fmla="*/ 549260 w 2072640"/>
                  <a:gd name="connsiteY20-9514" fmla="*/ 2338807 h 3475971"/>
                  <a:gd name="connsiteX21-9515" fmla="*/ 589283 w 2072640"/>
                  <a:gd name="connsiteY21-9516" fmla="*/ 240542 h 3475971"/>
                  <a:gd name="connsiteX22-9517" fmla="*/ 598795 w 2072640"/>
                  <a:gd name="connsiteY22-9518" fmla="*/ 2210724 h 3475971"/>
                  <a:gd name="connsiteX23-9519" fmla="*/ 632460 w 2072640"/>
                  <a:gd name="connsiteY23-9520" fmla="*/ 484017 h 3475971"/>
                  <a:gd name="connsiteX24-9521" fmla="*/ 645156 w 2072640"/>
                  <a:gd name="connsiteY24-9522" fmla="*/ 1997656 h 3475971"/>
                  <a:gd name="connsiteX25-9523" fmla="*/ 673104 w 2072640"/>
                  <a:gd name="connsiteY25-9524" fmla="*/ 737296 h 3475971"/>
                  <a:gd name="connsiteX26-9525" fmla="*/ 696594 w 2072640"/>
                  <a:gd name="connsiteY26-9526" fmla="*/ 1920655 h 3475971"/>
                  <a:gd name="connsiteX27-9527" fmla="*/ 725172 w 2072640"/>
                  <a:gd name="connsiteY27-9528" fmla="*/ 942237 h 3475971"/>
                  <a:gd name="connsiteX28-9529" fmla="*/ 748032 w 2072640"/>
                  <a:gd name="connsiteY28-9530" fmla="*/ 1720276 h 3475971"/>
                  <a:gd name="connsiteX29-9531" fmla="*/ 775337 w 2072640"/>
                  <a:gd name="connsiteY29-9532" fmla="*/ 1025547 h 3475971"/>
                  <a:gd name="connsiteX30-9533" fmla="*/ 791849 w 2072640"/>
                  <a:gd name="connsiteY30-9534" fmla="*/ 1672736 h 3475971"/>
                  <a:gd name="connsiteX31-9535" fmla="*/ 826776 w 2072640"/>
                  <a:gd name="connsiteY31-9536" fmla="*/ 1062043 h 3475971"/>
                  <a:gd name="connsiteX32-9537" fmla="*/ 850896 w 2072640"/>
                  <a:gd name="connsiteY32-9538" fmla="*/ 1602190 h 3475971"/>
                  <a:gd name="connsiteX33-9539" fmla="*/ 878214 w 2072640"/>
                  <a:gd name="connsiteY33-9540" fmla="*/ 1068428 h 3475971"/>
                  <a:gd name="connsiteX34-9541" fmla="*/ 904867 w 2072640"/>
                  <a:gd name="connsiteY34-9542" fmla="*/ 1553341 h 3475971"/>
                  <a:gd name="connsiteX35-9543" fmla="*/ 941076 w 2072640"/>
                  <a:gd name="connsiteY35-9544" fmla="*/ 1065952 h 3475971"/>
                  <a:gd name="connsiteX36-9545" fmla="*/ 968989 w 2072640"/>
                  <a:gd name="connsiteY36-9546" fmla="*/ 1842610 h 3475971"/>
                  <a:gd name="connsiteX37-9547" fmla="*/ 1007742 w 2072640"/>
                  <a:gd name="connsiteY37-9548" fmla="*/ 1386283 h 3475971"/>
                  <a:gd name="connsiteX38-9549" fmla="*/ 1021699 w 2072640"/>
                  <a:gd name="connsiteY38-9550" fmla="*/ 1825914 h 3475971"/>
                  <a:gd name="connsiteX39-9551" fmla="*/ 1067430 w 2072640"/>
                  <a:gd name="connsiteY39-9552" fmla="*/ 1756022 h 3475971"/>
                  <a:gd name="connsiteX40-9553" fmla="*/ 1102998 w 2072640"/>
                  <a:gd name="connsiteY40-9554" fmla="*/ 1413851 h 3475971"/>
                  <a:gd name="connsiteX41-9555" fmla="*/ 1120782 w 2072640"/>
                  <a:gd name="connsiteY41-9556" fmla="*/ 1793030 h 3475971"/>
                  <a:gd name="connsiteX42-9557" fmla="*/ 1155708 w 2072640"/>
                  <a:gd name="connsiteY42-9558" fmla="*/ 1782451 h 3475971"/>
                  <a:gd name="connsiteX43-9559" fmla="*/ 1181113 w 2072640"/>
                  <a:gd name="connsiteY43-9560" fmla="*/ 1331755 h 3475971"/>
                  <a:gd name="connsiteX44-9561" fmla="*/ 1240158 w 2072640"/>
                  <a:gd name="connsiteY44-9562" fmla="*/ 1866343 h 3475971"/>
                  <a:gd name="connsiteX45-9563" fmla="*/ 1273182 w 2072640"/>
                  <a:gd name="connsiteY45-9564" fmla="*/ 1300690 h 3475971"/>
                  <a:gd name="connsiteX46-9565" fmla="*/ 1290965 w 2072640"/>
                  <a:gd name="connsiteY46-9566" fmla="*/ 1812057 h 3475971"/>
                  <a:gd name="connsiteX47-9567" fmla="*/ 1344306 w 2072640"/>
                  <a:gd name="connsiteY47-9568" fmla="*/ 1361797 h 3475971"/>
                  <a:gd name="connsiteX48-9569" fmla="*/ 1360818 w 2072640"/>
                  <a:gd name="connsiteY48-9570" fmla="*/ 1811255 h 3475971"/>
                  <a:gd name="connsiteX49-9571" fmla="*/ 1463040 w 2072640"/>
                  <a:gd name="connsiteY49-9572" fmla="*/ 3308295 h 3475971"/>
                  <a:gd name="connsiteX50-9573" fmla="*/ 1485900 w 2072640"/>
                  <a:gd name="connsiteY50-9574" fmla="*/ 3011115 h 3475971"/>
                  <a:gd name="connsiteX51-9575" fmla="*/ 1546860 w 2072640"/>
                  <a:gd name="connsiteY51-9576" fmla="*/ 3384495 h 3475971"/>
                  <a:gd name="connsiteX52-9577" fmla="*/ 1562100 w 2072640"/>
                  <a:gd name="connsiteY52-9578" fmla="*/ 3003495 h 3475971"/>
                  <a:gd name="connsiteX53-9579" fmla="*/ 1623060 w 2072640"/>
                  <a:gd name="connsiteY53-9580" fmla="*/ 3354015 h 3475971"/>
                  <a:gd name="connsiteX54-9581" fmla="*/ 1661160 w 2072640"/>
                  <a:gd name="connsiteY54-9582" fmla="*/ 3049215 h 3475971"/>
                  <a:gd name="connsiteX55-9583" fmla="*/ 1691640 w 2072640"/>
                  <a:gd name="connsiteY55-9584" fmla="*/ 3414975 h 3475971"/>
                  <a:gd name="connsiteX56-9585" fmla="*/ 1729740 w 2072640"/>
                  <a:gd name="connsiteY56-9586" fmla="*/ 3064455 h 3475971"/>
                  <a:gd name="connsiteX57-9587" fmla="*/ 1775460 w 2072640"/>
                  <a:gd name="connsiteY57-9588" fmla="*/ 3361635 h 3475971"/>
                  <a:gd name="connsiteX58-9589" fmla="*/ 1813560 w 2072640"/>
                  <a:gd name="connsiteY58-9590" fmla="*/ 3117795 h 3475971"/>
                  <a:gd name="connsiteX59-9591" fmla="*/ 1844040 w 2072640"/>
                  <a:gd name="connsiteY59-9592" fmla="*/ 3468315 h 3475971"/>
                  <a:gd name="connsiteX60-9593" fmla="*/ 1874520 w 2072640"/>
                  <a:gd name="connsiteY60-9594" fmla="*/ 3163515 h 3475971"/>
                  <a:gd name="connsiteX61-9595" fmla="*/ 1927860 w 2072640"/>
                  <a:gd name="connsiteY61-9596" fmla="*/ 3468315 h 3475971"/>
                  <a:gd name="connsiteX62-9597" fmla="*/ 1958340 w 2072640"/>
                  <a:gd name="connsiteY62-9598" fmla="*/ 3163515 h 3475971"/>
                  <a:gd name="connsiteX63-9599" fmla="*/ 2011680 w 2072640"/>
                  <a:gd name="connsiteY63-9600" fmla="*/ 3475935 h 3475971"/>
                  <a:gd name="connsiteX64-9601" fmla="*/ 2072640 w 2072640"/>
                  <a:gd name="connsiteY64-9602" fmla="*/ 3186375 h 3475971"/>
                  <a:gd name="connsiteX65-9603" fmla="*/ 2072640 w 2072640"/>
                  <a:gd name="connsiteY65-9604" fmla="*/ 3186375 h 3475971"/>
                  <a:gd name="connsiteX66-9605" fmla="*/ 2072640 w 2072640"/>
                  <a:gd name="connsiteY66-9606" fmla="*/ 3186375 h 3475971"/>
                  <a:gd name="connsiteX0-9607" fmla="*/ 0 w 2072640"/>
                  <a:gd name="connsiteY0-9608" fmla="*/ 1449015 h 3475971"/>
                  <a:gd name="connsiteX1-9609" fmla="*/ 53340 w 2072640"/>
                  <a:gd name="connsiteY1-9610" fmla="*/ 1159455 h 3475971"/>
                  <a:gd name="connsiteX2-9611" fmla="*/ 68580 w 2072640"/>
                  <a:gd name="connsiteY2-9612" fmla="*/ 1449015 h 3475971"/>
                  <a:gd name="connsiteX3-9613" fmla="*/ 121920 w 2072640"/>
                  <a:gd name="connsiteY3-9614" fmla="*/ 1167075 h 3475971"/>
                  <a:gd name="connsiteX4-9615" fmla="*/ 137160 w 2072640"/>
                  <a:gd name="connsiteY4-9616" fmla="*/ 1502355 h 3475971"/>
                  <a:gd name="connsiteX5-9617" fmla="*/ 176532 w 2072640"/>
                  <a:gd name="connsiteY5-9618" fmla="*/ 1151399 h 3475971"/>
                  <a:gd name="connsiteX6-9619" fmla="*/ 205740 w 2072640"/>
                  <a:gd name="connsiteY6-9620" fmla="*/ 1509975 h 3475971"/>
                  <a:gd name="connsiteX7-9621" fmla="*/ 227970 w 2072640"/>
                  <a:gd name="connsiteY7-9622" fmla="*/ 1120991 h 3475971"/>
                  <a:gd name="connsiteX8-9623" fmla="*/ 259080 w 2072640"/>
                  <a:gd name="connsiteY8-9624" fmla="*/ 1471875 h 3475971"/>
                  <a:gd name="connsiteX9-9625" fmla="*/ 292104 w 2072640"/>
                  <a:gd name="connsiteY9-9626" fmla="*/ 930782 h 3475971"/>
                  <a:gd name="connsiteX10-9627" fmla="*/ 304800 w 2072640"/>
                  <a:gd name="connsiteY10-9628" fmla="*/ 1730955 h 3475971"/>
                  <a:gd name="connsiteX11-9629" fmla="*/ 334649 w 2072640"/>
                  <a:gd name="connsiteY11-9630" fmla="*/ 770835 h 3475971"/>
                  <a:gd name="connsiteX12-9631" fmla="*/ 347976 w 2072640"/>
                  <a:gd name="connsiteY12-9632" fmla="*/ 1883500 h 3475971"/>
                  <a:gd name="connsiteX13-9633" fmla="*/ 383543 w 2072640"/>
                  <a:gd name="connsiteY13-9634" fmla="*/ 610742 h 3475971"/>
                  <a:gd name="connsiteX14-9635" fmla="*/ 400044 w 2072640"/>
                  <a:gd name="connsiteY14-9636" fmla="*/ 2051213 h 3475971"/>
                  <a:gd name="connsiteX15-9637" fmla="*/ 449580 w 2072640"/>
                  <a:gd name="connsiteY15-9638" fmla="*/ 458415 h 3475971"/>
                  <a:gd name="connsiteX16-9639" fmla="*/ 450840 w 2072640"/>
                  <a:gd name="connsiteY16-9640" fmla="*/ 2233948 h 3475971"/>
                  <a:gd name="connsiteX17-9641" fmla="*/ 497843 w 2072640"/>
                  <a:gd name="connsiteY17-9642" fmla="*/ 298395 h 3475971"/>
                  <a:gd name="connsiteX18-9643" fmla="*/ 501636 w 2072640"/>
                  <a:gd name="connsiteY18-9644" fmla="*/ 2454856 h 3475971"/>
                  <a:gd name="connsiteX19-9645" fmla="*/ 546108 w 2072640"/>
                  <a:gd name="connsiteY19-9646" fmla="*/ 121 h 3475971"/>
                  <a:gd name="connsiteX20-9647" fmla="*/ 549260 w 2072640"/>
                  <a:gd name="connsiteY20-9648" fmla="*/ 2338807 h 3475971"/>
                  <a:gd name="connsiteX21-9649" fmla="*/ 589283 w 2072640"/>
                  <a:gd name="connsiteY21-9650" fmla="*/ 240542 h 3475971"/>
                  <a:gd name="connsiteX22-9651" fmla="*/ 598795 w 2072640"/>
                  <a:gd name="connsiteY22-9652" fmla="*/ 2210724 h 3475971"/>
                  <a:gd name="connsiteX23-9653" fmla="*/ 632460 w 2072640"/>
                  <a:gd name="connsiteY23-9654" fmla="*/ 484017 h 3475971"/>
                  <a:gd name="connsiteX24-9655" fmla="*/ 645156 w 2072640"/>
                  <a:gd name="connsiteY24-9656" fmla="*/ 1997656 h 3475971"/>
                  <a:gd name="connsiteX25-9657" fmla="*/ 673104 w 2072640"/>
                  <a:gd name="connsiteY25-9658" fmla="*/ 737296 h 3475971"/>
                  <a:gd name="connsiteX26-9659" fmla="*/ 696594 w 2072640"/>
                  <a:gd name="connsiteY26-9660" fmla="*/ 1920655 h 3475971"/>
                  <a:gd name="connsiteX27-9661" fmla="*/ 725172 w 2072640"/>
                  <a:gd name="connsiteY27-9662" fmla="*/ 942237 h 3475971"/>
                  <a:gd name="connsiteX28-9663" fmla="*/ 748032 w 2072640"/>
                  <a:gd name="connsiteY28-9664" fmla="*/ 1720276 h 3475971"/>
                  <a:gd name="connsiteX29-9665" fmla="*/ 775337 w 2072640"/>
                  <a:gd name="connsiteY29-9666" fmla="*/ 1025547 h 3475971"/>
                  <a:gd name="connsiteX30-9667" fmla="*/ 791849 w 2072640"/>
                  <a:gd name="connsiteY30-9668" fmla="*/ 1672736 h 3475971"/>
                  <a:gd name="connsiteX31-9669" fmla="*/ 826776 w 2072640"/>
                  <a:gd name="connsiteY31-9670" fmla="*/ 1062043 h 3475971"/>
                  <a:gd name="connsiteX32-9671" fmla="*/ 850896 w 2072640"/>
                  <a:gd name="connsiteY32-9672" fmla="*/ 1602190 h 3475971"/>
                  <a:gd name="connsiteX33-9673" fmla="*/ 878214 w 2072640"/>
                  <a:gd name="connsiteY33-9674" fmla="*/ 1068428 h 3475971"/>
                  <a:gd name="connsiteX34-9675" fmla="*/ 904867 w 2072640"/>
                  <a:gd name="connsiteY34-9676" fmla="*/ 1553341 h 3475971"/>
                  <a:gd name="connsiteX35-9677" fmla="*/ 941076 w 2072640"/>
                  <a:gd name="connsiteY35-9678" fmla="*/ 1065952 h 3475971"/>
                  <a:gd name="connsiteX36-9679" fmla="*/ 968989 w 2072640"/>
                  <a:gd name="connsiteY36-9680" fmla="*/ 1842610 h 3475971"/>
                  <a:gd name="connsiteX37-9681" fmla="*/ 1010916 w 2072640"/>
                  <a:gd name="connsiteY37-9682" fmla="*/ 1055492 h 3475971"/>
                  <a:gd name="connsiteX38-9683" fmla="*/ 1021699 w 2072640"/>
                  <a:gd name="connsiteY38-9684" fmla="*/ 1825914 h 3475971"/>
                  <a:gd name="connsiteX39-9685" fmla="*/ 1067430 w 2072640"/>
                  <a:gd name="connsiteY39-9686" fmla="*/ 1756022 h 3475971"/>
                  <a:gd name="connsiteX40-9687" fmla="*/ 1102998 w 2072640"/>
                  <a:gd name="connsiteY40-9688" fmla="*/ 1413851 h 3475971"/>
                  <a:gd name="connsiteX41-9689" fmla="*/ 1120782 w 2072640"/>
                  <a:gd name="connsiteY41-9690" fmla="*/ 1793030 h 3475971"/>
                  <a:gd name="connsiteX42-9691" fmla="*/ 1155708 w 2072640"/>
                  <a:gd name="connsiteY42-9692" fmla="*/ 1782451 h 3475971"/>
                  <a:gd name="connsiteX43-9693" fmla="*/ 1181113 w 2072640"/>
                  <a:gd name="connsiteY43-9694" fmla="*/ 1331755 h 3475971"/>
                  <a:gd name="connsiteX44-9695" fmla="*/ 1240158 w 2072640"/>
                  <a:gd name="connsiteY44-9696" fmla="*/ 1866343 h 3475971"/>
                  <a:gd name="connsiteX45-9697" fmla="*/ 1273182 w 2072640"/>
                  <a:gd name="connsiteY45-9698" fmla="*/ 1300690 h 3475971"/>
                  <a:gd name="connsiteX46-9699" fmla="*/ 1290965 w 2072640"/>
                  <a:gd name="connsiteY46-9700" fmla="*/ 1812057 h 3475971"/>
                  <a:gd name="connsiteX47-9701" fmla="*/ 1344306 w 2072640"/>
                  <a:gd name="connsiteY47-9702" fmla="*/ 1361797 h 3475971"/>
                  <a:gd name="connsiteX48-9703" fmla="*/ 1360818 w 2072640"/>
                  <a:gd name="connsiteY48-9704" fmla="*/ 1811255 h 3475971"/>
                  <a:gd name="connsiteX49-9705" fmla="*/ 1463040 w 2072640"/>
                  <a:gd name="connsiteY49-9706" fmla="*/ 3308295 h 3475971"/>
                  <a:gd name="connsiteX50-9707" fmla="*/ 1485900 w 2072640"/>
                  <a:gd name="connsiteY50-9708" fmla="*/ 3011115 h 3475971"/>
                  <a:gd name="connsiteX51-9709" fmla="*/ 1546860 w 2072640"/>
                  <a:gd name="connsiteY51-9710" fmla="*/ 3384495 h 3475971"/>
                  <a:gd name="connsiteX52-9711" fmla="*/ 1562100 w 2072640"/>
                  <a:gd name="connsiteY52-9712" fmla="*/ 3003495 h 3475971"/>
                  <a:gd name="connsiteX53-9713" fmla="*/ 1623060 w 2072640"/>
                  <a:gd name="connsiteY53-9714" fmla="*/ 3354015 h 3475971"/>
                  <a:gd name="connsiteX54-9715" fmla="*/ 1661160 w 2072640"/>
                  <a:gd name="connsiteY54-9716" fmla="*/ 3049215 h 3475971"/>
                  <a:gd name="connsiteX55-9717" fmla="*/ 1691640 w 2072640"/>
                  <a:gd name="connsiteY55-9718" fmla="*/ 3414975 h 3475971"/>
                  <a:gd name="connsiteX56-9719" fmla="*/ 1729740 w 2072640"/>
                  <a:gd name="connsiteY56-9720" fmla="*/ 3064455 h 3475971"/>
                  <a:gd name="connsiteX57-9721" fmla="*/ 1775460 w 2072640"/>
                  <a:gd name="connsiteY57-9722" fmla="*/ 3361635 h 3475971"/>
                  <a:gd name="connsiteX58-9723" fmla="*/ 1813560 w 2072640"/>
                  <a:gd name="connsiteY58-9724" fmla="*/ 3117795 h 3475971"/>
                  <a:gd name="connsiteX59-9725" fmla="*/ 1844040 w 2072640"/>
                  <a:gd name="connsiteY59-9726" fmla="*/ 3468315 h 3475971"/>
                  <a:gd name="connsiteX60-9727" fmla="*/ 1874520 w 2072640"/>
                  <a:gd name="connsiteY60-9728" fmla="*/ 3163515 h 3475971"/>
                  <a:gd name="connsiteX61-9729" fmla="*/ 1927860 w 2072640"/>
                  <a:gd name="connsiteY61-9730" fmla="*/ 3468315 h 3475971"/>
                  <a:gd name="connsiteX62-9731" fmla="*/ 1958340 w 2072640"/>
                  <a:gd name="connsiteY62-9732" fmla="*/ 3163515 h 3475971"/>
                  <a:gd name="connsiteX63-9733" fmla="*/ 2011680 w 2072640"/>
                  <a:gd name="connsiteY63-9734" fmla="*/ 3475935 h 3475971"/>
                  <a:gd name="connsiteX64-9735" fmla="*/ 2072640 w 2072640"/>
                  <a:gd name="connsiteY64-9736" fmla="*/ 3186375 h 3475971"/>
                  <a:gd name="connsiteX65-9737" fmla="*/ 2072640 w 2072640"/>
                  <a:gd name="connsiteY65-9738" fmla="*/ 3186375 h 3475971"/>
                  <a:gd name="connsiteX66-9739" fmla="*/ 2072640 w 2072640"/>
                  <a:gd name="connsiteY66-9740" fmla="*/ 3186375 h 3475971"/>
                  <a:gd name="connsiteX0-9741" fmla="*/ 0 w 2072640"/>
                  <a:gd name="connsiteY0-9742" fmla="*/ 1449015 h 3475971"/>
                  <a:gd name="connsiteX1-9743" fmla="*/ 53340 w 2072640"/>
                  <a:gd name="connsiteY1-9744" fmla="*/ 1159455 h 3475971"/>
                  <a:gd name="connsiteX2-9745" fmla="*/ 68580 w 2072640"/>
                  <a:gd name="connsiteY2-9746" fmla="*/ 1449015 h 3475971"/>
                  <a:gd name="connsiteX3-9747" fmla="*/ 121920 w 2072640"/>
                  <a:gd name="connsiteY3-9748" fmla="*/ 1167075 h 3475971"/>
                  <a:gd name="connsiteX4-9749" fmla="*/ 137160 w 2072640"/>
                  <a:gd name="connsiteY4-9750" fmla="*/ 1502355 h 3475971"/>
                  <a:gd name="connsiteX5-9751" fmla="*/ 176532 w 2072640"/>
                  <a:gd name="connsiteY5-9752" fmla="*/ 1151399 h 3475971"/>
                  <a:gd name="connsiteX6-9753" fmla="*/ 205740 w 2072640"/>
                  <a:gd name="connsiteY6-9754" fmla="*/ 1509975 h 3475971"/>
                  <a:gd name="connsiteX7-9755" fmla="*/ 227970 w 2072640"/>
                  <a:gd name="connsiteY7-9756" fmla="*/ 1120991 h 3475971"/>
                  <a:gd name="connsiteX8-9757" fmla="*/ 259080 w 2072640"/>
                  <a:gd name="connsiteY8-9758" fmla="*/ 1471875 h 3475971"/>
                  <a:gd name="connsiteX9-9759" fmla="*/ 292104 w 2072640"/>
                  <a:gd name="connsiteY9-9760" fmla="*/ 930782 h 3475971"/>
                  <a:gd name="connsiteX10-9761" fmla="*/ 304800 w 2072640"/>
                  <a:gd name="connsiteY10-9762" fmla="*/ 1730955 h 3475971"/>
                  <a:gd name="connsiteX11-9763" fmla="*/ 334649 w 2072640"/>
                  <a:gd name="connsiteY11-9764" fmla="*/ 770835 h 3475971"/>
                  <a:gd name="connsiteX12-9765" fmla="*/ 347976 w 2072640"/>
                  <a:gd name="connsiteY12-9766" fmla="*/ 1883500 h 3475971"/>
                  <a:gd name="connsiteX13-9767" fmla="*/ 383543 w 2072640"/>
                  <a:gd name="connsiteY13-9768" fmla="*/ 610742 h 3475971"/>
                  <a:gd name="connsiteX14-9769" fmla="*/ 400044 w 2072640"/>
                  <a:gd name="connsiteY14-9770" fmla="*/ 2051213 h 3475971"/>
                  <a:gd name="connsiteX15-9771" fmla="*/ 449580 w 2072640"/>
                  <a:gd name="connsiteY15-9772" fmla="*/ 458415 h 3475971"/>
                  <a:gd name="connsiteX16-9773" fmla="*/ 450840 w 2072640"/>
                  <a:gd name="connsiteY16-9774" fmla="*/ 2233948 h 3475971"/>
                  <a:gd name="connsiteX17-9775" fmla="*/ 497843 w 2072640"/>
                  <a:gd name="connsiteY17-9776" fmla="*/ 298395 h 3475971"/>
                  <a:gd name="connsiteX18-9777" fmla="*/ 501636 w 2072640"/>
                  <a:gd name="connsiteY18-9778" fmla="*/ 2454856 h 3475971"/>
                  <a:gd name="connsiteX19-9779" fmla="*/ 546108 w 2072640"/>
                  <a:gd name="connsiteY19-9780" fmla="*/ 121 h 3475971"/>
                  <a:gd name="connsiteX20-9781" fmla="*/ 549260 w 2072640"/>
                  <a:gd name="connsiteY20-9782" fmla="*/ 2338807 h 3475971"/>
                  <a:gd name="connsiteX21-9783" fmla="*/ 589283 w 2072640"/>
                  <a:gd name="connsiteY21-9784" fmla="*/ 240542 h 3475971"/>
                  <a:gd name="connsiteX22-9785" fmla="*/ 598795 w 2072640"/>
                  <a:gd name="connsiteY22-9786" fmla="*/ 2210724 h 3475971"/>
                  <a:gd name="connsiteX23-9787" fmla="*/ 632460 w 2072640"/>
                  <a:gd name="connsiteY23-9788" fmla="*/ 484017 h 3475971"/>
                  <a:gd name="connsiteX24-9789" fmla="*/ 645156 w 2072640"/>
                  <a:gd name="connsiteY24-9790" fmla="*/ 1997656 h 3475971"/>
                  <a:gd name="connsiteX25-9791" fmla="*/ 673104 w 2072640"/>
                  <a:gd name="connsiteY25-9792" fmla="*/ 737296 h 3475971"/>
                  <a:gd name="connsiteX26-9793" fmla="*/ 696594 w 2072640"/>
                  <a:gd name="connsiteY26-9794" fmla="*/ 1920655 h 3475971"/>
                  <a:gd name="connsiteX27-9795" fmla="*/ 725172 w 2072640"/>
                  <a:gd name="connsiteY27-9796" fmla="*/ 942237 h 3475971"/>
                  <a:gd name="connsiteX28-9797" fmla="*/ 748032 w 2072640"/>
                  <a:gd name="connsiteY28-9798" fmla="*/ 1720276 h 3475971"/>
                  <a:gd name="connsiteX29-9799" fmla="*/ 775337 w 2072640"/>
                  <a:gd name="connsiteY29-9800" fmla="*/ 1025547 h 3475971"/>
                  <a:gd name="connsiteX30-9801" fmla="*/ 791849 w 2072640"/>
                  <a:gd name="connsiteY30-9802" fmla="*/ 1672736 h 3475971"/>
                  <a:gd name="connsiteX31-9803" fmla="*/ 826776 w 2072640"/>
                  <a:gd name="connsiteY31-9804" fmla="*/ 1062043 h 3475971"/>
                  <a:gd name="connsiteX32-9805" fmla="*/ 850896 w 2072640"/>
                  <a:gd name="connsiteY32-9806" fmla="*/ 1602190 h 3475971"/>
                  <a:gd name="connsiteX33-9807" fmla="*/ 878214 w 2072640"/>
                  <a:gd name="connsiteY33-9808" fmla="*/ 1068428 h 3475971"/>
                  <a:gd name="connsiteX34-9809" fmla="*/ 904867 w 2072640"/>
                  <a:gd name="connsiteY34-9810" fmla="*/ 1553341 h 3475971"/>
                  <a:gd name="connsiteX35-9811" fmla="*/ 941076 w 2072640"/>
                  <a:gd name="connsiteY35-9812" fmla="*/ 1065952 h 3475971"/>
                  <a:gd name="connsiteX36-9813" fmla="*/ 965815 w 2072640"/>
                  <a:gd name="connsiteY36-9814" fmla="*/ 1534898 h 3475971"/>
                  <a:gd name="connsiteX37-9815" fmla="*/ 1010916 w 2072640"/>
                  <a:gd name="connsiteY37-9816" fmla="*/ 1055492 h 3475971"/>
                  <a:gd name="connsiteX38-9817" fmla="*/ 1021699 w 2072640"/>
                  <a:gd name="connsiteY38-9818" fmla="*/ 1825914 h 3475971"/>
                  <a:gd name="connsiteX39-9819" fmla="*/ 1067430 w 2072640"/>
                  <a:gd name="connsiteY39-9820" fmla="*/ 1756022 h 3475971"/>
                  <a:gd name="connsiteX40-9821" fmla="*/ 1102998 w 2072640"/>
                  <a:gd name="connsiteY40-9822" fmla="*/ 1413851 h 3475971"/>
                  <a:gd name="connsiteX41-9823" fmla="*/ 1120782 w 2072640"/>
                  <a:gd name="connsiteY41-9824" fmla="*/ 1793030 h 3475971"/>
                  <a:gd name="connsiteX42-9825" fmla="*/ 1155708 w 2072640"/>
                  <a:gd name="connsiteY42-9826" fmla="*/ 1782451 h 3475971"/>
                  <a:gd name="connsiteX43-9827" fmla="*/ 1181113 w 2072640"/>
                  <a:gd name="connsiteY43-9828" fmla="*/ 1331755 h 3475971"/>
                  <a:gd name="connsiteX44-9829" fmla="*/ 1240158 w 2072640"/>
                  <a:gd name="connsiteY44-9830" fmla="*/ 1866343 h 3475971"/>
                  <a:gd name="connsiteX45-9831" fmla="*/ 1273182 w 2072640"/>
                  <a:gd name="connsiteY45-9832" fmla="*/ 1300690 h 3475971"/>
                  <a:gd name="connsiteX46-9833" fmla="*/ 1290965 w 2072640"/>
                  <a:gd name="connsiteY46-9834" fmla="*/ 1812057 h 3475971"/>
                  <a:gd name="connsiteX47-9835" fmla="*/ 1344306 w 2072640"/>
                  <a:gd name="connsiteY47-9836" fmla="*/ 1361797 h 3475971"/>
                  <a:gd name="connsiteX48-9837" fmla="*/ 1360818 w 2072640"/>
                  <a:gd name="connsiteY48-9838" fmla="*/ 1811255 h 3475971"/>
                  <a:gd name="connsiteX49-9839" fmla="*/ 1463040 w 2072640"/>
                  <a:gd name="connsiteY49-9840" fmla="*/ 3308295 h 3475971"/>
                  <a:gd name="connsiteX50-9841" fmla="*/ 1485900 w 2072640"/>
                  <a:gd name="connsiteY50-9842" fmla="*/ 3011115 h 3475971"/>
                  <a:gd name="connsiteX51-9843" fmla="*/ 1546860 w 2072640"/>
                  <a:gd name="connsiteY51-9844" fmla="*/ 3384495 h 3475971"/>
                  <a:gd name="connsiteX52-9845" fmla="*/ 1562100 w 2072640"/>
                  <a:gd name="connsiteY52-9846" fmla="*/ 3003495 h 3475971"/>
                  <a:gd name="connsiteX53-9847" fmla="*/ 1623060 w 2072640"/>
                  <a:gd name="connsiteY53-9848" fmla="*/ 3354015 h 3475971"/>
                  <a:gd name="connsiteX54-9849" fmla="*/ 1661160 w 2072640"/>
                  <a:gd name="connsiteY54-9850" fmla="*/ 3049215 h 3475971"/>
                  <a:gd name="connsiteX55-9851" fmla="*/ 1691640 w 2072640"/>
                  <a:gd name="connsiteY55-9852" fmla="*/ 3414975 h 3475971"/>
                  <a:gd name="connsiteX56-9853" fmla="*/ 1729740 w 2072640"/>
                  <a:gd name="connsiteY56-9854" fmla="*/ 3064455 h 3475971"/>
                  <a:gd name="connsiteX57-9855" fmla="*/ 1775460 w 2072640"/>
                  <a:gd name="connsiteY57-9856" fmla="*/ 3361635 h 3475971"/>
                  <a:gd name="connsiteX58-9857" fmla="*/ 1813560 w 2072640"/>
                  <a:gd name="connsiteY58-9858" fmla="*/ 3117795 h 3475971"/>
                  <a:gd name="connsiteX59-9859" fmla="*/ 1844040 w 2072640"/>
                  <a:gd name="connsiteY59-9860" fmla="*/ 3468315 h 3475971"/>
                  <a:gd name="connsiteX60-9861" fmla="*/ 1874520 w 2072640"/>
                  <a:gd name="connsiteY60-9862" fmla="*/ 3163515 h 3475971"/>
                  <a:gd name="connsiteX61-9863" fmla="*/ 1927860 w 2072640"/>
                  <a:gd name="connsiteY61-9864" fmla="*/ 3468315 h 3475971"/>
                  <a:gd name="connsiteX62-9865" fmla="*/ 1958340 w 2072640"/>
                  <a:gd name="connsiteY62-9866" fmla="*/ 3163515 h 3475971"/>
                  <a:gd name="connsiteX63-9867" fmla="*/ 2011680 w 2072640"/>
                  <a:gd name="connsiteY63-9868" fmla="*/ 3475935 h 3475971"/>
                  <a:gd name="connsiteX64-9869" fmla="*/ 2072640 w 2072640"/>
                  <a:gd name="connsiteY64-9870" fmla="*/ 3186375 h 3475971"/>
                  <a:gd name="connsiteX65-9871" fmla="*/ 2072640 w 2072640"/>
                  <a:gd name="connsiteY65-9872" fmla="*/ 3186375 h 3475971"/>
                  <a:gd name="connsiteX66-9873" fmla="*/ 2072640 w 2072640"/>
                  <a:gd name="connsiteY66-9874" fmla="*/ 3186375 h 3475971"/>
                  <a:gd name="connsiteX0-9875" fmla="*/ 0 w 2072640"/>
                  <a:gd name="connsiteY0-9876" fmla="*/ 1449015 h 3475971"/>
                  <a:gd name="connsiteX1-9877" fmla="*/ 53340 w 2072640"/>
                  <a:gd name="connsiteY1-9878" fmla="*/ 1159455 h 3475971"/>
                  <a:gd name="connsiteX2-9879" fmla="*/ 68580 w 2072640"/>
                  <a:gd name="connsiteY2-9880" fmla="*/ 1449015 h 3475971"/>
                  <a:gd name="connsiteX3-9881" fmla="*/ 121920 w 2072640"/>
                  <a:gd name="connsiteY3-9882" fmla="*/ 1167075 h 3475971"/>
                  <a:gd name="connsiteX4-9883" fmla="*/ 137160 w 2072640"/>
                  <a:gd name="connsiteY4-9884" fmla="*/ 1502355 h 3475971"/>
                  <a:gd name="connsiteX5-9885" fmla="*/ 176532 w 2072640"/>
                  <a:gd name="connsiteY5-9886" fmla="*/ 1151399 h 3475971"/>
                  <a:gd name="connsiteX6-9887" fmla="*/ 205740 w 2072640"/>
                  <a:gd name="connsiteY6-9888" fmla="*/ 1509975 h 3475971"/>
                  <a:gd name="connsiteX7-9889" fmla="*/ 227970 w 2072640"/>
                  <a:gd name="connsiteY7-9890" fmla="*/ 1120991 h 3475971"/>
                  <a:gd name="connsiteX8-9891" fmla="*/ 259080 w 2072640"/>
                  <a:gd name="connsiteY8-9892" fmla="*/ 1471875 h 3475971"/>
                  <a:gd name="connsiteX9-9893" fmla="*/ 292104 w 2072640"/>
                  <a:gd name="connsiteY9-9894" fmla="*/ 930782 h 3475971"/>
                  <a:gd name="connsiteX10-9895" fmla="*/ 304800 w 2072640"/>
                  <a:gd name="connsiteY10-9896" fmla="*/ 1730955 h 3475971"/>
                  <a:gd name="connsiteX11-9897" fmla="*/ 334649 w 2072640"/>
                  <a:gd name="connsiteY11-9898" fmla="*/ 770835 h 3475971"/>
                  <a:gd name="connsiteX12-9899" fmla="*/ 347976 w 2072640"/>
                  <a:gd name="connsiteY12-9900" fmla="*/ 1883500 h 3475971"/>
                  <a:gd name="connsiteX13-9901" fmla="*/ 383543 w 2072640"/>
                  <a:gd name="connsiteY13-9902" fmla="*/ 610742 h 3475971"/>
                  <a:gd name="connsiteX14-9903" fmla="*/ 400044 w 2072640"/>
                  <a:gd name="connsiteY14-9904" fmla="*/ 2051213 h 3475971"/>
                  <a:gd name="connsiteX15-9905" fmla="*/ 449580 w 2072640"/>
                  <a:gd name="connsiteY15-9906" fmla="*/ 458415 h 3475971"/>
                  <a:gd name="connsiteX16-9907" fmla="*/ 450840 w 2072640"/>
                  <a:gd name="connsiteY16-9908" fmla="*/ 2233948 h 3475971"/>
                  <a:gd name="connsiteX17-9909" fmla="*/ 497843 w 2072640"/>
                  <a:gd name="connsiteY17-9910" fmla="*/ 298395 h 3475971"/>
                  <a:gd name="connsiteX18-9911" fmla="*/ 501636 w 2072640"/>
                  <a:gd name="connsiteY18-9912" fmla="*/ 2454856 h 3475971"/>
                  <a:gd name="connsiteX19-9913" fmla="*/ 546108 w 2072640"/>
                  <a:gd name="connsiteY19-9914" fmla="*/ 121 h 3475971"/>
                  <a:gd name="connsiteX20-9915" fmla="*/ 549260 w 2072640"/>
                  <a:gd name="connsiteY20-9916" fmla="*/ 2338807 h 3475971"/>
                  <a:gd name="connsiteX21-9917" fmla="*/ 589283 w 2072640"/>
                  <a:gd name="connsiteY21-9918" fmla="*/ 240542 h 3475971"/>
                  <a:gd name="connsiteX22-9919" fmla="*/ 598795 w 2072640"/>
                  <a:gd name="connsiteY22-9920" fmla="*/ 2210724 h 3475971"/>
                  <a:gd name="connsiteX23-9921" fmla="*/ 632460 w 2072640"/>
                  <a:gd name="connsiteY23-9922" fmla="*/ 484017 h 3475971"/>
                  <a:gd name="connsiteX24-9923" fmla="*/ 645156 w 2072640"/>
                  <a:gd name="connsiteY24-9924" fmla="*/ 1997656 h 3475971"/>
                  <a:gd name="connsiteX25-9925" fmla="*/ 673104 w 2072640"/>
                  <a:gd name="connsiteY25-9926" fmla="*/ 737296 h 3475971"/>
                  <a:gd name="connsiteX26-9927" fmla="*/ 696594 w 2072640"/>
                  <a:gd name="connsiteY26-9928" fmla="*/ 1920655 h 3475971"/>
                  <a:gd name="connsiteX27-9929" fmla="*/ 725172 w 2072640"/>
                  <a:gd name="connsiteY27-9930" fmla="*/ 942237 h 3475971"/>
                  <a:gd name="connsiteX28-9931" fmla="*/ 748032 w 2072640"/>
                  <a:gd name="connsiteY28-9932" fmla="*/ 1720276 h 3475971"/>
                  <a:gd name="connsiteX29-9933" fmla="*/ 775337 w 2072640"/>
                  <a:gd name="connsiteY29-9934" fmla="*/ 1025547 h 3475971"/>
                  <a:gd name="connsiteX30-9935" fmla="*/ 791849 w 2072640"/>
                  <a:gd name="connsiteY30-9936" fmla="*/ 1672736 h 3475971"/>
                  <a:gd name="connsiteX31-9937" fmla="*/ 826776 w 2072640"/>
                  <a:gd name="connsiteY31-9938" fmla="*/ 1062043 h 3475971"/>
                  <a:gd name="connsiteX32-9939" fmla="*/ 850896 w 2072640"/>
                  <a:gd name="connsiteY32-9940" fmla="*/ 1602190 h 3475971"/>
                  <a:gd name="connsiteX33-9941" fmla="*/ 878214 w 2072640"/>
                  <a:gd name="connsiteY33-9942" fmla="*/ 1068428 h 3475971"/>
                  <a:gd name="connsiteX34-9943" fmla="*/ 904867 w 2072640"/>
                  <a:gd name="connsiteY34-9944" fmla="*/ 1553341 h 3475971"/>
                  <a:gd name="connsiteX35-9945" fmla="*/ 941076 w 2072640"/>
                  <a:gd name="connsiteY35-9946" fmla="*/ 1065952 h 3475971"/>
                  <a:gd name="connsiteX36-9947" fmla="*/ 965815 w 2072640"/>
                  <a:gd name="connsiteY36-9948" fmla="*/ 1534898 h 3475971"/>
                  <a:gd name="connsiteX37-9949" fmla="*/ 1010916 w 2072640"/>
                  <a:gd name="connsiteY37-9950" fmla="*/ 1055492 h 3475971"/>
                  <a:gd name="connsiteX38-9951" fmla="*/ 1018525 w 2072640"/>
                  <a:gd name="connsiteY38-9952" fmla="*/ 1433581 h 3475971"/>
                  <a:gd name="connsiteX39-9953" fmla="*/ 1067430 w 2072640"/>
                  <a:gd name="connsiteY39-9954" fmla="*/ 1756022 h 3475971"/>
                  <a:gd name="connsiteX40-9955" fmla="*/ 1102998 w 2072640"/>
                  <a:gd name="connsiteY40-9956" fmla="*/ 1413851 h 3475971"/>
                  <a:gd name="connsiteX41-9957" fmla="*/ 1120782 w 2072640"/>
                  <a:gd name="connsiteY41-9958" fmla="*/ 1793030 h 3475971"/>
                  <a:gd name="connsiteX42-9959" fmla="*/ 1155708 w 2072640"/>
                  <a:gd name="connsiteY42-9960" fmla="*/ 1782451 h 3475971"/>
                  <a:gd name="connsiteX43-9961" fmla="*/ 1181113 w 2072640"/>
                  <a:gd name="connsiteY43-9962" fmla="*/ 1331755 h 3475971"/>
                  <a:gd name="connsiteX44-9963" fmla="*/ 1240158 w 2072640"/>
                  <a:gd name="connsiteY44-9964" fmla="*/ 1866343 h 3475971"/>
                  <a:gd name="connsiteX45-9965" fmla="*/ 1273182 w 2072640"/>
                  <a:gd name="connsiteY45-9966" fmla="*/ 1300690 h 3475971"/>
                  <a:gd name="connsiteX46-9967" fmla="*/ 1290965 w 2072640"/>
                  <a:gd name="connsiteY46-9968" fmla="*/ 1812057 h 3475971"/>
                  <a:gd name="connsiteX47-9969" fmla="*/ 1344306 w 2072640"/>
                  <a:gd name="connsiteY47-9970" fmla="*/ 1361797 h 3475971"/>
                  <a:gd name="connsiteX48-9971" fmla="*/ 1360818 w 2072640"/>
                  <a:gd name="connsiteY48-9972" fmla="*/ 1811255 h 3475971"/>
                  <a:gd name="connsiteX49-9973" fmla="*/ 1463040 w 2072640"/>
                  <a:gd name="connsiteY49-9974" fmla="*/ 3308295 h 3475971"/>
                  <a:gd name="connsiteX50-9975" fmla="*/ 1485900 w 2072640"/>
                  <a:gd name="connsiteY50-9976" fmla="*/ 3011115 h 3475971"/>
                  <a:gd name="connsiteX51-9977" fmla="*/ 1546860 w 2072640"/>
                  <a:gd name="connsiteY51-9978" fmla="*/ 3384495 h 3475971"/>
                  <a:gd name="connsiteX52-9979" fmla="*/ 1562100 w 2072640"/>
                  <a:gd name="connsiteY52-9980" fmla="*/ 3003495 h 3475971"/>
                  <a:gd name="connsiteX53-9981" fmla="*/ 1623060 w 2072640"/>
                  <a:gd name="connsiteY53-9982" fmla="*/ 3354015 h 3475971"/>
                  <a:gd name="connsiteX54-9983" fmla="*/ 1661160 w 2072640"/>
                  <a:gd name="connsiteY54-9984" fmla="*/ 3049215 h 3475971"/>
                  <a:gd name="connsiteX55-9985" fmla="*/ 1691640 w 2072640"/>
                  <a:gd name="connsiteY55-9986" fmla="*/ 3414975 h 3475971"/>
                  <a:gd name="connsiteX56-9987" fmla="*/ 1729740 w 2072640"/>
                  <a:gd name="connsiteY56-9988" fmla="*/ 3064455 h 3475971"/>
                  <a:gd name="connsiteX57-9989" fmla="*/ 1775460 w 2072640"/>
                  <a:gd name="connsiteY57-9990" fmla="*/ 3361635 h 3475971"/>
                  <a:gd name="connsiteX58-9991" fmla="*/ 1813560 w 2072640"/>
                  <a:gd name="connsiteY58-9992" fmla="*/ 3117795 h 3475971"/>
                  <a:gd name="connsiteX59-9993" fmla="*/ 1844040 w 2072640"/>
                  <a:gd name="connsiteY59-9994" fmla="*/ 3468315 h 3475971"/>
                  <a:gd name="connsiteX60-9995" fmla="*/ 1874520 w 2072640"/>
                  <a:gd name="connsiteY60-9996" fmla="*/ 3163515 h 3475971"/>
                  <a:gd name="connsiteX61-9997" fmla="*/ 1927860 w 2072640"/>
                  <a:gd name="connsiteY61-9998" fmla="*/ 3468315 h 3475971"/>
                  <a:gd name="connsiteX62-9999" fmla="*/ 1958340 w 2072640"/>
                  <a:gd name="connsiteY62-10000" fmla="*/ 3163515 h 3475971"/>
                  <a:gd name="connsiteX63-10001" fmla="*/ 2011680 w 2072640"/>
                  <a:gd name="connsiteY63-10002" fmla="*/ 3475935 h 3475971"/>
                  <a:gd name="connsiteX64-10003" fmla="*/ 2072640 w 2072640"/>
                  <a:gd name="connsiteY64-10004" fmla="*/ 3186375 h 3475971"/>
                  <a:gd name="connsiteX65-10005" fmla="*/ 2072640 w 2072640"/>
                  <a:gd name="connsiteY65-10006" fmla="*/ 3186375 h 3475971"/>
                  <a:gd name="connsiteX66-10007" fmla="*/ 2072640 w 2072640"/>
                  <a:gd name="connsiteY66-10008" fmla="*/ 3186375 h 3475971"/>
                  <a:gd name="connsiteX0-10009" fmla="*/ 0 w 2072640"/>
                  <a:gd name="connsiteY0-10010" fmla="*/ 1449015 h 3475971"/>
                  <a:gd name="connsiteX1-10011" fmla="*/ 53340 w 2072640"/>
                  <a:gd name="connsiteY1-10012" fmla="*/ 1159455 h 3475971"/>
                  <a:gd name="connsiteX2-10013" fmla="*/ 68580 w 2072640"/>
                  <a:gd name="connsiteY2-10014" fmla="*/ 1449015 h 3475971"/>
                  <a:gd name="connsiteX3-10015" fmla="*/ 121920 w 2072640"/>
                  <a:gd name="connsiteY3-10016" fmla="*/ 1167075 h 3475971"/>
                  <a:gd name="connsiteX4-10017" fmla="*/ 137160 w 2072640"/>
                  <a:gd name="connsiteY4-10018" fmla="*/ 1502355 h 3475971"/>
                  <a:gd name="connsiteX5-10019" fmla="*/ 176532 w 2072640"/>
                  <a:gd name="connsiteY5-10020" fmla="*/ 1151399 h 3475971"/>
                  <a:gd name="connsiteX6-10021" fmla="*/ 205740 w 2072640"/>
                  <a:gd name="connsiteY6-10022" fmla="*/ 1509975 h 3475971"/>
                  <a:gd name="connsiteX7-10023" fmla="*/ 227970 w 2072640"/>
                  <a:gd name="connsiteY7-10024" fmla="*/ 1120991 h 3475971"/>
                  <a:gd name="connsiteX8-10025" fmla="*/ 259080 w 2072640"/>
                  <a:gd name="connsiteY8-10026" fmla="*/ 1471875 h 3475971"/>
                  <a:gd name="connsiteX9-10027" fmla="*/ 292104 w 2072640"/>
                  <a:gd name="connsiteY9-10028" fmla="*/ 930782 h 3475971"/>
                  <a:gd name="connsiteX10-10029" fmla="*/ 304800 w 2072640"/>
                  <a:gd name="connsiteY10-10030" fmla="*/ 1730955 h 3475971"/>
                  <a:gd name="connsiteX11-10031" fmla="*/ 334649 w 2072640"/>
                  <a:gd name="connsiteY11-10032" fmla="*/ 770835 h 3475971"/>
                  <a:gd name="connsiteX12-10033" fmla="*/ 347976 w 2072640"/>
                  <a:gd name="connsiteY12-10034" fmla="*/ 1883500 h 3475971"/>
                  <a:gd name="connsiteX13-10035" fmla="*/ 383543 w 2072640"/>
                  <a:gd name="connsiteY13-10036" fmla="*/ 610742 h 3475971"/>
                  <a:gd name="connsiteX14-10037" fmla="*/ 400044 w 2072640"/>
                  <a:gd name="connsiteY14-10038" fmla="*/ 2051213 h 3475971"/>
                  <a:gd name="connsiteX15-10039" fmla="*/ 449580 w 2072640"/>
                  <a:gd name="connsiteY15-10040" fmla="*/ 458415 h 3475971"/>
                  <a:gd name="connsiteX16-10041" fmla="*/ 450840 w 2072640"/>
                  <a:gd name="connsiteY16-10042" fmla="*/ 2233948 h 3475971"/>
                  <a:gd name="connsiteX17-10043" fmla="*/ 497843 w 2072640"/>
                  <a:gd name="connsiteY17-10044" fmla="*/ 298395 h 3475971"/>
                  <a:gd name="connsiteX18-10045" fmla="*/ 501636 w 2072640"/>
                  <a:gd name="connsiteY18-10046" fmla="*/ 2454856 h 3475971"/>
                  <a:gd name="connsiteX19-10047" fmla="*/ 546108 w 2072640"/>
                  <a:gd name="connsiteY19-10048" fmla="*/ 121 h 3475971"/>
                  <a:gd name="connsiteX20-10049" fmla="*/ 549260 w 2072640"/>
                  <a:gd name="connsiteY20-10050" fmla="*/ 2338807 h 3475971"/>
                  <a:gd name="connsiteX21-10051" fmla="*/ 589283 w 2072640"/>
                  <a:gd name="connsiteY21-10052" fmla="*/ 240542 h 3475971"/>
                  <a:gd name="connsiteX22-10053" fmla="*/ 598795 w 2072640"/>
                  <a:gd name="connsiteY22-10054" fmla="*/ 2210724 h 3475971"/>
                  <a:gd name="connsiteX23-10055" fmla="*/ 632460 w 2072640"/>
                  <a:gd name="connsiteY23-10056" fmla="*/ 484017 h 3475971"/>
                  <a:gd name="connsiteX24-10057" fmla="*/ 645156 w 2072640"/>
                  <a:gd name="connsiteY24-10058" fmla="*/ 1997656 h 3475971"/>
                  <a:gd name="connsiteX25-10059" fmla="*/ 673104 w 2072640"/>
                  <a:gd name="connsiteY25-10060" fmla="*/ 737296 h 3475971"/>
                  <a:gd name="connsiteX26-10061" fmla="*/ 696594 w 2072640"/>
                  <a:gd name="connsiteY26-10062" fmla="*/ 1920655 h 3475971"/>
                  <a:gd name="connsiteX27-10063" fmla="*/ 725172 w 2072640"/>
                  <a:gd name="connsiteY27-10064" fmla="*/ 942237 h 3475971"/>
                  <a:gd name="connsiteX28-10065" fmla="*/ 748032 w 2072640"/>
                  <a:gd name="connsiteY28-10066" fmla="*/ 1720276 h 3475971"/>
                  <a:gd name="connsiteX29-10067" fmla="*/ 775337 w 2072640"/>
                  <a:gd name="connsiteY29-10068" fmla="*/ 1025547 h 3475971"/>
                  <a:gd name="connsiteX30-10069" fmla="*/ 791849 w 2072640"/>
                  <a:gd name="connsiteY30-10070" fmla="*/ 1672736 h 3475971"/>
                  <a:gd name="connsiteX31-10071" fmla="*/ 826776 w 2072640"/>
                  <a:gd name="connsiteY31-10072" fmla="*/ 1062043 h 3475971"/>
                  <a:gd name="connsiteX32-10073" fmla="*/ 850896 w 2072640"/>
                  <a:gd name="connsiteY32-10074" fmla="*/ 1602190 h 3475971"/>
                  <a:gd name="connsiteX33-10075" fmla="*/ 878214 w 2072640"/>
                  <a:gd name="connsiteY33-10076" fmla="*/ 1068428 h 3475971"/>
                  <a:gd name="connsiteX34-10077" fmla="*/ 904867 w 2072640"/>
                  <a:gd name="connsiteY34-10078" fmla="*/ 1553341 h 3475971"/>
                  <a:gd name="connsiteX35-10079" fmla="*/ 941076 w 2072640"/>
                  <a:gd name="connsiteY35-10080" fmla="*/ 1065952 h 3475971"/>
                  <a:gd name="connsiteX36-10081" fmla="*/ 965815 w 2072640"/>
                  <a:gd name="connsiteY36-10082" fmla="*/ 1534898 h 3475971"/>
                  <a:gd name="connsiteX37-10083" fmla="*/ 1010916 w 2072640"/>
                  <a:gd name="connsiteY37-10084" fmla="*/ 1055492 h 3475971"/>
                  <a:gd name="connsiteX38-10085" fmla="*/ 1018525 w 2072640"/>
                  <a:gd name="connsiteY38-10086" fmla="*/ 1433581 h 3475971"/>
                  <a:gd name="connsiteX39-10087" fmla="*/ 1067430 w 2072640"/>
                  <a:gd name="connsiteY39-10088" fmla="*/ 1102133 h 3475971"/>
                  <a:gd name="connsiteX40-10089" fmla="*/ 1102998 w 2072640"/>
                  <a:gd name="connsiteY40-10090" fmla="*/ 1413851 h 3475971"/>
                  <a:gd name="connsiteX41-10091" fmla="*/ 1120782 w 2072640"/>
                  <a:gd name="connsiteY41-10092" fmla="*/ 1793030 h 3475971"/>
                  <a:gd name="connsiteX42-10093" fmla="*/ 1155708 w 2072640"/>
                  <a:gd name="connsiteY42-10094" fmla="*/ 1782451 h 3475971"/>
                  <a:gd name="connsiteX43-10095" fmla="*/ 1181113 w 2072640"/>
                  <a:gd name="connsiteY43-10096" fmla="*/ 1331755 h 3475971"/>
                  <a:gd name="connsiteX44-10097" fmla="*/ 1240158 w 2072640"/>
                  <a:gd name="connsiteY44-10098" fmla="*/ 1866343 h 3475971"/>
                  <a:gd name="connsiteX45-10099" fmla="*/ 1273182 w 2072640"/>
                  <a:gd name="connsiteY45-10100" fmla="*/ 1300690 h 3475971"/>
                  <a:gd name="connsiteX46-10101" fmla="*/ 1290965 w 2072640"/>
                  <a:gd name="connsiteY46-10102" fmla="*/ 1812057 h 3475971"/>
                  <a:gd name="connsiteX47-10103" fmla="*/ 1344306 w 2072640"/>
                  <a:gd name="connsiteY47-10104" fmla="*/ 1361797 h 3475971"/>
                  <a:gd name="connsiteX48-10105" fmla="*/ 1360818 w 2072640"/>
                  <a:gd name="connsiteY48-10106" fmla="*/ 1811255 h 3475971"/>
                  <a:gd name="connsiteX49-10107" fmla="*/ 1463040 w 2072640"/>
                  <a:gd name="connsiteY49-10108" fmla="*/ 3308295 h 3475971"/>
                  <a:gd name="connsiteX50-10109" fmla="*/ 1485900 w 2072640"/>
                  <a:gd name="connsiteY50-10110" fmla="*/ 3011115 h 3475971"/>
                  <a:gd name="connsiteX51-10111" fmla="*/ 1546860 w 2072640"/>
                  <a:gd name="connsiteY51-10112" fmla="*/ 3384495 h 3475971"/>
                  <a:gd name="connsiteX52-10113" fmla="*/ 1562100 w 2072640"/>
                  <a:gd name="connsiteY52-10114" fmla="*/ 3003495 h 3475971"/>
                  <a:gd name="connsiteX53-10115" fmla="*/ 1623060 w 2072640"/>
                  <a:gd name="connsiteY53-10116" fmla="*/ 3354015 h 3475971"/>
                  <a:gd name="connsiteX54-10117" fmla="*/ 1661160 w 2072640"/>
                  <a:gd name="connsiteY54-10118" fmla="*/ 3049215 h 3475971"/>
                  <a:gd name="connsiteX55-10119" fmla="*/ 1691640 w 2072640"/>
                  <a:gd name="connsiteY55-10120" fmla="*/ 3414975 h 3475971"/>
                  <a:gd name="connsiteX56-10121" fmla="*/ 1729740 w 2072640"/>
                  <a:gd name="connsiteY56-10122" fmla="*/ 3064455 h 3475971"/>
                  <a:gd name="connsiteX57-10123" fmla="*/ 1775460 w 2072640"/>
                  <a:gd name="connsiteY57-10124" fmla="*/ 3361635 h 3475971"/>
                  <a:gd name="connsiteX58-10125" fmla="*/ 1813560 w 2072640"/>
                  <a:gd name="connsiteY58-10126" fmla="*/ 3117795 h 3475971"/>
                  <a:gd name="connsiteX59-10127" fmla="*/ 1844040 w 2072640"/>
                  <a:gd name="connsiteY59-10128" fmla="*/ 3468315 h 3475971"/>
                  <a:gd name="connsiteX60-10129" fmla="*/ 1874520 w 2072640"/>
                  <a:gd name="connsiteY60-10130" fmla="*/ 3163515 h 3475971"/>
                  <a:gd name="connsiteX61-10131" fmla="*/ 1927860 w 2072640"/>
                  <a:gd name="connsiteY61-10132" fmla="*/ 3468315 h 3475971"/>
                  <a:gd name="connsiteX62-10133" fmla="*/ 1958340 w 2072640"/>
                  <a:gd name="connsiteY62-10134" fmla="*/ 3163515 h 3475971"/>
                  <a:gd name="connsiteX63-10135" fmla="*/ 2011680 w 2072640"/>
                  <a:gd name="connsiteY63-10136" fmla="*/ 3475935 h 3475971"/>
                  <a:gd name="connsiteX64-10137" fmla="*/ 2072640 w 2072640"/>
                  <a:gd name="connsiteY64-10138" fmla="*/ 3186375 h 3475971"/>
                  <a:gd name="connsiteX65-10139" fmla="*/ 2072640 w 2072640"/>
                  <a:gd name="connsiteY65-10140" fmla="*/ 3186375 h 3475971"/>
                  <a:gd name="connsiteX66-10141" fmla="*/ 2072640 w 2072640"/>
                  <a:gd name="connsiteY66-10142" fmla="*/ 3186375 h 3475971"/>
                  <a:gd name="connsiteX0-10143" fmla="*/ 0 w 2072640"/>
                  <a:gd name="connsiteY0-10144" fmla="*/ 1449015 h 3475971"/>
                  <a:gd name="connsiteX1-10145" fmla="*/ 53340 w 2072640"/>
                  <a:gd name="connsiteY1-10146" fmla="*/ 1159455 h 3475971"/>
                  <a:gd name="connsiteX2-10147" fmla="*/ 68580 w 2072640"/>
                  <a:gd name="connsiteY2-10148" fmla="*/ 1449015 h 3475971"/>
                  <a:gd name="connsiteX3-10149" fmla="*/ 121920 w 2072640"/>
                  <a:gd name="connsiteY3-10150" fmla="*/ 1167075 h 3475971"/>
                  <a:gd name="connsiteX4-10151" fmla="*/ 137160 w 2072640"/>
                  <a:gd name="connsiteY4-10152" fmla="*/ 1502355 h 3475971"/>
                  <a:gd name="connsiteX5-10153" fmla="*/ 176532 w 2072640"/>
                  <a:gd name="connsiteY5-10154" fmla="*/ 1151399 h 3475971"/>
                  <a:gd name="connsiteX6-10155" fmla="*/ 205740 w 2072640"/>
                  <a:gd name="connsiteY6-10156" fmla="*/ 1509975 h 3475971"/>
                  <a:gd name="connsiteX7-10157" fmla="*/ 227970 w 2072640"/>
                  <a:gd name="connsiteY7-10158" fmla="*/ 1120991 h 3475971"/>
                  <a:gd name="connsiteX8-10159" fmla="*/ 259080 w 2072640"/>
                  <a:gd name="connsiteY8-10160" fmla="*/ 1471875 h 3475971"/>
                  <a:gd name="connsiteX9-10161" fmla="*/ 292104 w 2072640"/>
                  <a:gd name="connsiteY9-10162" fmla="*/ 930782 h 3475971"/>
                  <a:gd name="connsiteX10-10163" fmla="*/ 304800 w 2072640"/>
                  <a:gd name="connsiteY10-10164" fmla="*/ 1730955 h 3475971"/>
                  <a:gd name="connsiteX11-10165" fmla="*/ 334649 w 2072640"/>
                  <a:gd name="connsiteY11-10166" fmla="*/ 770835 h 3475971"/>
                  <a:gd name="connsiteX12-10167" fmla="*/ 347976 w 2072640"/>
                  <a:gd name="connsiteY12-10168" fmla="*/ 1883500 h 3475971"/>
                  <a:gd name="connsiteX13-10169" fmla="*/ 383543 w 2072640"/>
                  <a:gd name="connsiteY13-10170" fmla="*/ 610742 h 3475971"/>
                  <a:gd name="connsiteX14-10171" fmla="*/ 400044 w 2072640"/>
                  <a:gd name="connsiteY14-10172" fmla="*/ 2051213 h 3475971"/>
                  <a:gd name="connsiteX15-10173" fmla="*/ 449580 w 2072640"/>
                  <a:gd name="connsiteY15-10174" fmla="*/ 458415 h 3475971"/>
                  <a:gd name="connsiteX16-10175" fmla="*/ 450840 w 2072640"/>
                  <a:gd name="connsiteY16-10176" fmla="*/ 2233948 h 3475971"/>
                  <a:gd name="connsiteX17-10177" fmla="*/ 497843 w 2072640"/>
                  <a:gd name="connsiteY17-10178" fmla="*/ 298395 h 3475971"/>
                  <a:gd name="connsiteX18-10179" fmla="*/ 501636 w 2072640"/>
                  <a:gd name="connsiteY18-10180" fmla="*/ 2454856 h 3475971"/>
                  <a:gd name="connsiteX19-10181" fmla="*/ 546108 w 2072640"/>
                  <a:gd name="connsiteY19-10182" fmla="*/ 121 h 3475971"/>
                  <a:gd name="connsiteX20-10183" fmla="*/ 549260 w 2072640"/>
                  <a:gd name="connsiteY20-10184" fmla="*/ 2338807 h 3475971"/>
                  <a:gd name="connsiteX21-10185" fmla="*/ 589283 w 2072640"/>
                  <a:gd name="connsiteY21-10186" fmla="*/ 240542 h 3475971"/>
                  <a:gd name="connsiteX22-10187" fmla="*/ 598795 w 2072640"/>
                  <a:gd name="connsiteY22-10188" fmla="*/ 2210724 h 3475971"/>
                  <a:gd name="connsiteX23-10189" fmla="*/ 632460 w 2072640"/>
                  <a:gd name="connsiteY23-10190" fmla="*/ 484017 h 3475971"/>
                  <a:gd name="connsiteX24-10191" fmla="*/ 645156 w 2072640"/>
                  <a:gd name="connsiteY24-10192" fmla="*/ 1997656 h 3475971"/>
                  <a:gd name="connsiteX25-10193" fmla="*/ 673104 w 2072640"/>
                  <a:gd name="connsiteY25-10194" fmla="*/ 737296 h 3475971"/>
                  <a:gd name="connsiteX26-10195" fmla="*/ 696594 w 2072640"/>
                  <a:gd name="connsiteY26-10196" fmla="*/ 1920655 h 3475971"/>
                  <a:gd name="connsiteX27-10197" fmla="*/ 725172 w 2072640"/>
                  <a:gd name="connsiteY27-10198" fmla="*/ 942237 h 3475971"/>
                  <a:gd name="connsiteX28-10199" fmla="*/ 748032 w 2072640"/>
                  <a:gd name="connsiteY28-10200" fmla="*/ 1720276 h 3475971"/>
                  <a:gd name="connsiteX29-10201" fmla="*/ 775337 w 2072640"/>
                  <a:gd name="connsiteY29-10202" fmla="*/ 1025547 h 3475971"/>
                  <a:gd name="connsiteX30-10203" fmla="*/ 791849 w 2072640"/>
                  <a:gd name="connsiteY30-10204" fmla="*/ 1672736 h 3475971"/>
                  <a:gd name="connsiteX31-10205" fmla="*/ 826776 w 2072640"/>
                  <a:gd name="connsiteY31-10206" fmla="*/ 1062043 h 3475971"/>
                  <a:gd name="connsiteX32-10207" fmla="*/ 850896 w 2072640"/>
                  <a:gd name="connsiteY32-10208" fmla="*/ 1602190 h 3475971"/>
                  <a:gd name="connsiteX33-10209" fmla="*/ 878214 w 2072640"/>
                  <a:gd name="connsiteY33-10210" fmla="*/ 1068428 h 3475971"/>
                  <a:gd name="connsiteX34-10211" fmla="*/ 904867 w 2072640"/>
                  <a:gd name="connsiteY34-10212" fmla="*/ 1553341 h 3475971"/>
                  <a:gd name="connsiteX35-10213" fmla="*/ 941076 w 2072640"/>
                  <a:gd name="connsiteY35-10214" fmla="*/ 1065952 h 3475971"/>
                  <a:gd name="connsiteX36-10215" fmla="*/ 965815 w 2072640"/>
                  <a:gd name="connsiteY36-10216" fmla="*/ 1534898 h 3475971"/>
                  <a:gd name="connsiteX37-10217" fmla="*/ 1010916 w 2072640"/>
                  <a:gd name="connsiteY37-10218" fmla="*/ 1055492 h 3475971"/>
                  <a:gd name="connsiteX38-10219" fmla="*/ 1018525 w 2072640"/>
                  <a:gd name="connsiteY38-10220" fmla="*/ 1433581 h 3475971"/>
                  <a:gd name="connsiteX39-10221" fmla="*/ 1067430 w 2072640"/>
                  <a:gd name="connsiteY39-10222" fmla="*/ 1102133 h 3475971"/>
                  <a:gd name="connsiteX40-10223" fmla="*/ 1083954 w 2072640"/>
                  <a:gd name="connsiteY40-10224" fmla="*/ 1460007 h 3475971"/>
                  <a:gd name="connsiteX41-10225" fmla="*/ 1120782 w 2072640"/>
                  <a:gd name="connsiteY41-10226" fmla="*/ 1793030 h 3475971"/>
                  <a:gd name="connsiteX42-10227" fmla="*/ 1155708 w 2072640"/>
                  <a:gd name="connsiteY42-10228" fmla="*/ 1782451 h 3475971"/>
                  <a:gd name="connsiteX43-10229" fmla="*/ 1181113 w 2072640"/>
                  <a:gd name="connsiteY43-10230" fmla="*/ 1331755 h 3475971"/>
                  <a:gd name="connsiteX44-10231" fmla="*/ 1240158 w 2072640"/>
                  <a:gd name="connsiteY44-10232" fmla="*/ 1866343 h 3475971"/>
                  <a:gd name="connsiteX45-10233" fmla="*/ 1273182 w 2072640"/>
                  <a:gd name="connsiteY45-10234" fmla="*/ 1300690 h 3475971"/>
                  <a:gd name="connsiteX46-10235" fmla="*/ 1290965 w 2072640"/>
                  <a:gd name="connsiteY46-10236" fmla="*/ 1812057 h 3475971"/>
                  <a:gd name="connsiteX47-10237" fmla="*/ 1344306 w 2072640"/>
                  <a:gd name="connsiteY47-10238" fmla="*/ 1361797 h 3475971"/>
                  <a:gd name="connsiteX48-10239" fmla="*/ 1360818 w 2072640"/>
                  <a:gd name="connsiteY48-10240" fmla="*/ 1811255 h 3475971"/>
                  <a:gd name="connsiteX49-10241" fmla="*/ 1463040 w 2072640"/>
                  <a:gd name="connsiteY49-10242" fmla="*/ 3308295 h 3475971"/>
                  <a:gd name="connsiteX50-10243" fmla="*/ 1485900 w 2072640"/>
                  <a:gd name="connsiteY50-10244" fmla="*/ 3011115 h 3475971"/>
                  <a:gd name="connsiteX51-10245" fmla="*/ 1546860 w 2072640"/>
                  <a:gd name="connsiteY51-10246" fmla="*/ 3384495 h 3475971"/>
                  <a:gd name="connsiteX52-10247" fmla="*/ 1562100 w 2072640"/>
                  <a:gd name="connsiteY52-10248" fmla="*/ 3003495 h 3475971"/>
                  <a:gd name="connsiteX53-10249" fmla="*/ 1623060 w 2072640"/>
                  <a:gd name="connsiteY53-10250" fmla="*/ 3354015 h 3475971"/>
                  <a:gd name="connsiteX54-10251" fmla="*/ 1661160 w 2072640"/>
                  <a:gd name="connsiteY54-10252" fmla="*/ 3049215 h 3475971"/>
                  <a:gd name="connsiteX55-10253" fmla="*/ 1691640 w 2072640"/>
                  <a:gd name="connsiteY55-10254" fmla="*/ 3414975 h 3475971"/>
                  <a:gd name="connsiteX56-10255" fmla="*/ 1729740 w 2072640"/>
                  <a:gd name="connsiteY56-10256" fmla="*/ 3064455 h 3475971"/>
                  <a:gd name="connsiteX57-10257" fmla="*/ 1775460 w 2072640"/>
                  <a:gd name="connsiteY57-10258" fmla="*/ 3361635 h 3475971"/>
                  <a:gd name="connsiteX58-10259" fmla="*/ 1813560 w 2072640"/>
                  <a:gd name="connsiteY58-10260" fmla="*/ 3117795 h 3475971"/>
                  <a:gd name="connsiteX59-10261" fmla="*/ 1844040 w 2072640"/>
                  <a:gd name="connsiteY59-10262" fmla="*/ 3468315 h 3475971"/>
                  <a:gd name="connsiteX60-10263" fmla="*/ 1874520 w 2072640"/>
                  <a:gd name="connsiteY60-10264" fmla="*/ 3163515 h 3475971"/>
                  <a:gd name="connsiteX61-10265" fmla="*/ 1927860 w 2072640"/>
                  <a:gd name="connsiteY61-10266" fmla="*/ 3468315 h 3475971"/>
                  <a:gd name="connsiteX62-10267" fmla="*/ 1958340 w 2072640"/>
                  <a:gd name="connsiteY62-10268" fmla="*/ 3163515 h 3475971"/>
                  <a:gd name="connsiteX63-10269" fmla="*/ 2011680 w 2072640"/>
                  <a:gd name="connsiteY63-10270" fmla="*/ 3475935 h 3475971"/>
                  <a:gd name="connsiteX64-10271" fmla="*/ 2072640 w 2072640"/>
                  <a:gd name="connsiteY64-10272" fmla="*/ 3186375 h 3475971"/>
                  <a:gd name="connsiteX65-10273" fmla="*/ 2072640 w 2072640"/>
                  <a:gd name="connsiteY65-10274" fmla="*/ 3186375 h 3475971"/>
                  <a:gd name="connsiteX66-10275" fmla="*/ 2072640 w 2072640"/>
                  <a:gd name="connsiteY66-10276" fmla="*/ 3186375 h 3475971"/>
                  <a:gd name="connsiteX0-10277" fmla="*/ 0 w 2072640"/>
                  <a:gd name="connsiteY0-10278" fmla="*/ 1449015 h 3475971"/>
                  <a:gd name="connsiteX1-10279" fmla="*/ 53340 w 2072640"/>
                  <a:gd name="connsiteY1-10280" fmla="*/ 1159455 h 3475971"/>
                  <a:gd name="connsiteX2-10281" fmla="*/ 68580 w 2072640"/>
                  <a:gd name="connsiteY2-10282" fmla="*/ 1449015 h 3475971"/>
                  <a:gd name="connsiteX3-10283" fmla="*/ 121920 w 2072640"/>
                  <a:gd name="connsiteY3-10284" fmla="*/ 1167075 h 3475971"/>
                  <a:gd name="connsiteX4-10285" fmla="*/ 137160 w 2072640"/>
                  <a:gd name="connsiteY4-10286" fmla="*/ 1502355 h 3475971"/>
                  <a:gd name="connsiteX5-10287" fmla="*/ 176532 w 2072640"/>
                  <a:gd name="connsiteY5-10288" fmla="*/ 1151399 h 3475971"/>
                  <a:gd name="connsiteX6-10289" fmla="*/ 205740 w 2072640"/>
                  <a:gd name="connsiteY6-10290" fmla="*/ 1509975 h 3475971"/>
                  <a:gd name="connsiteX7-10291" fmla="*/ 227970 w 2072640"/>
                  <a:gd name="connsiteY7-10292" fmla="*/ 1120991 h 3475971"/>
                  <a:gd name="connsiteX8-10293" fmla="*/ 259080 w 2072640"/>
                  <a:gd name="connsiteY8-10294" fmla="*/ 1471875 h 3475971"/>
                  <a:gd name="connsiteX9-10295" fmla="*/ 292104 w 2072640"/>
                  <a:gd name="connsiteY9-10296" fmla="*/ 930782 h 3475971"/>
                  <a:gd name="connsiteX10-10297" fmla="*/ 304800 w 2072640"/>
                  <a:gd name="connsiteY10-10298" fmla="*/ 1730955 h 3475971"/>
                  <a:gd name="connsiteX11-10299" fmla="*/ 334649 w 2072640"/>
                  <a:gd name="connsiteY11-10300" fmla="*/ 770835 h 3475971"/>
                  <a:gd name="connsiteX12-10301" fmla="*/ 347976 w 2072640"/>
                  <a:gd name="connsiteY12-10302" fmla="*/ 1883500 h 3475971"/>
                  <a:gd name="connsiteX13-10303" fmla="*/ 383543 w 2072640"/>
                  <a:gd name="connsiteY13-10304" fmla="*/ 610742 h 3475971"/>
                  <a:gd name="connsiteX14-10305" fmla="*/ 400044 w 2072640"/>
                  <a:gd name="connsiteY14-10306" fmla="*/ 2051213 h 3475971"/>
                  <a:gd name="connsiteX15-10307" fmla="*/ 449580 w 2072640"/>
                  <a:gd name="connsiteY15-10308" fmla="*/ 458415 h 3475971"/>
                  <a:gd name="connsiteX16-10309" fmla="*/ 450840 w 2072640"/>
                  <a:gd name="connsiteY16-10310" fmla="*/ 2233948 h 3475971"/>
                  <a:gd name="connsiteX17-10311" fmla="*/ 497843 w 2072640"/>
                  <a:gd name="connsiteY17-10312" fmla="*/ 298395 h 3475971"/>
                  <a:gd name="connsiteX18-10313" fmla="*/ 501636 w 2072640"/>
                  <a:gd name="connsiteY18-10314" fmla="*/ 2454856 h 3475971"/>
                  <a:gd name="connsiteX19-10315" fmla="*/ 546108 w 2072640"/>
                  <a:gd name="connsiteY19-10316" fmla="*/ 121 h 3475971"/>
                  <a:gd name="connsiteX20-10317" fmla="*/ 549260 w 2072640"/>
                  <a:gd name="connsiteY20-10318" fmla="*/ 2338807 h 3475971"/>
                  <a:gd name="connsiteX21-10319" fmla="*/ 589283 w 2072640"/>
                  <a:gd name="connsiteY21-10320" fmla="*/ 240542 h 3475971"/>
                  <a:gd name="connsiteX22-10321" fmla="*/ 598795 w 2072640"/>
                  <a:gd name="connsiteY22-10322" fmla="*/ 2210724 h 3475971"/>
                  <a:gd name="connsiteX23-10323" fmla="*/ 632460 w 2072640"/>
                  <a:gd name="connsiteY23-10324" fmla="*/ 484017 h 3475971"/>
                  <a:gd name="connsiteX24-10325" fmla="*/ 645156 w 2072640"/>
                  <a:gd name="connsiteY24-10326" fmla="*/ 1997656 h 3475971"/>
                  <a:gd name="connsiteX25-10327" fmla="*/ 673104 w 2072640"/>
                  <a:gd name="connsiteY25-10328" fmla="*/ 737296 h 3475971"/>
                  <a:gd name="connsiteX26-10329" fmla="*/ 696594 w 2072640"/>
                  <a:gd name="connsiteY26-10330" fmla="*/ 1920655 h 3475971"/>
                  <a:gd name="connsiteX27-10331" fmla="*/ 725172 w 2072640"/>
                  <a:gd name="connsiteY27-10332" fmla="*/ 942237 h 3475971"/>
                  <a:gd name="connsiteX28-10333" fmla="*/ 748032 w 2072640"/>
                  <a:gd name="connsiteY28-10334" fmla="*/ 1720276 h 3475971"/>
                  <a:gd name="connsiteX29-10335" fmla="*/ 775337 w 2072640"/>
                  <a:gd name="connsiteY29-10336" fmla="*/ 1025547 h 3475971"/>
                  <a:gd name="connsiteX30-10337" fmla="*/ 791849 w 2072640"/>
                  <a:gd name="connsiteY30-10338" fmla="*/ 1672736 h 3475971"/>
                  <a:gd name="connsiteX31-10339" fmla="*/ 826776 w 2072640"/>
                  <a:gd name="connsiteY31-10340" fmla="*/ 1062043 h 3475971"/>
                  <a:gd name="connsiteX32-10341" fmla="*/ 850896 w 2072640"/>
                  <a:gd name="connsiteY32-10342" fmla="*/ 1602190 h 3475971"/>
                  <a:gd name="connsiteX33-10343" fmla="*/ 878214 w 2072640"/>
                  <a:gd name="connsiteY33-10344" fmla="*/ 1068428 h 3475971"/>
                  <a:gd name="connsiteX34-10345" fmla="*/ 904867 w 2072640"/>
                  <a:gd name="connsiteY34-10346" fmla="*/ 1553341 h 3475971"/>
                  <a:gd name="connsiteX35-10347" fmla="*/ 941076 w 2072640"/>
                  <a:gd name="connsiteY35-10348" fmla="*/ 1065952 h 3475971"/>
                  <a:gd name="connsiteX36-10349" fmla="*/ 965815 w 2072640"/>
                  <a:gd name="connsiteY36-10350" fmla="*/ 1534898 h 3475971"/>
                  <a:gd name="connsiteX37-10351" fmla="*/ 1010916 w 2072640"/>
                  <a:gd name="connsiteY37-10352" fmla="*/ 1055492 h 3475971"/>
                  <a:gd name="connsiteX38-10353" fmla="*/ 1037569 w 2072640"/>
                  <a:gd name="connsiteY38-10354" fmla="*/ 1487430 h 3475971"/>
                  <a:gd name="connsiteX39-10355" fmla="*/ 1067430 w 2072640"/>
                  <a:gd name="connsiteY39-10356" fmla="*/ 1102133 h 3475971"/>
                  <a:gd name="connsiteX40-10357" fmla="*/ 1083954 w 2072640"/>
                  <a:gd name="connsiteY40-10358" fmla="*/ 1460007 h 3475971"/>
                  <a:gd name="connsiteX41-10359" fmla="*/ 1120782 w 2072640"/>
                  <a:gd name="connsiteY41-10360" fmla="*/ 1793030 h 3475971"/>
                  <a:gd name="connsiteX42-10361" fmla="*/ 1155708 w 2072640"/>
                  <a:gd name="connsiteY42-10362" fmla="*/ 1782451 h 3475971"/>
                  <a:gd name="connsiteX43-10363" fmla="*/ 1181113 w 2072640"/>
                  <a:gd name="connsiteY43-10364" fmla="*/ 1331755 h 3475971"/>
                  <a:gd name="connsiteX44-10365" fmla="*/ 1240158 w 2072640"/>
                  <a:gd name="connsiteY44-10366" fmla="*/ 1866343 h 3475971"/>
                  <a:gd name="connsiteX45-10367" fmla="*/ 1273182 w 2072640"/>
                  <a:gd name="connsiteY45-10368" fmla="*/ 1300690 h 3475971"/>
                  <a:gd name="connsiteX46-10369" fmla="*/ 1290965 w 2072640"/>
                  <a:gd name="connsiteY46-10370" fmla="*/ 1812057 h 3475971"/>
                  <a:gd name="connsiteX47-10371" fmla="*/ 1344306 w 2072640"/>
                  <a:gd name="connsiteY47-10372" fmla="*/ 1361797 h 3475971"/>
                  <a:gd name="connsiteX48-10373" fmla="*/ 1360818 w 2072640"/>
                  <a:gd name="connsiteY48-10374" fmla="*/ 1811255 h 3475971"/>
                  <a:gd name="connsiteX49-10375" fmla="*/ 1463040 w 2072640"/>
                  <a:gd name="connsiteY49-10376" fmla="*/ 3308295 h 3475971"/>
                  <a:gd name="connsiteX50-10377" fmla="*/ 1485900 w 2072640"/>
                  <a:gd name="connsiteY50-10378" fmla="*/ 3011115 h 3475971"/>
                  <a:gd name="connsiteX51-10379" fmla="*/ 1546860 w 2072640"/>
                  <a:gd name="connsiteY51-10380" fmla="*/ 3384495 h 3475971"/>
                  <a:gd name="connsiteX52-10381" fmla="*/ 1562100 w 2072640"/>
                  <a:gd name="connsiteY52-10382" fmla="*/ 3003495 h 3475971"/>
                  <a:gd name="connsiteX53-10383" fmla="*/ 1623060 w 2072640"/>
                  <a:gd name="connsiteY53-10384" fmla="*/ 3354015 h 3475971"/>
                  <a:gd name="connsiteX54-10385" fmla="*/ 1661160 w 2072640"/>
                  <a:gd name="connsiteY54-10386" fmla="*/ 3049215 h 3475971"/>
                  <a:gd name="connsiteX55-10387" fmla="*/ 1691640 w 2072640"/>
                  <a:gd name="connsiteY55-10388" fmla="*/ 3414975 h 3475971"/>
                  <a:gd name="connsiteX56-10389" fmla="*/ 1729740 w 2072640"/>
                  <a:gd name="connsiteY56-10390" fmla="*/ 3064455 h 3475971"/>
                  <a:gd name="connsiteX57-10391" fmla="*/ 1775460 w 2072640"/>
                  <a:gd name="connsiteY57-10392" fmla="*/ 3361635 h 3475971"/>
                  <a:gd name="connsiteX58-10393" fmla="*/ 1813560 w 2072640"/>
                  <a:gd name="connsiteY58-10394" fmla="*/ 3117795 h 3475971"/>
                  <a:gd name="connsiteX59-10395" fmla="*/ 1844040 w 2072640"/>
                  <a:gd name="connsiteY59-10396" fmla="*/ 3468315 h 3475971"/>
                  <a:gd name="connsiteX60-10397" fmla="*/ 1874520 w 2072640"/>
                  <a:gd name="connsiteY60-10398" fmla="*/ 3163515 h 3475971"/>
                  <a:gd name="connsiteX61-10399" fmla="*/ 1927860 w 2072640"/>
                  <a:gd name="connsiteY61-10400" fmla="*/ 3468315 h 3475971"/>
                  <a:gd name="connsiteX62-10401" fmla="*/ 1958340 w 2072640"/>
                  <a:gd name="connsiteY62-10402" fmla="*/ 3163515 h 3475971"/>
                  <a:gd name="connsiteX63-10403" fmla="*/ 2011680 w 2072640"/>
                  <a:gd name="connsiteY63-10404" fmla="*/ 3475935 h 3475971"/>
                  <a:gd name="connsiteX64-10405" fmla="*/ 2072640 w 2072640"/>
                  <a:gd name="connsiteY64-10406" fmla="*/ 3186375 h 3475971"/>
                  <a:gd name="connsiteX65-10407" fmla="*/ 2072640 w 2072640"/>
                  <a:gd name="connsiteY65-10408" fmla="*/ 3186375 h 3475971"/>
                  <a:gd name="connsiteX66-10409" fmla="*/ 2072640 w 2072640"/>
                  <a:gd name="connsiteY66-10410" fmla="*/ 3186375 h 3475971"/>
                  <a:gd name="connsiteX0-10411" fmla="*/ 0 w 2072640"/>
                  <a:gd name="connsiteY0-10412" fmla="*/ 1449015 h 3475971"/>
                  <a:gd name="connsiteX1-10413" fmla="*/ 53340 w 2072640"/>
                  <a:gd name="connsiteY1-10414" fmla="*/ 1159455 h 3475971"/>
                  <a:gd name="connsiteX2-10415" fmla="*/ 68580 w 2072640"/>
                  <a:gd name="connsiteY2-10416" fmla="*/ 1449015 h 3475971"/>
                  <a:gd name="connsiteX3-10417" fmla="*/ 121920 w 2072640"/>
                  <a:gd name="connsiteY3-10418" fmla="*/ 1167075 h 3475971"/>
                  <a:gd name="connsiteX4-10419" fmla="*/ 137160 w 2072640"/>
                  <a:gd name="connsiteY4-10420" fmla="*/ 1502355 h 3475971"/>
                  <a:gd name="connsiteX5-10421" fmla="*/ 176532 w 2072640"/>
                  <a:gd name="connsiteY5-10422" fmla="*/ 1151399 h 3475971"/>
                  <a:gd name="connsiteX6-10423" fmla="*/ 205740 w 2072640"/>
                  <a:gd name="connsiteY6-10424" fmla="*/ 1509975 h 3475971"/>
                  <a:gd name="connsiteX7-10425" fmla="*/ 227970 w 2072640"/>
                  <a:gd name="connsiteY7-10426" fmla="*/ 1120991 h 3475971"/>
                  <a:gd name="connsiteX8-10427" fmla="*/ 259080 w 2072640"/>
                  <a:gd name="connsiteY8-10428" fmla="*/ 1471875 h 3475971"/>
                  <a:gd name="connsiteX9-10429" fmla="*/ 292104 w 2072640"/>
                  <a:gd name="connsiteY9-10430" fmla="*/ 930782 h 3475971"/>
                  <a:gd name="connsiteX10-10431" fmla="*/ 304800 w 2072640"/>
                  <a:gd name="connsiteY10-10432" fmla="*/ 1730955 h 3475971"/>
                  <a:gd name="connsiteX11-10433" fmla="*/ 334649 w 2072640"/>
                  <a:gd name="connsiteY11-10434" fmla="*/ 770835 h 3475971"/>
                  <a:gd name="connsiteX12-10435" fmla="*/ 347976 w 2072640"/>
                  <a:gd name="connsiteY12-10436" fmla="*/ 1883500 h 3475971"/>
                  <a:gd name="connsiteX13-10437" fmla="*/ 383543 w 2072640"/>
                  <a:gd name="connsiteY13-10438" fmla="*/ 610742 h 3475971"/>
                  <a:gd name="connsiteX14-10439" fmla="*/ 400044 w 2072640"/>
                  <a:gd name="connsiteY14-10440" fmla="*/ 2051213 h 3475971"/>
                  <a:gd name="connsiteX15-10441" fmla="*/ 449580 w 2072640"/>
                  <a:gd name="connsiteY15-10442" fmla="*/ 458415 h 3475971"/>
                  <a:gd name="connsiteX16-10443" fmla="*/ 450840 w 2072640"/>
                  <a:gd name="connsiteY16-10444" fmla="*/ 2233948 h 3475971"/>
                  <a:gd name="connsiteX17-10445" fmla="*/ 497843 w 2072640"/>
                  <a:gd name="connsiteY17-10446" fmla="*/ 298395 h 3475971"/>
                  <a:gd name="connsiteX18-10447" fmla="*/ 501636 w 2072640"/>
                  <a:gd name="connsiteY18-10448" fmla="*/ 2454856 h 3475971"/>
                  <a:gd name="connsiteX19-10449" fmla="*/ 546108 w 2072640"/>
                  <a:gd name="connsiteY19-10450" fmla="*/ 121 h 3475971"/>
                  <a:gd name="connsiteX20-10451" fmla="*/ 549260 w 2072640"/>
                  <a:gd name="connsiteY20-10452" fmla="*/ 2338807 h 3475971"/>
                  <a:gd name="connsiteX21-10453" fmla="*/ 589283 w 2072640"/>
                  <a:gd name="connsiteY21-10454" fmla="*/ 240542 h 3475971"/>
                  <a:gd name="connsiteX22-10455" fmla="*/ 598795 w 2072640"/>
                  <a:gd name="connsiteY22-10456" fmla="*/ 2210724 h 3475971"/>
                  <a:gd name="connsiteX23-10457" fmla="*/ 632460 w 2072640"/>
                  <a:gd name="connsiteY23-10458" fmla="*/ 484017 h 3475971"/>
                  <a:gd name="connsiteX24-10459" fmla="*/ 645156 w 2072640"/>
                  <a:gd name="connsiteY24-10460" fmla="*/ 1997656 h 3475971"/>
                  <a:gd name="connsiteX25-10461" fmla="*/ 673104 w 2072640"/>
                  <a:gd name="connsiteY25-10462" fmla="*/ 737296 h 3475971"/>
                  <a:gd name="connsiteX26-10463" fmla="*/ 696594 w 2072640"/>
                  <a:gd name="connsiteY26-10464" fmla="*/ 1920655 h 3475971"/>
                  <a:gd name="connsiteX27-10465" fmla="*/ 725172 w 2072640"/>
                  <a:gd name="connsiteY27-10466" fmla="*/ 942237 h 3475971"/>
                  <a:gd name="connsiteX28-10467" fmla="*/ 748032 w 2072640"/>
                  <a:gd name="connsiteY28-10468" fmla="*/ 1720276 h 3475971"/>
                  <a:gd name="connsiteX29-10469" fmla="*/ 775337 w 2072640"/>
                  <a:gd name="connsiteY29-10470" fmla="*/ 1025547 h 3475971"/>
                  <a:gd name="connsiteX30-10471" fmla="*/ 791849 w 2072640"/>
                  <a:gd name="connsiteY30-10472" fmla="*/ 1672736 h 3475971"/>
                  <a:gd name="connsiteX31-10473" fmla="*/ 826776 w 2072640"/>
                  <a:gd name="connsiteY31-10474" fmla="*/ 1062043 h 3475971"/>
                  <a:gd name="connsiteX32-10475" fmla="*/ 850896 w 2072640"/>
                  <a:gd name="connsiteY32-10476" fmla="*/ 1602190 h 3475971"/>
                  <a:gd name="connsiteX33-10477" fmla="*/ 878214 w 2072640"/>
                  <a:gd name="connsiteY33-10478" fmla="*/ 1068428 h 3475971"/>
                  <a:gd name="connsiteX34-10479" fmla="*/ 904867 w 2072640"/>
                  <a:gd name="connsiteY34-10480" fmla="*/ 1553341 h 3475971"/>
                  <a:gd name="connsiteX35-10481" fmla="*/ 941076 w 2072640"/>
                  <a:gd name="connsiteY35-10482" fmla="*/ 1065952 h 3475971"/>
                  <a:gd name="connsiteX36-10483" fmla="*/ 965815 w 2072640"/>
                  <a:gd name="connsiteY36-10484" fmla="*/ 1534898 h 3475971"/>
                  <a:gd name="connsiteX37-10485" fmla="*/ 1010916 w 2072640"/>
                  <a:gd name="connsiteY37-10486" fmla="*/ 1055492 h 3475971"/>
                  <a:gd name="connsiteX38-10487" fmla="*/ 1037569 w 2072640"/>
                  <a:gd name="connsiteY38-10488" fmla="*/ 1487430 h 3475971"/>
                  <a:gd name="connsiteX39-10489" fmla="*/ 1067430 w 2072640"/>
                  <a:gd name="connsiteY39-10490" fmla="*/ 1102133 h 3475971"/>
                  <a:gd name="connsiteX40-10491" fmla="*/ 1083954 w 2072640"/>
                  <a:gd name="connsiteY40-10492" fmla="*/ 1460007 h 3475971"/>
                  <a:gd name="connsiteX41-10493" fmla="*/ 1127130 w 2072640"/>
                  <a:gd name="connsiteY41-10494" fmla="*/ 1154527 h 3475971"/>
                  <a:gd name="connsiteX42-10495" fmla="*/ 1155708 w 2072640"/>
                  <a:gd name="connsiteY42-10496" fmla="*/ 1782451 h 3475971"/>
                  <a:gd name="connsiteX43-10497" fmla="*/ 1181113 w 2072640"/>
                  <a:gd name="connsiteY43-10498" fmla="*/ 1331755 h 3475971"/>
                  <a:gd name="connsiteX44-10499" fmla="*/ 1240158 w 2072640"/>
                  <a:gd name="connsiteY44-10500" fmla="*/ 1866343 h 3475971"/>
                  <a:gd name="connsiteX45-10501" fmla="*/ 1273182 w 2072640"/>
                  <a:gd name="connsiteY45-10502" fmla="*/ 1300690 h 3475971"/>
                  <a:gd name="connsiteX46-10503" fmla="*/ 1290965 w 2072640"/>
                  <a:gd name="connsiteY46-10504" fmla="*/ 1812057 h 3475971"/>
                  <a:gd name="connsiteX47-10505" fmla="*/ 1344306 w 2072640"/>
                  <a:gd name="connsiteY47-10506" fmla="*/ 1361797 h 3475971"/>
                  <a:gd name="connsiteX48-10507" fmla="*/ 1360818 w 2072640"/>
                  <a:gd name="connsiteY48-10508" fmla="*/ 1811255 h 3475971"/>
                  <a:gd name="connsiteX49-10509" fmla="*/ 1463040 w 2072640"/>
                  <a:gd name="connsiteY49-10510" fmla="*/ 3308295 h 3475971"/>
                  <a:gd name="connsiteX50-10511" fmla="*/ 1485900 w 2072640"/>
                  <a:gd name="connsiteY50-10512" fmla="*/ 3011115 h 3475971"/>
                  <a:gd name="connsiteX51-10513" fmla="*/ 1546860 w 2072640"/>
                  <a:gd name="connsiteY51-10514" fmla="*/ 3384495 h 3475971"/>
                  <a:gd name="connsiteX52-10515" fmla="*/ 1562100 w 2072640"/>
                  <a:gd name="connsiteY52-10516" fmla="*/ 3003495 h 3475971"/>
                  <a:gd name="connsiteX53-10517" fmla="*/ 1623060 w 2072640"/>
                  <a:gd name="connsiteY53-10518" fmla="*/ 3354015 h 3475971"/>
                  <a:gd name="connsiteX54-10519" fmla="*/ 1661160 w 2072640"/>
                  <a:gd name="connsiteY54-10520" fmla="*/ 3049215 h 3475971"/>
                  <a:gd name="connsiteX55-10521" fmla="*/ 1691640 w 2072640"/>
                  <a:gd name="connsiteY55-10522" fmla="*/ 3414975 h 3475971"/>
                  <a:gd name="connsiteX56-10523" fmla="*/ 1729740 w 2072640"/>
                  <a:gd name="connsiteY56-10524" fmla="*/ 3064455 h 3475971"/>
                  <a:gd name="connsiteX57-10525" fmla="*/ 1775460 w 2072640"/>
                  <a:gd name="connsiteY57-10526" fmla="*/ 3361635 h 3475971"/>
                  <a:gd name="connsiteX58-10527" fmla="*/ 1813560 w 2072640"/>
                  <a:gd name="connsiteY58-10528" fmla="*/ 3117795 h 3475971"/>
                  <a:gd name="connsiteX59-10529" fmla="*/ 1844040 w 2072640"/>
                  <a:gd name="connsiteY59-10530" fmla="*/ 3468315 h 3475971"/>
                  <a:gd name="connsiteX60-10531" fmla="*/ 1874520 w 2072640"/>
                  <a:gd name="connsiteY60-10532" fmla="*/ 3163515 h 3475971"/>
                  <a:gd name="connsiteX61-10533" fmla="*/ 1927860 w 2072640"/>
                  <a:gd name="connsiteY61-10534" fmla="*/ 3468315 h 3475971"/>
                  <a:gd name="connsiteX62-10535" fmla="*/ 1958340 w 2072640"/>
                  <a:gd name="connsiteY62-10536" fmla="*/ 3163515 h 3475971"/>
                  <a:gd name="connsiteX63-10537" fmla="*/ 2011680 w 2072640"/>
                  <a:gd name="connsiteY63-10538" fmla="*/ 3475935 h 3475971"/>
                  <a:gd name="connsiteX64-10539" fmla="*/ 2072640 w 2072640"/>
                  <a:gd name="connsiteY64-10540" fmla="*/ 3186375 h 3475971"/>
                  <a:gd name="connsiteX65-10541" fmla="*/ 2072640 w 2072640"/>
                  <a:gd name="connsiteY65-10542" fmla="*/ 3186375 h 3475971"/>
                  <a:gd name="connsiteX66-10543" fmla="*/ 2072640 w 2072640"/>
                  <a:gd name="connsiteY66-10544" fmla="*/ 3186375 h 3475971"/>
                  <a:gd name="connsiteX0-10545" fmla="*/ 0 w 2072640"/>
                  <a:gd name="connsiteY0-10546" fmla="*/ 1449015 h 3475971"/>
                  <a:gd name="connsiteX1-10547" fmla="*/ 53340 w 2072640"/>
                  <a:gd name="connsiteY1-10548" fmla="*/ 1159455 h 3475971"/>
                  <a:gd name="connsiteX2-10549" fmla="*/ 68580 w 2072640"/>
                  <a:gd name="connsiteY2-10550" fmla="*/ 1449015 h 3475971"/>
                  <a:gd name="connsiteX3-10551" fmla="*/ 121920 w 2072640"/>
                  <a:gd name="connsiteY3-10552" fmla="*/ 1167075 h 3475971"/>
                  <a:gd name="connsiteX4-10553" fmla="*/ 137160 w 2072640"/>
                  <a:gd name="connsiteY4-10554" fmla="*/ 1502355 h 3475971"/>
                  <a:gd name="connsiteX5-10555" fmla="*/ 176532 w 2072640"/>
                  <a:gd name="connsiteY5-10556" fmla="*/ 1151399 h 3475971"/>
                  <a:gd name="connsiteX6-10557" fmla="*/ 205740 w 2072640"/>
                  <a:gd name="connsiteY6-10558" fmla="*/ 1509975 h 3475971"/>
                  <a:gd name="connsiteX7-10559" fmla="*/ 227970 w 2072640"/>
                  <a:gd name="connsiteY7-10560" fmla="*/ 1120991 h 3475971"/>
                  <a:gd name="connsiteX8-10561" fmla="*/ 259080 w 2072640"/>
                  <a:gd name="connsiteY8-10562" fmla="*/ 1471875 h 3475971"/>
                  <a:gd name="connsiteX9-10563" fmla="*/ 292104 w 2072640"/>
                  <a:gd name="connsiteY9-10564" fmla="*/ 930782 h 3475971"/>
                  <a:gd name="connsiteX10-10565" fmla="*/ 304800 w 2072640"/>
                  <a:gd name="connsiteY10-10566" fmla="*/ 1730955 h 3475971"/>
                  <a:gd name="connsiteX11-10567" fmla="*/ 334649 w 2072640"/>
                  <a:gd name="connsiteY11-10568" fmla="*/ 770835 h 3475971"/>
                  <a:gd name="connsiteX12-10569" fmla="*/ 347976 w 2072640"/>
                  <a:gd name="connsiteY12-10570" fmla="*/ 1883500 h 3475971"/>
                  <a:gd name="connsiteX13-10571" fmla="*/ 383543 w 2072640"/>
                  <a:gd name="connsiteY13-10572" fmla="*/ 610742 h 3475971"/>
                  <a:gd name="connsiteX14-10573" fmla="*/ 400044 w 2072640"/>
                  <a:gd name="connsiteY14-10574" fmla="*/ 2051213 h 3475971"/>
                  <a:gd name="connsiteX15-10575" fmla="*/ 449580 w 2072640"/>
                  <a:gd name="connsiteY15-10576" fmla="*/ 458415 h 3475971"/>
                  <a:gd name="connsiteX16-10577" fmla="*/ 450840 w 2072640"/>
                  <a:gd name="connsiteY16-10578" fmla="*/ 2233948 h 3475971"/>
                  <a:gd name="connsiteX17-10579" fmla="*/ 497843 w 2072640"/>
                  <a:gd name="connsiteY17-10580" fmla="*/ 298395 h 3475971"/>
                  <a:gd name="connsiteX18-10581" fmla="*/ 501636 w 2072640"/>
                  <a:gd name="connsiteY18-10582" fmla="*/ 2454856 h 3475971"/>
                  <a:gd name="connsiteX19-10583" fmla="*/ 546108 w 2072640"/>
                  <a:gd name="connsiteY19-10584" fmla="*/ 121 h 3475971"/>
                  <a:gd name="connsiteX20-10585" fmla="*/ 549260 w 2072640"/>
                  <a:gd name="connsiteY20-10586" fmla="*/ 2338807 h 3475971"/>
                  <a:gd name="connsiteX21-10587" fmla="*/ 589283 w 2072640"/>
                  <a:gd name="connsiteY21-10588" fmla="*/ 240542 h 3475971"/>
                  <a:gd name="connsiteX22-10589" fmla="*/ 598795 w 2072640"/>
                  <a:gd name="connsiteY22-10590" fmla="*/ 2210724 h 3475971"/>
                  <a:gd name="connsiteX23-10591" fmla="*/ 632460 w 2072640"/>
                  <a:gd name="connsiteY23-10592" fmla="*/ 484017 h 3475971"/>
                  <a:gd name="connsiteX24-10593" fmla="*/ 645156 w 2072640"/>
                  <a:gd name="connsiteY24-10594" fmla="*/ 1997656 h 3475971"/>
                  <a:gd name="connsiteX25-10595" fmla="*/ 673104 w 2072640"/>
                  <a:gd name="connsiteY25-10596" fmla="*/ 737296 h 3475971"/>
                  <a:gd name="connsiteX26-10597" fmla="*/ 696594 w 2072640"/>
                  <a:gd name="connsiteY26-10598" fmla="*/ 1920655 h 3475971"/>
                  <a:gd name="connsiteX27-10599" fmla="*/ 725172 w 2072640"/>
                  <a:gd name="connsiteY27-10600" fmla="*/ 942237 h 3475971"/>
                  <a:gd name="connsiteX28-10601" fmla="*/ 748032 w 2072640"/>
                  <a:gd name="connsiteY28-10602" fmla="*/ 1720276 h 3475971"/>
                  <a:gd name="connsiteX29-10603" fmla="*/ 775337 w 2072640"/>
                  <a:gd name="connsiteY29-10604" fmla="*/ 1025547 h 3475971"/>
                  <a:gd name="connsiteX30-10605" fmla="*/ 791849 w 2072640"/>
                  <a:gd name="connsiteY30-10606" fmla="*/ 1672736 h 3475971"/>
                  <a:gd name="connsiteX31-10607" fmla="*/ 826776 w 2072640"/>
                  <a:gd name="connsiteY31-10608" fmla="*/ 1062043 h 3475971"/>
                  <a:gd name="connsiteX32-10609" fmla="*/ 850896 w 2072640"/>
                  <a:gd name="connsiteY32-10610" fmla="*/ 1602190 h 3475971"/>
                  <a:gd name="connsiteX33-10611" fmla="*/ 878214 w 2072640"/>
                  <a:gd name="connsiteY33-10612" fmla="*/ 1068428 h 3475971"/>
                  <a:gd name="connsiteX34-10613" fmla="*/ 904867 w 2072640"/>
                  <a:gd name="connsiteY34-10614" fmla="*/ 1553341 h 3475971"/>
                  <a:gd name="connsiteX35-10615" fmla="*/ 941076 w 2072640"/>
                  <a:gd name="connsiteY35-10616" fmla="*/ 1065952 h 3475971"/>
                  <a:gd name="connsiteX36-10617" fmla="*/ 965815 w 2072640"/>
                  <a:gd name="connsiteY36-10618" fmla="*/ 1534898 h 3475971"/>
                  <a:gd name="connsiteX37-10619" fmla="*/ 1010916 w 2072640"/>
                  <a:gd name="connsiteY37-10620" fmla="*/ 1055492 h 3475971"/>
                  <a:gd name="connsiteX38-10621" fmla="*/ 1037569 w 2072640"/>
                  <a:gd name="connsiteY38-10622" fmla="*/ 1487430 h 3475971"/>
                  <a:gd name="connsiteX39-10623" fmla="*/ 1067430 w 2072640"/>
                  <a:gd name="connsiteY39-10624" fmla="*/ 1102133 h 3475971"/>
                  <a:gd name="connsiteX40-10625" fmla="*/ 1083954 w 2072640"/>
                  <a:gd name="connsiteY40-10626" fmla="*/ 1460007 h 3475971"/>
                  <a:gd name="connsiteX41-10627" fmla="*/ 1127130 w 2072640"/>
                  <a:gd name="connsiteY41-10628" fmla="*/ 1154527 h 3475971"/>
                  <a:gd name="connsiteX42-10629" fmla="*/ 1155708 w 2072640"/>
                  <a:gd name="connsiteY42-10630" fmla="*/ 1782451 h 3475971"/>
                  <a:gd name="connsiteX43-10631" fmla="*/ 1187461 w 2072640"/>
                  <a:gd name="connsiteY43-10632" fmla="*/ 1170205 h 3475971"/>
                  <a:gd name="connsiteX44-10633" fmla="*/ 1240158 w 2072640"/>
                  <a:gd name="connsiteY44-10634" fmla="*/ 1866343 h 3475971"/>
                  <a:gd name="connsiteX45-10635" fmla="*/ 1273182 w 2072640"/>
                  <a:gd name="connsiteY45-10636" fmla="*/ 1300690 h 3475971"/>
                  <a:gd name="connsiteX46-10637" fmla="*/ 1290965 w 2072640"/>
                  <a:gd name="connsiteY46-10638" fmla="*/ 1812057 h 3475971"/>
                  <a:gd name="connsiteX47-10639" fmla="*/ 1344306 w 2072640"/>
                  <a:gd name="connsiteY47-10640" fmla="*/ 1361797 h 3475971"/>
                  <a:gd name="connsiteX48-10641" fmla="*/ 1360818 w 2072640"/>
                  <a:gd name="connsiteY48-10642" fmla="*/ 1811255 h 3475971"/>
                  <a:gd name="connsiteX49-10643" fmla="*/ 1463040 w 2072640"/>
                  <a:gd name="connsiteY49-10644" fmla="*/ 3308295 h 3475971"/>
                  <a:gd name="connsiteX50-10645" fmla="*/ 1485900 w 2072640"/>
                  <a:gd name="connsiteY50-10646" fmla="*/ 3011115 h 3475971"/>
                  <a:gd name="connsiteX51-10647" fmla="*/ 1546860 w 2072640"/>
                  <a:gd name="connsiteY51-10648" fmla="*/ 3384495 h 3475971"/>
                  <a:gd name="connsiteX52-10649" fmla="*/ 1562100 w 2072640"/>
                  <a:gd name="connsiteY52-10650" fmla="*/ 3003495 h 3475971"/>
                  <a:gd name="connsiteX53-10651" fmla="*/ 1623060 w 2072640"/>
                  <a:gd name="connsiteY53-10652" fmla="*/ 3354015 h 3475971"/>
                  <a:gd name="connsiteX54-10653" fmla="*/ 1661160 w 2072640"/>
                  <a:gd name="connsiteY54-10654" fmla="*/ 3049215 h 3475971"/>
                  <a:gd name="connsiteX55-10655" fmla="*/ 1691640 w 2072640"/>
                  <a:gd name="connsiteY55-10656" fmla="*/ 3414975 h 3475971"/>
                  <a:gd name="connsiteX56-10657" fmla="*/ 1729740 w 2072640"/>
                  <a:gd name="connsiteY56-10658" fmla="*/ 3064455 h 3475971"/>
                  <a:gd name="connsiteX57-10659" fmla="*/ 1775460 w 2072640"/>
                  <a:gd name="connsiteY57-10660" fmla="*/ 3361635 h 3475971"/>
                  <a:gd name="connsiteX58-10661" fmla="*/ 1813560 w 2072640"/>
                  <a:gd name="connsiteY58-10662" fmla="*/ 3117795 h 3475971"/>
                  <a:gd name="connsiteX59-10663" fmla="*/ 1844040 w 2072640"/>
                  <a:gd name="connsiteY59-10664" fmla="*/ 3468315 h 3475971"/>
                  <a:gd name="connsiteX60-10665" fmla="*/ 1874520 w 2072640"/>
                  <a:gd name="connsiteY60-10666" fmla="*/ 3163515 h 3475971"/>
                  <a:gd name="connsiteX61-10667" fmla="*/ 1927860 w 2072640"/>
                  <a:gd name="connsiteY61-10668" fmla="*/ 3468315 h 3475971"/>
                  <a:gd name="connsiteX62-10669" fmla="*/ 1958340 w 2072640"/>
                  <a:gd name="connsiteY62-10670" fmla="*/ 3163515 h 3475971"/>
                  <a:gd name="connsiteX63-10671" fmla="*/ 2011680 w 2072640"/>
                  <a:gd name="connsiteY63-10672" fmla="*/ 3475935 h 3475971"/>
                  <a:gd name="connsiteX64-10673" fmla="*/ 2072640 w 2072640"/>
                  <a:gd name="connsiteY64-10674" fmla="*/ 3186375 h 3475971"/>
                  <a:gd name="connsiteX65-10675" fmla="*/ 2072640 w 2072640"/>
                  <a:gd name="connsiteY65-10676" fmla="*/ 3186375 h 3475971"/>
                  <a:gd name="connsiteX66-10677" fmla="*/ 2072640 w 2072640"/>
                  <a:gd name="connsiteY66-10678" fmla="*/ 3186375 h 3475971"/>
                  <a:gd name="connsiteX0-10679" fmla="*/ 0 w 2072640"/>
                  <a:gd name="connsiteY0-10680" fmla="*/ 1449015 h 3475971"/>
                  <a:gd name="connsiteX1-10681" fmla="*/ 53340 w 2072640"/>
                  <a:gd name="connsiteY1-10682" fmla="*/ 1159455 h 3475971"/>
                  <a:gd name="connsiteX2-10683" fmla="*/ 68580 w 2072640"/>
                  <a:gd name="connsiteY2-10684" fmla="*/ 1449015 h 3475971"/>
                  <a:gd name="connsiteX3-10685" fmla="*/ 121920 w 2072640"/>
                  <a:gd name="connsiteY3-10686" fmla="*/ 1167075 h 3475971"/>
                  <a:gd name="connsiteX4-10687" fmla="*/ 137160 w 2072640"/>
                  <a:gd name="connsiteY4-10688" fmla="*/ 1502355 h 3475971"/>
                  <a:gd name="connsiteX5-10689" fmla="*/ 176532 w 2072640"/>
                  <a:gd name="connsiteY5-10690" fmla="*/ 1151399 h 3475971"/>
                  <a:gd name="connsiteX6-10691" fmla="*/ 205740 w 2072640"/>
                  <a:gd name="connsiteY6-10692" fmla="*/ 1509975 h 3475971"/>
                  <a:gd name="connsiteX7-10693" fmla="*/ 227970 w 2072640"/>
                  <a:gd name="connsiteY7-10694" fmla="*/ 1120991 h 3475971"/>
                  <a:gd name="connsiteX8-10695" fmla="*/ 259080 w 2072640"/>
                  <a:gd name="connsiteY8-10696" fmla="*/ 1471875 h 3475971"/>
                  <a:gd name="connsiteX9-10697" fmla="*/ 292104 w 2072640"/>
                  <a:gd name="connsiteY9-10698" fmla="*/ 930782 h 3475971"/>
                  <a:gd name="connsiteX10-10699" fmla="*/ 304800 w 2072640"/>
                  <a:gd name="connsiteY10-10700" fmla="*/ 1730955 h 3475971"/>
                  <a:gd name="connsiteX11-10701" fmla="*/ 334649 w 2072640"/>
                  <a:gd name="connsiteY11-10702" fmla="*/ 770835 h 3475971"/>
                  <a:gd name="connsiteX12-10703" fmla="*/ 347976 w 2072640"/>
                  <a:gd name="connsiteY12-10704" fmla="*/ 1883500 h 3475971"/>
                  <a:gd name="connsiteX13-10705" fmla="*/ 383543 w 2072640"/>
                  <a:gd name="connsiteY13-10706" fmla="*/ 610742 h 3475971"/>
                  <a:gd name="connsiteX14-10707" fmla="*/ 400044 w 2072640"/>
                  <a:gd name="connsiteY14-10708" fmla="*/ 2051213 h 3475971"/>
                  <a:gd name="connsiteX15-10709" fmla="*/ 449580 w 2072640"/>
                  <a:gd name="connsiteY15-10710" fmla="*/ 458415 h 3475971"/>
                  <a:gd name="connsiteX16-10711" fmla="*/ 450840 w 2072640"/>
                  <a:gd name="connsiteY16-10712" fmla="*/ 2233948 h 3475971"/>
                  <a:gd name="connsiteX17-10713" fmla="*/ 497843 w 2072640"/>
                  <a:gd name="connsiteY17-10714" fmla="*/ 298395 h 3475971"/>
                  <a:gd name="connsiteX18-10715" fmla="*/ 501636 w 2072640"/>
                  <a:gd name="connsiteY18-10716" fmla="*/ 2454856 h 3475971"/>
                  <a:gd name="connsiteX19-10717" fmla="*/ 546108 w 2072640"/>
                  <a:gd name="connsiteY19-10718" fmla="*/ 121 h 3475971"/>
                  <a:gd name="connsiteX20-10719" fmla="*/ 549260 w 2072640"/>
                  <a:gd name="connsiteY20-10720" fmla="*/ 2338807 h 3475971"/>
                  <a:gd name="connsiteX21-10721" fmla="*/ 589283 w 2072640"/>
                  <a:gd name="connsiteY21-10722" fmla="*/ 240542 h 3475971"/>
                  <a:gd name="connsiteX22-10723" fmla="*/ 598795 w 2072640"/>
                  <a:gd name="connsiteY22-10724" fmla="*/ 2210724 h 3475971"/>
                  <a:gd name="connsiteX23-10725" fmla="*/ 632460 w 2072640"/>
                  <a:gd name="connsiteY23-10726" fmla="*/ 484017 h 3475971"/>
                  <a:gd name="connsiteX24-10727" fmla="*/ 645156 w 2072640"/>
                  <a:gd name="connsiteY24-10728" fmla="*/ 1997656 h 3475971"/>
                  <a:gd name="connsiteX25-10729" fmla="*/ 673104 w 2072640"/>
                  <a:gd name="connsiteY25-10730" fmla="*/ 737296 h 3475971"/>
                  <a:gd name="connsiteX26-10731" fmla="*/ 696594 w 2072640"/>
                  <a:gd name="connsiteY26-10732" fmla="*/ 1920655 h 3475971"/>
                  <a:gd name="connsiteX27-10733" fmla="*/ 725172 w 2072640"/>
                  <a:gd name="connsiteY27-10734" fmla="*/ 942237 h 3475971"/>
                  <a:gd name="connsiteX28-10735" fmla="*/ 748032 w 2072640"/>
                  <a:gd name="connsiteY28-10736" fmla="*/ 1720276 h 3475971"/>
                  <a:gd name="connsiteX29-10737" fmla="*/ 775337 w 2072640"/>
                  <a:gd name="connsiteY29-10738" fmla="*/ 1025547 h 3475971"/>
                  <a:gd name="connsiteX30-10739" fmla="*/ 791849 w 2072640"/>
                  <a:gd name="connsiteY30-10740" fmla="*/ 1672736 h 3475971"/>
                  <a:gd name="connsiteX31-10741" fmla="*/ 826776 w 2072640"/>
                  <a:gd name="connsiteY31-10742" fmla="*/ 1062043 h 3475971"/>
                  <a:gd name="connsiteX32-10743" fmla="*/ 850896 w 2072640"/>
                  <a:gd name="connsiteY32-10744" fmla="*/ 1602190 h 3475971"/>
                  <a:gd name="connsiteX33-10745" fmla="*/ 878214 w 2072640"/>
                  <a:gd name="connsiteY33-10746" fmla="*/ 1068428 h 3475971"/>
                  <a:gd name="connsiteX34-10747" fmla="*/ 904867 w 2072640"/>
                  <a:gd name="connsiteY34-10748" fmla="*/ 1553341 h 3475971"/>
                  <a:gd name="connsiteX35-10749" fmla="*/ 941076 w 2072640"/>
                  <a:gd name="connsiteY35-10750" fmla="*/ 1065952 h 3475971"/>
                  <a:gd name="connsiteX36-10751" fmla="*/ 965815 w 2072640"/>
                  <a:gd name="connsiteY36-10752" fmla="*/ 1534898 h 3475971"/>
                  <a:gd name="connsiteX37-10753" fmla="*/ 1010916 w 2072640"/>
                  <a:gd name="connsiteY37-10754" fmla="*/ 1055492 h 3475971"/>
                  <a:gd name="connsiteX38-10755" fmla="*/ 1037569 w 2072640"/>
                  <a:gd name="connsiteY38-10756" fmla="*/ 1487430 h 3475971"/>
                  <a:gd name="connsiteX39-10757" fmla="*/ 1067430 w 2072640"/>
                  <a:gd name="connsiteY39-10758" fmla="*/ 1102133 h 3475971"/>
                  <a:gd name="connsiteX40-10759" fmla="*/ 1083954 w 2072640"/>
                  <a:gd name="connsiteY40-10760" fmla="*/ 1460007 h 3475971"/>
                  <a:gd name="connsiteX41-10761" fmla="*/ 1127130 w 2072640"/>
                  <a:gd name="connsiteY41-10762" fmla="*/ 1154527 h 3475971"/>
                  <a:gd name="connsiteX42-10763" fmla="*/ 1143012 w 2072640"/>
                  <a:gd name="connsiteY42-10764" fmla="*/ 1497817 h 3475971"/>
                  <a:gd name="connsiteX43-10765" fmla="*/ 1187461 w 2072640"/>
                  <a:gd name="connsiteY43-10766" fmla="*/ 1170205 h 3475971"/>
                  <a:gd name="connsiteX44-10767" fmla="*/ 1240158 w 2072640"/>
                  <a:gd name="connsiteY44-10768" fmla="*/ 1866343 h 3475971"/>
                  <a:gd name="connsiteX45-10769" fmla="*/ 1273182 w 2072640"/>
                  <a:gd name="connsiteY45-10770" fmla="*/ 1300690 h 3475971"/>
                  <a:gd name="connsiteX46-10771" fmla="*/ 1290965 w 2072640"/>
                  <a:gd name="connsiteY46-10772" fmla="*/ 1812057 h 3475971"/>
                  <a:gd name="connsiteX47-10773" fmla="*/ 1344306 w 2072640"/>
                  <a:gd name="connsiteY47-10774" fmla="*/ 1361797 h 3475971"/>
                  <a:gd name="connsiteX48-10775" fmla="*/ 1360818 w 2072640"/>
                  <a:gd name="connsiteY48-10776" fmla="*/ 1811255 h 3475971"/>
                  <a:gd name="connsiteX49-10777" fmla="*/ 1463040 w 2072640"/>
                  <a:gd name="connsiteY49-10778" fmla="*/ 3308295 h 3475971"/>
                  <a:gd name="connsiteX50-10779" fmla="*/ 1485900 w 2072640"/>
                  <a:gd name="connsiteY50-10780" fmla="*/ 3011115 h 3475971"/>
                  <a:gd name="connsiteX51-10781" fmla="*/ 1546860 w 2072640"/>
                  <a:gd name="connsiteY51-10782" fmla="*/ 3384495 h 3475971"/>
                  <a:gd name="connsiteX52-10783" fmla="*/ 1562100 w 2072640"/>
                  <a:gd name="connsiteY52-10784" fmla="*/ 3003495 h 3475971"/>
                  <a:gd name="connsiteX53-10785" fmla="*/ 1623060 w 2072640"/>
                  <a:gd name="connsiteY53-10786" fmla="*/ 3354015 h 3475971"/>
                  <a:gd name="connsiteX54-10787" fmla="*/ 1661160 w 2072640"/>
                  <a:gd name="connsiteY54-10788" fmla="*/ 3049215 h 3475971"/>
                  <a:gd name="connsiteX55-10789" fmla="*/ 1691640 w 2072640"/>
                  <a:gd name="connsiteY55-10790" fmla="*/ 3414975 h 3475971"/>
                  <a:gd name="connsiteX56-10791" fmla="*/ 1729740 w 2072640"/>
                  <a:gd name="connsiteY56-10792" fmla="*/ 3064455 h 3475971"/>
                  <a:gd name="connsiteX57-10793" fmla="*/ 1775460 w 2072640"/>
                  <a:gd name="connsiteY57-10794" fmla="*/ 3361635 h 3475971"/>
                  <a:gd name="connsiteX58-10795" fmla="*/ 1813560 w 2072640"/>
                  <a:gd name="connsiteY58-10796" fmla="*/ 3117795 h 3475971"/>
                  <a:gd name="connsiteX59-10797" fmla="*/ 1844040 w 2072640"/>
                  <a:gd name="connsiteY59-10798" fmla="*/ 3468315 h 3475971"/>
                  <a:gd name="connsiteX60-10799" fmla="*/ 1874520 w 2072640"/>
                  <a:gd name="connsiteY60-10800" fmla="*/ 3163515 h 3475971"/>
                  <a:gd name="connsiteX61-10801" fmla="*/ 1927860 w 2072640"/>
                  <a:gd name="connsiteY61-10802" fmla="*/ 3468315 h 3475971"/>
                  <a:gd name="connsiteX62-10803" fmla="*/ 1958340 w 2072640"/>
                  <a:gd name="connsiteY62-10804" fmla="*/ 3163515 h 3475971"/>
                  <a:gd name="connsiteX63-10805" fmla="*/ 2011680 w 2072640"/>
                  <a:gd name="connsiteY63-10806" fmla="*/ 3475935 h 3475971"/>
                  <a:gd name="connsiteX64-10807" fmla="*/ 2072640 w 2072640"/>
                  <a:gd name="connsiteY64-10808" fmla="*/ 3186375 h 3475971"/>
                  <a:gd name="connsiteX65-10809" fmla="*/ 2072640 w 2072640"/>
                  <a:gd name="connsiteY65-10810" fmla="*/ 3186375 h 3475971"/>
                  <a:gd name="connsiteX66-10811" fmla="*/ 2072640 w 2072640"/>
                  <a:gd name="connsiteY66-10812" fmla="*/ 3186375 h 3475971"/>
                  <a:gd name="connsiteX0-10813" fmla="*/ 0 w 2072640"/>
                  <a:gd name="connsiteY0-10814" fmla="*/ 1449015 h 3475971"/>
                  <a:gd name="connsiteX1-10815" fmla="*/ 53340 w 2072640"/>
                  <a:gd name="connsiteY1-10816" fmla="*/ 1159455 h 3475971"/>
                  <a:gd name="connsiteX2-10817" fmla="*/ 68580 w 2072640"/>
                  <a:gd name="connsiteY2-10818" fmla="*/ 1449015 h 3475971"/>
                  <a:gd name="connsiteX3-10819" fmla="*/ 121920 w 2072640"/>
                  <a:gd name="connsiteY3-10820" fmla="*/ 1167075 h 3475971"/>
                  <a:gd name="connsiteX4-10821" fmla="*/ 137160 w 2072640"/>
                  <a:gd name="connsiteY4-10822" fmla="*/ 1502355 h 3475971"/>
                  <a:gd name="connsiteX5-10823" fmla="*/ 176532 w 2072640"/>
                  <a:gd name="connsiteY5-10824" fmla="*/ 1151399 h 3475971"/>
                  <a:gd name="connsiteX6-10825" fmla="*/ 205740 w 2072640"/>
                  <a:gd name="connsiteY6-10826" fmla="*/ 1509975 h 3475971"/>
                  <a:gd name="connsiteX7-10827" fmla="*/ 227970 w 2072640"/>
                  <a:gd name="connsiteY7-10828" fmla="*/ 1120991 h 3475971"/>
                  <a:gd name="connsiteX8-10829" fmla="*/ 259080 w 2072640"/>
                  <a:gd name="connsiteY8-10830" fmla="*/ 1471875 h 3475971"/>
                  <a:gd name="connsiteX9-10831" fmla="*/ 292104 w 2072640"/>
                  <a:gd name="connsiteY9-10832" fmla="*/ 930782 h 3475971"/>
                  <a:gd name="connsiteX10-10833" fmla="*/ 304800 w 2072640"/>
                  <a:gd name="connsiteY10-10834" fmla="*/ 1730955 h 3475971"/>
                  <a:gd name="connsiteX11-10835" fmla="*/ 334649 w 2072640"/>
                  <a:gd name="connsiteY11-10836" fmla="*/ 770835 h 3475971"/>
                  <a:gd name="connsiteX12-10837" fmla="*/ 347976 w 2072640"/>
                  <a:gd name="connsiteY12-10838" fmla="*/ 1883500 h 3475971"/>
                  <a:gd name="connsiteX13-10839" fmla="*/ 383543 w 2072640"/>
                  <a:gd name="connsiteY13-10840" fmla="*/ 610742 h 3475971"/>
                  <a:gd name="connsiteX14-10841" fmla="*/ 400044 w 2072640"/>
                  <a:gd name="connsiteY14-10842" fmla="*/ 2051213 h 3475971"/>
                  <a:gd name="connsiteX15-10843" fmla="*/ 449580 w 2072640"/>
                  <a:gd name="connsiteY15-10844" fmla="*/ 458415 h 3475971"/>
                  <a:gd name="connsiteX16-10845" fmla="*/ 450840 w 2072640"/>
                  <a:gd name="connsiteY16-10846" fmla="*/ 2233948 h 3475971"/>
                  <a:gd name="connsiteX17-10847" fmla="*/ 497843 w 2072640"/>
                  <a:gd name="connsiteY17-10848" fmla="*/ 298395 h 3475971"/>
                  <a:gd name="connsiteX18-10849" fmla="*/ 501636 w 2072640"/>
                  <a:gd name="connsiteY18-10850" fmla="*/ 2454856 h 3475971"/>
                  <a:gd name="connsiteX19-10851" fmla="*/ 546108 w 2072640"/>
                  <a:gd name="connsiteY19-10852" fmla="*/ 121 h 3475971"/>
                  <a:gd name="connsiteX20-10853" fmla="*/ 549260 w 2072640"/>
                  <a:gd name="connsiteY20-10854" fmla="*/ 2338807 h 3475971"/>
                  <a:gd name="connsiteX21-10855" fmla="*/ 589283 w 2072640"/>
                  <a:gd name="connsiteY21-10856" fmla="*/ 240542 h 3475971"/>
                  <a:gd name="connsiteX22-10857" fmla="*/ 598795 w 2072640"/>
                  <a:gd name="connsiteY22-10858" fmla="*/ 2210724 h 3475971"/>
                  <a:gd name="connsiteX23-10859" fmla="*/ 632460 w 2072640"/>
                  <a:gd name="connsiteY23-10860" fmla="*/ 484017 h 3475971"/>
                  <a:gd name="connsiteX24-10861" fmla="*/ 645156 w 2072640"/>
                  <a:gd name="connsiteY24-10862" fmla="*/ 1997656 h 3475971"/>
                  <a:gd name="connsiteX25-10863" fmla="*/ 673104 w 2072640"/>
                  <a:gd name="connsiteY25-10864" fmla="*/ 737296 h 3475971"/>
                  <a:gd name="connsiteX26-10865" fmla="*/ 696594 w 2072640"/>
                  <a:gd name="connsiteY26-10866" fmla="*/ 1920655 h 3475971"/>
                  <a:gd name="connsiteX27-10867" fmla="*/ 725172 w 2072640"/>
                  <a:gd name="connsiteY27-10868" fmla="*/ 942237 h 3475971"/>
                  <a:gd name="connsiteX28-10869" fmla="*/ 748032 w 2072640"/>
                  <a:gd name="connsiteY28-10870" fmla="*/ 1720276 h 3475971"/>
                  <a:gd name="connsiteX29-10871" fmla="*/ 775337 w 2072640"/>
                  <a:gd name="connsiteY29-10872" fmla="*/ 1025547 h 3475971"/>
                  <a:gd name="connsiteX30-10873" fmla="*/ 791849 w 2072640"/>
                  <a:gd name="connsiteY30-10874" fmla="*/ 1672736 h 3475971"/>
                  <a:gd name="connsiteX31-10875" fmla="*/ 826776 w 2072640"/>
                  <a:gd name="connsiteY31-10876" fmla="*/ 1062043 h 3475971"/>
                  <a:gd name="connsiteX32-10877" fmla="*/ 850896 w 2072640"/>
                  <a:gd name="connsiteY32-10878" fmla="*/ 1602190 h 3475971"/>
                  <a:gd name="connsiteX33-10879" fmla="*/ 878214 w 2072640"/>
                  <a:gd name="connsiteY33-10880" fmla="*/ 1068428 h 3475971"/>
                  <a:gd name="connsiteX34-10881" fmla="*/ 904867 w 2072640"/>
                  <a:gd name="connsiteY34-10882" fmla="*/ 1553341 h 3475971"/>
                  <a:gd name="connsiteX35-10883" fmla="*/ 941076 w 2072640"/>
                  <a:gd name="connsiteY35-10884" fmla="*/ 1065952 h 3475971"/>
                  <a:gd name="connsiteX36-10885" fmla="*/ 965815 w 2072640"/>
                  <a:gd name="connsiteY36-10886" fmla="*/ 1534898 h 3475971"/>
                  <a:gd name="connsiteX37-10887" fmla="*/ 1010916 w 2072640"/>
                  <a:gd name="connsiteY37-10888" fmla="*/ 1055492 h 3475971"/>
                  <a:gd name="connsiteX38-10889" fmla="*/ 1037569 w 2072640"/>
                  <a:gd name="connsiteY38-10890" fmla="*/ 1487430 h 3475971"/>
                  <a:gd name="connsiteX39-10891" fmla="*/ 1067430 w 2072640"/>
                  <a:gd name="connsiteY39-10892" fmla="*/ 1102133 h 3475971"/>
                  <a:gd name="connsiteX40-10893" fmla="*/ 1083954 w 2072640"/>
                  <a:gd name="connsiteY40-10894" fmla="*/ 1460007 h 3475971"/>
                  <a:gd name="connsiteX41-10895" fmla="*/ 1127130 w 2072640"/>
                  <a:gd name="connsiteY41-10896" fmla="*/ 1154527 h 3475971"/>
                  <a:gd name="connsiteX42-10897" fmla="*/ 1143012 w 2072640"/>
                  <a:gd name="connsiteY42-10898" fmla="*/ 1497817 h 3475971"/>
                  <a:gd name="connsiteX43-10899" fmla="*/ 1187461 w 2072640"/>
                  <a:gd name="connsiteY43-10900" fmla="*/ 1170205 h 3475971"/>
                  <a:gd name="connsiteX44-10901" fmla="*/ 1224288 w 2072640"/>
                  <a:gd name="connsiteY44-10902" fmla="*/ 1512474 h 3475971"/>
                  <a:gd name="connsiteX45-10903" fmla="*/ 1273182 w 2072640"/>
                  <a:gd name="connsiteY45-10904" fmla="*/ 1300690 h 3475971"/>
                  <a:gd name="connsiteX46-10905" fmla="*/ 1290965 w 2072640"/>
                  <a:gd name="connsiteY46-10906" fmla="*/ 1812057 h 3475971"/>
                  <a:gd name="connsiteX47-10907" fmla="*/ 1344306 w 2072640"/>
                  <a:gd name="connsiteY47-10908" fmla="*/ 1361797 h 3475971"/>
                  <a:gd name="connsiteX48-10909" fmla="*/ 1360818 w 2072640"/>
                  <a:gd name="connsiteY48-10910" fmla="*/ 1811255 h 3475971"/>
                  <a:gd name="connsiteX49-10911" fmla="*/ 1463040 w 2072640"/>
                  <a:gd name="connsiteY49-10912" fmla="*/ 3308295 h 3475971"/>
                  <a:gd name="connsiteX50-10913" fmla="*/ 1485900 w 2072640"/>
                  <a:gd name="connsiteY50-10914" fmla="*/ 3011115 h 3475971"/>
                  <a:gd name="connsiteX51-10915" fmla="*/ 1546860 w 2072640"/>
                  <a:gd name="connsiteY51-10916" fmla="*/ 3384495 h 3475971"/>
                  <a:gd name="connsiteX52-10917" fmla="*/ 1562100 w 2072640"/>
                  <a:gd name="connsiteY52-10918" fmla="*/ 3003495 h 3475971"/>
                  <a:gd name="connsiteX53-10919" fmla="*/ 1623060 w 2072640"/>
                  <a:gd name="connsiteY53-10920" fmla="*/ 3354015 h 3475971"/>
                  <a:gd name="connsiteX54-10921" fmla="*/ 1661160 w 2072640"/>
                  <a:gd name="connsiteY54-10922" fmla="*/ 3049215 h 3475971"/>
                  <a:gd name="connsiteX55-10923" fmla="*/ 1691640 w 2072640"/>
                  <a:gd name="connsiteY55-10924" fmla="*/ 3414975 h 3475971"/>
                  <a:gd name="connsiteX56-10925" fmla="*/ 1729740 w 2072640"/>
                  <a:gd name="connsiteY56-10926" fmla="*/ 3064455 h 3475971"/>
                  <a:gd name="connsiteX57-10927" fmla="*/ 1775460 w 2072640"/>
                  <a:gd name="connsiteY57-10928" fmla="*/ 3361635 h 3475971"/>
                  <a:gd name="connsiteX58-10929" fmla="*/ 1813560 w 2072640"/>
                  <a:gd name="connsiteY58-10930" fmla="*/ 3117795 h 3475971"/>
                  <a:gd name="connsiteX59-10931" fmla="*/ 1844040 w 2072640"/>
                  <a:gd name="connsiteY59-10932" fmla="*/ 3468315 h 3475971"/>
                  <a:gd name="connsiteX60-10933" fmla="*/ 1874520 w 2072640"/>
                  <a:gd name="connsiteY60-10934" fmla="*/ 3163515 h 3475971"/>
                  <a:gd name="connsiteX61-10935" fmla="*/ 1927860 w 2072640"/>
                  <a:gd name="connsiteY61-10936" fmla="*/ 3468315 h 3475971"/>
                  <a:gd name="connsiteX62-10937" fmla="*/ 1958340 w 2072640"/>
                  <a:gd name="connsiteY62-10938" fmla="*/ 3163515 h 3475971"/>
                  <a:gd name="connsiteX63-10939" fmla="*/ 2011680 w 2072640"/>
                  <a:gd name="connsiteY63-10940" fmla="*/ 3475935 h 3475971"/>
                  <a:gd name="connsiteX64-10941" fmla="*/ 2072640 w 2072640"/>
                  <a:gd name="connsiteY64-10942" fmla="*/ 3186375 h 3475971"/>
                  <a:gd name="connsiteX65-10943" fmla="*/ 2072640 w 2072640"/>
                  <a:gd name="connsiteY65-10944" fmla="*/ 3186375 h 3475971"/>
                  <a:gd name="connsiteX66-10945" fmla="*/ 2072640 w 2072640"/>
                  <a:gd name="connsiteY66-10946" fmla="*/ 3186375 h 3475971"/>
                  <a:gd name="connsiteX0-10947" fmla="*/ 0 w 2072640"/>
                  <a:gd name="connsiteY0-10948" fmla="*/ 1449015 h 3475971"/>
                  <a:gd name="connsiteX1-10949" fmla="*/ 53340 w 2072640"/>
                  <a:gd name="connsiteY1-10950" fmla="*/ 1159455 h 3475971"/>
                  <a:gd name="connsiteX2-10951" fmla="*/ 68580 w 2072640"/>
                  <a:gd name="connsiteY2-10952" fmla="*/ 1449015 h 3475971"/>
                  <a:gd name="connsiteX3-10953" fmla="*/ 121920 w 2072640"/>
                  <a:gd name="connsiteY3-10954" fmla="*/ 1167075 h 3475971"/>
                  <a:gd name="connsiteX4-10955" fmla="*/ 137160 w 2072640"/>
                  <a:gd name="connsiteY4-10956" fmla="*/ 1502355 h 3475971"/>
                  <a:gd name="connsiteX5-10957" fmla="*/ 176532 w 2072640"/>
                  <a:gd name="connsiteY5-10958" fmla="*/ 1151399 h 3475971"/>
                  <a:gd name="connsiteX6-10959" fmla="*/ 205740 w 2072640"/>
                  <a:gd name="connsiteY6-10960" fmla="*/ 1509975 h 3475971"/>
                  <a:gd name="connsiteX7-10961" fmla="*/ 227970 w 2072640"/>
                  <a:gd name="connsiteY7-10962" fmla="*/ 1120991 h 3475971"/>
                  <a:gd name="connsiteX8-10963" fmla="*/ 259080 w 2072640"/>
                  <a:gd name="connsiteY8-10964" fmla="*/ 1471875 h 3475971"/>
                  <a:gd name="connsiteX9-10965" fmla="*/ 292104 w 2072640"/>
                  <a:gd name="connsiteY9-10966" fmla="*/ 930782 h 3475971"/>
                  <a:gd name="connsiteX10-10967" fmla="*/ 304800 w 2072640"/>
                  <a:gd name="connsiteY10-10968" fmla="*/ 1730955 h 3475971"/>
                  <a:gd name="connsiteX11-10969" fmla="*/ 334649 w 2072640"/>
                  <a:gd name="connsiteY11-10970" fmla="*/ 770835 h 3475971"/>
                  <a:gd name="connsiteX12-10971" fmla="*/ 347976 w 2072640"/>
                  <a:gd name="connsiteY12-10972" fmla="*/ 1883500 h 3475971"/>
                  <a:gd name="connsiteX13-10973" fmla="*/ 383543 w 2072640"/>
                  <a:gd name="connsiteY13-10974" fmla="*/ 610742 h 3475971"/>
                  <a:gd name="connsiteX14-10975" fmla="*/ 400044 w 2072640"/>
                  <a:gd name="connsiteY14-10976" fmla="*/ 2051213 h 3475971"/>
                  <a:gd name="connsiteX15-10977" fmla="*/ 449580 w 2072640"/>
                  <a:gd name="connsiteY15-10978" fmla="*/ 458415 h 3475971"/>
                  <a:gd name="connsiteX16-10979" fmla="*/ 450840 w 2072640"/>
                  <a:gd name="connsiteY16-10980" fmla="*/ 2233948 h 3475971"/>
                  <a:gd name="connsiteX17-10981" fmla="*/ 497843 w 2072640"/>
                  <a:gd name="connsiteY17-10982" fmla="*/ 298395 h 3475971"/>
                  <a:gd name="connsiteX18-10983" fmla="*/ 501636 w 2072640"/>
                  <a:gd name="connsiteY18-10984" fmla="*/ 2454856 h 3475971"/>
                  <a:gd name="connsiteX19-10985" fmla="*/ 546108 w 2072640"/>
                  <a:gd name="connsiteY19-10986" fmla="*/ 121 h 3475971"/>
                  <a:gd name="connsiteX20-10987" fmla="*/ 549260 w 2072640"/>
                  <a:gd name="connsiteY20-10988" fmla="*/ 2338807 h 3475971"/>
                  <a:gd name="connsiteX21-10989" fmla="*/ 589283 w 2072640"/>
                  <a:gd name="connsiteY21-10990" fmla="*/ 240542 h 3475971"/>
                  <a:gd name="connsiteX22-10991" fmla="*/ 598795 w 2072640"/>
                  <a:gd name="connsiteY22-10992" fmla="*/ 2210724 h 3475971"/>
                  <a:gd name="connsiteX23-10993" fmla="*/ 632460 w 2072640"/>
                  <a:gd name="connsiteY23-10994" fmla="*/ 484017 h 3475971"/>
                  <a:gd name="connsiteX24-10995" fmla="*/ 645156 w 2072640"/>
                  <a:gd name="connsiteY24-10996" fmla="*/ 1997656 h 3475971"/>
                  <a:gd name="connsiteX25-10997" fmla="*/ 673104 w 2072640"/>
                  <a:gd name="connsiteY25-10998" fmla="*/ 737296 h 3475971"/>
                  <a:gd name="connsiteX26-10999" fmla="*/ 696594 w 2072640"/>
                  <a:gd name="connsiteY26-11000" fmla="*/ 1920655 h 3475971"/>
                  <a:gd name="connsiteX27-11001" fmla="*/ 725172 w 2072640"/>
                  <a:gd name="connsiteY27-11002" fmla="*/ 942237 h 3475971"/>
                  <a:gd name="connsiteX28-11003" fmla="*/ 748032 w 2072640"/>
                  <a:gd name="connsiteY28-11004" fmla="*/ 1720276 h 3475971"/>
                  <a:gd name="connsiteX29-11005" fmla="*/ 775337 w 2072640"/>
                  <a:gd name="connsiteY29-11006" fmla="*/ 1025547 h 3475971"/>
                  <a:gd name="connsiteX30-11007" fmla="*/ 791849 w 2072640"/>
                  <a:gd name="connsiteY30-11008" fmla="*/ 1672736 h 3475971"/>
                  <a:gd name="connsiteX31-11009" fmla="*/ 826776 w 2072640"/>
                  <a:gd name="connsiteY31-11010" fmla="*/ 1062043 h 3475971"/>
                  <a:gd name="connsiteX32-11011" fmla="*/ 850896 w 2072640"/>
                  <a:gd name="connsiteY32-11012" fmla="*/ 1602190 h 3475971"/>
                  <a:gd name="connsiteX33-11013" fmla="*/ 878214 w 2072640"/>
                  <a:gd name="connsiteY33-11014" fmla="*/ 1068428 h 3475971"/>
                  <a:gd name="connsiteX34-11015" fmla="*/ 904867 w 2072640"/>
                  <a:gd name="connsiteY34-11016" fmla="*/ 1553341 h 3475971"/>
                  <a:gd name="connsiteX35-11017" fmla="*/ 941076 w 2072640"/>
                  <a:gd name="connsiteY35-11018" fmla="*/ 1065952 h 3475971"/>
                  <a:gd name="connsiteX36-11019" fmla="*/ 965815 w 2072640"/>
                  <a:gd name="connsiteY36-11020" fmla="*/ 1534898 h 3475971"/>
                  <a:gd name="connsiteX37-11021" fmla="*/ 1010916 w 2072640"/>
                  <a:gd name="connsiteY37-11022" fmla="*/ 1055492 h 3475971"/>
                  <a:gd name="connsiteX38-11023" fmla="*/ 1037569 w 2072640"/>
                  <a:gd name="connsiteY38-11024" fmla="*/ 1487430 h 3475971"/>
                  <a:gd name="connsiteX39-11025" fmla="*/ 1067430 w 2072640"/>
                  <a:gd name="connsiteY39-11026" fmla="*/ 1102133 h 3475971"/>
                  <a:gd name="connsiteX40-11027" fmla="*/ 1083954 w 2072640"/>
                  <a:gd name="connsiteY40-11028" fmla="*/ 1460007 h 3475971"/>
                  <a:gd name="connsiteX41-11029" fmla="*/ 1127130 w 2072640"/>
                  <a:gd name="connsiteY41-11030" fmla="*/ 1154527 h 3475971"/>
                  <a:gd name="connsiteX42-11031" fmla="*/ 1143012 w 2072640"/>
                  <a:gd name="connsiteY42-11032" fmla="*/ 1497817 h 3475971"/>
                  <a:gd name="connsiteX43-11033" fmla="*/ 1187461 w 2072640"/>
                  <a:gd name="connsiteY43-11034" fmla="*/ 1170205 h 3475971"/>
                  <a:gd name="connsiteX44-11035" fmla="*/ 1224288 w 2072640"/>
                  <a:gd name="connsiteY44-11036" fmla="*/ 1512474 h 3475971"/>
                  <a:gd name="connsiteX45-11037" fmla="*/ 1263660 w 2072640"/>
                  <a:gd name="connsiteY45-11038" fmla="*/ 1131448 h 3475971"/>
                  <a:gd name="connsiteX46-11039" fmla="*/ 1290965 w 2072640"/>
                  <a:gd name="connsiteY46-11040" fmla="*/ 1812057 h 3475971"/>
                  <a:gd name="connsiteX47-11041" fmla="*/ 1344306 w 2072640"/>
                  <a:gd name="connsiteY47-11042" fmla="*/ 1361797 h 3475971"/>
                  <a:gd name="connsiteX48-11043" fmla="*/ 1360818 w 2072640"/>
                  <a:gd name="connsiteY48-11044" fmla="*/ 1811255 h 3475971"/>
                  <a:gd name="connsiteX49-11045" fmla="*/ 1463040 w 2072640"/>
                  <a:gd name="connsiteY49-11046" fmla="*/ 3308295 h 3475971"/>
                  <a:gd name="connsiteX50-11047" fmla="*/ 1485900 w 2072640"/>
                  <a:gd name="connsiteY50-11048" fmla="*/ 3011115 h 3475971"/>
                  <a:gd name="connsiteX51-11049" fmla="*/ 1546860 w 2072640"/>
                  <a:gd name="connsiteY51-11050" fmla="*/ 3384495 h 3475971"/>
                  <a:gd name="connsiteX52-11051" fmla="*/ 1562100 w 2072640"/>
                  <a:gd name="connsiteY52-11052" fmla="*/ 3003495 h 3475971"/>
                  <a:gd name="connsiteX53-11053" fmla="*/ 1623060 w 2072640"/>
                  <a:gd name="connsiteY53-11054" fmla="*/ 3354015 h 3475971"/>
                  <a:gd name="connsiteX54-11055" fmla="*/ 1661160 w 2072640"/>
                  <a:gd name="connsiteY54-11056" fmla="*/ 3049215 h 3475971"/>
                  <a:gd name="connsiteX55-11057" fmla="*/ 1691640 w 2072640"/>
                  <a:gd name="connsiteY55-11058" fmla="*/ 3414975 h 3475971"/>
                  <a:gd name="connsiteX56-11059" fmla="*/ 1729740 w 2072640"/>
                  <a:gd name="connsiteY56-11060" fmla="*/ 3064455 h 3475971"/>
                  <a:gd name="connsiteX57-11061" fmla="*/ 1775460 w 2072640"/>
                  <a:gd name="connsiteY57-11062" fmla="*/ 3361635 h 3475971"/>
                  <a:gd name="connsiteX58-11063" fmla="*/ 1813560 w 2072640"/>
                  <a:gd name="connsiteY58-11064" fmla="*/ 3117795 h 3475971"/>
                  <a:gd name="connsiteX59-11065" fmla="*/ 1844040 w 2072640"/>
                  <a:gd name="connsiteY59-11066" fmla="*/ 3468315 h 3475971"/>
                  <a:gd name="connsiteX60-11067" fmla="*/ 1874520 w 2072640"/>
                  <a:gd name="connsiteY60-11068" fmla="*/ 3163515 h 3475971"/>
                  <a:gd name="connsiteX61-11069" fmla="*/ 1927860 w 2072640"/>
                  <a:gd name="connsiteY61-11070" fmla="*/ 3468315 h 3475971"/>
                  <a:gd name="connsiteX62-11071" fmla="*/ 1958340 w 2072640"/>
                  <a:gd name="connsiteY62-11072" fmla="*/ 3163515 h 3475971"/>
                  <a:gd name="connsiteX63-11073" fmla="*/ 2011680 w 2072640"/>
                  <a:gd name="connsiteY63-11074" fmla="*/ 3475935 h 3475971"/>
                  <a:gd name="connsiteX64-11075" fmla="*/ 2072640 w 2072640"/>
                  <a:gd name="connsiteY64-11076" fmla="*/ 3186375 h 3475971"/>
                  <a:gd name="connsiteX65-11077" fmla="*/ 2072640 w 2072640"/>
                  <a:gd name="connsiteY65-11078" fmla="*/ 3186375 h 3475971"/>
                  <a:gd name="connsiteX66-11079" fmla="*/ 2072640 w 2072640"/>
                  <a:gd name="connsiteY66-11080" fmla="*/ 3186375 h 3475971"/>
                  <a:gd name="connsiteX0-11081" fmla="*/ 0 w 2072640"/>
                  <a:gd name="connsiteY0-11082" fmla="*/ 1449015 h 3475971"/>
                  <a:gd name="connsiteX1-11083" fmla="*/ 53340 w 2072640"/>
                  <a:gd name="connsiteY1-11084" fmla="*/ 1159455 h 3475971"/>
                  <a:gd name="connsiteX2-11085" fmla="*/ 68580 w 2072640"/>
                  <a:gd name="connsiteY2-11086" fmla="*/ 1449015 h 3475971"/>
                  <a:gd name="connsiteX3-11087" fmla="*/ 121920 w 2072640"/>
                  <a:gd name="connsiteY3-11088" fmla="*/ 1167075 h 3475971"/>
                  <a:gd name="connsiteX4-11089" fmla="*/ 137160 w 2072640"/>
                  <a:gd name="connsiteY4-11090" fmla="*/ 1502355 h 3475971"/>
                  <a:gd name="connsiteX5-11091" fmla="*/ 176532 w 2072640"/>
                  <a:gd name="connsiteY5-11092" fmla="*/ 1151399 h 3475971"/>
                  <a:gd name="connsiteX6-11093" fmla="*/ 205740 w 2072640"/>
                  <a:gd name="connsiteY6-11094" fmla="*/ 1509975 h 3475971"/>
                  <a:gd name="connsiteX7-11095" fmla="*/ 227970 w 2072640"/>
                  <a:gd name="connsiteY7-11096" fmla="*/ 1120991 h 3475971"/>
                  <a:gd name="connsiteX8-11097" fmla="*/ 259080 w 2072640"/>
                  <a:gd name="connsiteY8-11098" fmla="*/ 1471875 h 3475971"/>
                  <a:gd name="connsiteX9-11099" fmla="*/ 292104 w 2072640"/>
                  <a:gd name="connsiteY9-11100" fmla="*/ 930782 h 3475971"/>
                  <a:gd name="connsiteX10-11101" fmla="*/ 304800 w 2072640"/>
                  <a:gd name="connsiteY10-11102" fmla="*/ 1730955 h 3475971"/>
                  <a:gd name="connsiteX11-11103" fmla="*/ 334649 w 2072640"/>
                  <a:gd name="connsiteY11-11104" fmla="*/ 770835 h 3475971"/>
                  <a:gd name="connsiteX12-11105" fmla="*/ 347976 w 2072640"/>
                  <a:gd name="connsiteY12-11106" fmla="*/ 1883500 h 3475971"/>
                  <a:gd name="connsiteX13-11107" fmla="*/ 383543 w 2072640"/>
                  <a:gd name="connsiteY13-11108" fmla="*/ 610742 h 3475971"/>
                  <a:gd name="connsiteX14-11109" fmla="*/ 400044 w 2072640"/>
                  <a:gd name="connsiteY14-11110" fmla="*/ 2051213 h 3475971"/>
                  <a:gd name="connsiteX15-11111" fmla="*/ 449580 w 2072640"/>
                  <a:gd name="connsiteY15-11112" fmla="*/ 458415 h 3475971"/>
                  <a:gd name="connsiteX16-11113" fmla="*/ 450840 w 2072640"/>
                  <a:gd name="connsiteY16-11114" fmla="*/ 2233948 h 3475971"/>
                  <a:gd name="connsiteX17-11115" fmla="*/ 497843 w 2072640"/>
                  <a:gd name="connsiteY17-11116" fmla="*/ 298395 h 3475971"/>
                  <a:gd name="connsiteX18-11117" fmla="*/ 501636 w 2072640"/>
                  <a:gd name="connsiteY18-11118" fmla="*/ 2454856 h 3475971"/>
                  <a:gd name="connsiteX19-11119" fmla="*/ 546108 w 2072640"/>
                  <a:gd name="connsiteY19-11120" fmla="*/ 121 h 3475971"/>
                  <a:gd name="connsiteX20-11121" fmla="*/ 549260 w 2072640"/>
                  <a:gd name="connsiteY20-11122" fmla="*/ 2338807 h 3475971"/>
                  <a:gd name="connsiteX21-11123" fmla="*/ 589283 w 2072640"/>
                  <a:gd name="connsiteY21-11124" fmla="*/ 240542 h 3475971"/>
                  <a:gd name="connsiteX22-11125" fmla="*/ 598795 w 2072640"/>
                  <a:gd name="connsiteY22-11126" fmla="*/ 2210724 h 3475971"/>
                  <a:gd name="connsiteX23-11127" fmla="*/ 632460 w 2072640"/>
                  <a:gd name="connsiteY23-11128" fmla="*/ 484017 h 3475971"/>
                  <a:gd name="connsiteX24-11129" fmla="*/ 645156 w 2072640"/>
                  <a:gd name="connsiteY24-11130" fmla="*/ 1997656 h 3475971"/>
                  <a:gd name="connsiteX25-11131" fmla="*/ 673104 w 2072640"/>
                  <a:gd name="connsiteY25-11132" fmla="*/ 737296 h 3475971"/>
                  <a:gd name="connsiteX26-11133" fmla="*/ 696594 w 2072640"/>
                  <a:gd name="connsiteY26-11134" fmla="*/ 1920655 h 3475971"/>
                  <a:gd name="connsiteX27-11135" fmla="*/ 725172 w 2072640"/>
                  <a:gd name="connsiteY27-11136" fmla="*/ 942237 h 3475971"/>
                  <a:gd name="connsiteX28-11137" fmla="*/ 748032 w 2072640"/>
                  <a:gd name="connsiteY28-11138" fmla="*/ 1720276 h 3475971"/>
                  <a:gd name="connsiteX29-11139" fmla="*/ 775337 w 2072640"/>
                  <a:gd name="connsiteY29-11140" fmla="*/ 1025547 h 3475971"/>
                  <a:gd name="connsiteX30-11141" fmla="*/ 791849 w 2072640"/>
                  <a:gd name="connsiteY30-11142" fmla="*/ 1672736 h 3475971"/>
                  <a:gd name="connsiteX31-11143" fmla="*/ 826776 w 2072640"/>
                  <a:gd name="connsiteY31-11144" fmla="*/ 1062043 h 3475971"/>
                  <a:gd name="connsiteX32-11145" fmla="*/ 850896 w 2072640"/>
                  <a:gd name="connsiteY32-11146" fmla="*/ 1602190 h 3475971"/>
                  <a:gd name="connsiteX33-11147" fmla="*/ 878214 w 2072640"/>
                  <a:gd name="connsiteY33-11148" fmla="*/ 1068428 h 3475971"/>
                  <a:gd name="connsiteX34-11149" fmla="*/ 904867 w 2072640"/>
                  <a:gd name="connsiteY34-11150" fmla="*/ 1553341 h 3475971"/>
                  <a:gd name="connsiteX35-11151" fmla="*/ 941076 w 2072640"/>
                  <a:gd name="connsiteY35-11152" fmla="*/ 1065952 h 3475971"/>
                  <a:gd name="connsiteX36-11153" fmla="*/ 965815 w 2072640"/>
                  <a:gd name="connsiteY36-11154" fmla="*/ 1534898 h 3475971"/>
                  <a:gd name="connsiteX37-11155" fmla="*/ 1010916 w 2072640"/>
                  <a:gd name="connsiteY37-11156" fmla="*/ 1055492 h 3475971"/>
                  <a:gd name="connsiteX38-11157" fmla="*/ 1037569 w 2072640"/>
                  <a:gd name="connsiteY38-11158" fmla="*/ 1487430 h 3475971"/>
                  <a:gd name="connsiteX39-11159" fmla="*/ 1067430 w 2072640"/>
                  <a:gd name="connsiteY39-11160" fmla="*/ 1102133 h 3475971"/>
                  <a:gd name="connsiteX40-11161" fmla="*/ 1083954 w 2072640"/>
                  <a:gd name="connsiteY40-11162" fmla="*/ 1460007 h 3475971"/>
                  <a:gd name="connsiteX41-11163" fmla="*/ 1127130 w 2072640"/>
                  <a:gd name="connsiteY41-11164" fmla="*/ 1154527 h 3475971"/>
                  <a:gd name="connsiteX42-11165" fmla="*/ 1143012 w 2072640"/>
                  <a:gd name="connsiteY42-11166" fmla="*/ 1497817 h 3475971"/>
                  <a:gd name="connsiteX43-11167" fmla="*/ 1187461 w 2072640"/>
                  <a:gd name="connsiteY43-11168" fmla="*/ 1170205 h 3475971"/>
                  <a:gd name="connsiteX44-11169" fmla="*/ 1224288 w 2072640"/>
                  <a:gd name="connsiteY44-11170" fmla="*/ 1512474 h 3475971"/>
                  <a:gd name="connsiteX45-11171" fmla="*/ 1263660 w 2072640"/>
                  <a:gd name="connsiteY45-11172" fmla="*/ 1131448 h 3475971"/>
                  <a:gd name="connsiteX46-11173" fmla="*/ 1284617 w 2072640"/>
                  <a:gd name="connsiteY46-11174" fmla="*/ 1488959 h 3475971"/>
                  <a:gd name="connsiteX47-11175" fmla="*/ 1344306 w 2072640"/>
                  <a:gd name="connsiteY47-11176" fmla="*/ 1361797 h 3475971"/>
                  <a:gd name="connsiteX48-11177" fmla="*/ 1360818 w 2072640"/>
                  <a:gd name="connsiteY48-11178" fmla="*/ 1811255 h 3475971"/>
                  <a:gd name="connsiteX49-11179" fmla="*/ 1463040 w 2072640"/>
                  <a:gd name="connsiteY49-11180" fmla="*/ 3308295 h 3475971"/>
                  <a:gd name="connsiteX50-11181" fmla="*/ 1485900 w 2072640"/>
                  <a:gd name="connsiteY50-11182" fmla="*/ 3011115 h 3475971"/>
                  <a:gd name="connsiteX51-11183" fmla="*/ 1546860 w 2072640"/>
                  <a:gd name="connsiteY51-11184" fmla="*/ 3384495 h 3475971"/>
                  <a:gd name="connsiteX52-11185" fmla="*/ 1562100 w 2072640"/>
                  <a:gd name="connsiteY52-11186" fmla="*/ 3003495 h 3475971"/>
                  <a:gd name="connsiteX53-11187" fmla="*/ 1623060 w 2072640"/>
                  <a:gd name="connsiteY53-11188" fmla="*/ 3354015 h 3475971"/>
                  <a:gd name="connsiteX54-11189" fmla="*/ 1661160 w 2072640"/>
                  <a:gd name="connsiteY54-11190" fmla="*/ 3049215 h 3475971"/>
                  <a:gd name="connsiteX55-11191" fmla="*/ 1691640 w 2072640"/>
                  <a:gd name="connsiteY55-11192" fmla="*/ 3414975 h 3475971"/>
                  <a:gd name="connsiteX56-11193" fmla="*/ 1729740 w 2072640"/>
                  <a:gd name="connsiteY56-11194" fmla="*/ 3064455 h 3475971"/>
                  <a:gd name="connsiteX57-11195" fmla="*/ 1775460 w 2072640"/>
                  <a:gd name="connsiteY57-11196" fmla="*/ 3361635 h 3475971"/>
                  <a:gd name="connsiteX58-11197" fmla="*/ 1813560 w 2072640"/>
                  <a:gd name="connsiteY58-11198" fmla="*/ 3117795 h 3475971"/>
                  <a:gd name="connsiteX59-11199" fmla="*/ 1844040 w 2072640"/>
                  <a:gd name="connsiteY59-11200" fmla="*/ 3468315 h 3475971"/>
                  <a:gd name="connsiteX60-11201" fmla="*/ 1874520 w 2072640"/>
                  <a:gd name="connsiteY60-11202" fmla="*/ 3163515 h 3475971"/>
                  <a:gd name="connsiteX61-11203" fmla="*/ 1927860 w 2072640"/>
                  <a:gd name="connsiteY61-11204" fmla="*/ 3468315 h 3475971"/>
                  <a:gd name="connsiteX62-11205" fmla="*/ 1958340 w 2072640"/>
                  <a:gd name="connsiteY62-11206" fmla="*/ 3163515 h 3475971"/>
                  <a:gd name="connsiteX63-11207" fmla="*/ 2011680 w 2072640"/>
                  <a:gd name="connsiteY63-11208" fmla="*/ 3475935 h 3475971"/>
                  <a:gd name="connsiteX64-11209" fmla="*/ 2072640 w 2072640"/>
                  <a:gd name="connsiteY64-11210" fmla="*/ 3186375 h 3475971"/>
                  <a:gd name="connsiteX65-11211" fmla="*/ 2072640 w 2072640"/>
                  <a:gd name="connsiteY65-11212" fmla="*/ 3186375 h 3475971"/>
                  <a:gd name="connsiteX66-11213" fmla="*/ 2072640 w 2072640"/>
                  <a:gd name="connsiteY66-11214" fmla="*/ 3186375 h 3475971"/>
                  <a:gd name="connsiteX0-11215" fmla="*/ 0 w 2072640"/>
                  <a:gd name="connsiteY0-11216" fmla="*/ 1449015 h 3475971"/>
                  <a:gd name="connsiteX1-11217" fmla="*/ 53340 w 2072640"/>
                  <a:gd name="connsiteY1-11218" fmla="*/ 1159455 h 3475971"/>
                  <a:gd name="connsiteX2-11219" fmla="*/ 68580 w 2072640"/>
                  <a:gd name="connsiteY2-11220" fmla="*/ 1449015 h 3475971"/>
                  <a:gd name="connsiteX3-11221" fmla="*/ 121920 w 2072640"/>
                  <a:gd name="connsiteY3-11222" fmla="*/ 1167075 h 3475971"/>
                  <a:gd name="connsiteX4-11223" fmla="*/ 137160 w 2072640"/>
                  <a:gd name="connsiteY4-11224" fmla="*/ 1502355 h 3475971"/>
                  <a:gd name="connsiteX5-11225" fmla="*/ 176532 w 2072640"/>
                  <a:gd name="connsiteY5-11226" fmla="*/ 1151399 h 3475971"/>
                  <a:gd name="connsiteX6-11227" fmla="*/ 205740 w 2072640"/>
                  <a:gd name="connsiteY6-11228" fmla="*/ 1509975 h 3475971"/>
                  <a:gd name="connsiteX7-11229" fmla="*/ 227970 w 2072640"/>
                  <a:gd name="connsiteY7-11230" fmla="*/ 1120991 h 3475971"/>
                  <a:gd name="connsiteX8-11231" fmla="*/ 259080 w 2072640"/>
                  <a:gd name="connsiteY8-11232" fmla="*/ 1471875 h 3475971"/>
                  <a:gd name="connsiteX9-11233" fmla="*/ 292104 w 2072640"/>
                  <a:gd name="connsiteY9-11234" fmla="*/ 930782 h 3475971"/>
                  <a:gd name="connsiteX10-11235" fmla="*/ 304800 w 2072640"/>
                  <a:gd name="connsiteY10-11236" fmla="*/ 1730955 h 3475971"/>
                  <a:gd name="connsiteX11-11237" fmla="*/ 334649 w 2072640"/>
                  <a:gd name="connsiteY11-11238" fmla="*/ 770835 h 3475971"/>
                  <a:gd name="connsiteX12-11239" fmla="*/ 347976 w 2072640"/>
                  <a:gd name="connsiteY12-11240" fmla="*/ 1883500 h 3475971"/>
                  <a:gd name="connsiteX13-11241" fmla="*/ 383543 w 2072640"/>
                  <a:gd name="connsiteY13-11242" fmla="*/ 610742 h 3475971"/>
                  <a:gd name="connsiteX14-11243" fmla="*/ 400044 w 2072640"/>
                  <a:gd name="connsiteY14-11244" fmla="*/ 2051213 h 3475971"/>
                  <a:gd name="connsiteX15-11245" fmla="*/ 449580 w 2072640"/>
                  <a:gd name="connsiteY15-11246" fmla="*/ 458415 h 3475971"/>
                  <a:gd name="connsiteX16-11247" fmla="*/ 450840 w 2072640"/>
                  <a:gd name="connsiteY16-11248" fmla="*/ 2233948 h 3475971"/>
                  <a:gd name="connsiteX17-11249" fmla="*/ 497843 w 2072640"/>
                  <a:gd name="connsiteY17-11250" fmla="*/ 298395 h 3475971"/>
                  <a:gd name="connsiteX18-11251" fmla="*/ 501636 w 2072640"/>
                  <a:gd name="connsiteY18-11252" fmla="*/ 2454856 h 3475971"/>
                  <a:gd name="connsiteX19-11253" fmla="*/ 546108 w 2072640"/>
                  <a:gd name="connsiteY19-11254" fmla="*/ 121 h 3475971"/>
                  <a:gd name="connsiteX20-11255" fmla="*/ 549260 w 2072640"/>
                  <a:gd name="connsiteY20-11256" fmla="*/ 2338807 h 3475971"/>
                  <a:gd name="connsiteX21-11257" fmla="*/ 589283 w 2072640"/>
                  <a:gd name="connsiteY21-11258" fmla="*/ 240542 h 3475971"/>
                  <a:gd name="connsiteX22-11259" fmla="*/ 598795 w 2072640"/>
                  <a:gd name="connsiteY22-11260" fmla="*/ 2210724 h 3475971"/>
                  <a:gd name="connsiteX23-11261" fmla="*/ 632460 w 2072640"/>
                  <a:gd name="connsiteY23-11262" fmla="*/ 484017 h 3475971"/>
                  <a:gd name="connsiteX24-11263" fmla="*/ 645156 w 2072640"/>
                  <a:gd name="connsiteY24-11264" fmla="*/ 1997656 h 3475971"/>
                  <a:gd name="connsiteX25-11265" fmla="*/ 673104 w 2072640"/>
                  <a:gd name="connsiteY25-11266" fmla="*/ 737296 h 3475971"/>
                  <a:gd name="connsiteX26-11267" fmla="*/ 696594 w 2072640"/>
                  <a:gd name="connsiteY26-11268" fmla="*/ 1920655 h 3475971"/>
                  <a:gd name="connsiteX27-11269" fmla="*/ 725172 w 2072640"/>
                  <a:gd name="connsiteY27-11270" fmla="*/ 942237 h 3475971"/>
                  <a:gd name="connsiteX28-11271" fmla="*/ 748032 w 2072640"/>
                  <a:gd name="connsiteY28-11272" fmla="*/ 1720276 h 3475971"/>
                  <a:gd name="connsiteX29-11273" fmla="*/ 775337 w 2072640"/>
                  <a:gd name="connsiteY29-11274" fmla="*/ 1025547 h 3475971"/>
                  <a:gd name="connsiteX30-11275" fmla="*/ 791849 w 2072640"/>
                  <a:gd name="connsiteY30-11276" fmla="*/ 1672736 h 3475971"/>
                  <a:gd name="connsiteX31-11277" fmla="*/ 826776 w 2072640"/>
                  <a:gd name="connsiteY31-11278" fmla="*/ 1062043 h 3475971"/>
                  <a:gd name="connsiteX32-11279" fmla="*/ 850896 w 2072640"/>
                  <a:gd name="connsiteY32-11280" fmla="*/ 1602190 h 3475971"/>
                  <a:gd name="connsiteX33-11281" fmla="*/ 878214 w 2072640"/>
                  <a:gd name="connsiteY33-11282" fmla="*/ 1068428 h 3475971"/>
                  <a:gd name="connsiteX34-11283" fmla="*/ 904867 w 2072640"/>
                  <a:gd name="connsiteY34-11284" fmla="*/ 1553341 h 3475971"/>
                  <a:gd name="connsiteX35-11285" fmla="*/ 941076 w 2072640"/>
                  <a:gd name="connsiteY35-11286" fmla="*/ 1065952 h 3475971"/>
                  <a:gd name="connsiteX36-11287" fmla="*/ 965815 w 2072640"/>
                  <a:gd name="connsiteY36-11288" fmla="*/ 1534898 h 3475971"/>
                  <a:gd name="connsiteX37-11289" fmla="*/ 1010916 w 2072640"/>
                  <a:gd name="connsiteY37-11290" fmla="*/ 1055492 h 3475971"/>
                  <a:gd name="connsiteX38-11291" fmla="*/ 1037569 w 2072640"/>
                  <a:gd name="connsiteY38-11292" fmla="*/ 1487430 h 3475971"/>
                  <a:gd name="connsiteX39-11293" fmla="*/ 1067430 w 2072640"/>
                  <a:gd name="connsiteY39-11294" fmla="*/ 1102133 h 3475971"/>
                  <a:gd name="connsiteX40-11295" fmla="*/ 1083954 w 2072640"/>
                  <a:gd name="connsiteY40-11296" fmla="*/ 1460007 h 3475971"/>
                  <a:gd name="connsiteX41-11297" fmla="*/ 1127130 w 2072640"/>
                  <a:gd name="connsiteY41-11298" fmla="*/ 1154527 h 3475971"/>
                  <a:gd name="connsiteX42-11299" fmla="*/ 1143012 w 2072640"/>
                  <a:gd name="connsiteY42-11300" fmla="*/ 1497817 h 3475971"/>
                  <a:gd name="connsiteX43-11301" fmla="*/ 1187461 w 2072640"/>
                  <a:gd name="connsiteY43-11302" fmla="*/ 1170205 h 3475971"/>
                  <a:gd name="connsiteX44-11303" fmla="*/ 1224288 w 2072640"/>
                  <a:gd name="connsiteY44-11304" fmla="*/ 1512474 h 3475971"/>
                  <a:gd name="connsiteX45-11305" fmla="*/ 1263660 w 2072640"/>
                  <a:gd name="connsiteY45-11306" fmla="*/ 1131448 h 3475971"/>
                  <a:gd name="connsiteX46-11307" fmla="*/ 1284617 w 2072640"/>
                  <a:gd name="connsiteY46-11308" fmla="*/ 1488959 h 3475971"/>
                  <a:gd name="connsiteX47-11309" fmla="*/ 1337958 w 2072640"/>
                  <a:gd name="connsiteY47-11310" fmla="*/ 1169476 h 3475971"/>
                  <a:gd name="connsiteX48-11311" fmla="*/ 1360818 w 2072640"/>
                  <a:gd name="connsiteY48-11312" fmla="*/ 1811255 h 3475971"/>
                  <a:gd name="connsiteX49-11313" fmla="*/ 1463040 w 2072640"/>
                  <a:gd name="connsiteY49-11314" fmla="*/ 3308295 h 3475971"/>
                  <a:gd name="connsiteX50-11315" fmla="*/ 1485900 w 2072640"/>
                  <a:gd name="connsiteY50-11316" fmla="*/ 3011115 h 3475971"/>
                  <a:gd name="connsiteX51-11317" fmla="*/ 1546860 w 2072640"/>
                  <a:gd name="connsiteY51-11318" fmla="*/ 3384495 h 3475971"/>
                  <a:gd name="connsiteX52-11319" fmla="*/ 1562100 w 2072640"/>
                  <a:gd name="connsiteY52-11320" fmla="*/ 3003495 h 3475971"/>
                  <a:gd name="connsiteX53-11321" fmla="*/ 1623060 w 2072640"/>
                  <a:gd name="connsiteY53-11322" fmla="*/ 3354015 h 3475971"/>
                  <a:gd name="connsiteX54-11323" fmla="*/ 1661160 w 2072640"/>
                  <a:gd name="connsiteY54-11324" fmla="*/ 3049215 h 3475971"/>
                  <a:gd name="connsiteX55-11325" fmla="*/ 1691640 w 2072640"/>
                  <a:gd name="connsiteY55-11326" fmla="*/ 3414975 h 3475971"/>
                  <a:gd name="connsiteX56-11327" fmla="*/ 1729740 w 2072640"/>
                  <a:gd name="connsiteY56-11328" fmla="*/ 3064455 h 3475971"/>
                  <a:gd name="connsiteX57-11329" fmla="*/ 1775460 w 2072640"/>
                  <a:gd name="connsiteY57-11330" fmla="*/ 3361635 h 3475971"/>
                  <a:gd name="connsiteX58-11331" fmla="*/ 1813560 w 2072640"/>
                  <a:gd name="connsiteY58-11332" fmla="*/ 3117795 h 3475971"/>
                  <a:gd name="connsiteX59-11333" fmla="*/ 1844040 w 2072640"/>
                  <a:gd name="connsiteY59-11334" fmla="*/ 3468315 h 3475971"/>
                  <a:gd name="connsiteX60-11335" fmla="*/ 1874520 w 2072640"/>
                  <a:gd name="connsiteY60-11336" fmla="*/ 3163515 h 3475971"/>
                  <a:gd name="connsiteX61-11337" fmla="*/ 1927860 w 2072640"/>
                  <a:gd name="connsiteY61-11338" fmla="*/ 3468315 h 3475971"/>
                  <a:gd name="connsiteX62-11339" fmla="*/ 1958340 w 2072640"/>
                  <a:gd name="connsiteY62-11340" fmla="*/ 3163515 h 3475971"/>
                  <a:gd name="connsiteX63-11341" fmla="*/ 2011680 w 2072640"/>
                  <a:gd name="connsiteY63-11342" fmla="*/ 3475935 h 3475971"/>
                  <a:gd name="connsiteX64-11343" fmla="*/ 2072640 w 2072640"/>
                  <a:gd name="connsiteY64-11344" fmla="*/ 3186375 h 3475971"/>
                  <a:gd name="connsiteX65-11345" fmla="*/ 2072640 w 2072640"/>
                  <a:gd name="connsiteY65-11346" fmla="*/ 3186375 h 3475971"/>
                  <a:gd name="connsiteX66-11347" fmla="*/ 2072640 w 2072640"/>
                  <a:gd name="connsiteY66-11348" fmla="*/ 3186375 h 3475971"/>
                  <a:gd name="connsiteX0-11349" fmla="*/ 0 w 2072640"/>
                  <a:gd name="connsiteY0-11350" fmla="*/ 1449015 h 3475971"/>
                  <a:gd name="connsiteX1-11351" fmla="*/ 39057 w 2072640"/>
                  <a:gd name="connsiteY1-11352" fmla="*/ 1142146 h 3475971"/>
                  <a:gd name="connsiteX2-11353" fmla="*/ 68580 w 2072640"/>
                  <a:gd name="connsiteY2-11354" fmla="*/ 1449015 h 3475971"/>
                  <a:gd name="connsiteX3-11355" fmla="*/ 121920 w 2072640"/>
                  <a:gd name="connsiteY3-11356" fmla="*/ 1167075 h 3475971"/>
                  <a:gd name="connsiteX4-11357" fmla="*/ 137160 w 2072640"/>
                  <a:gd name="connsiteY4-11358" fmla="*/ 1502355 h 3475971"/>
                  <a:gd name="connsiteX5-11359" fmla="*/ 176532 w 2072640"/>
                  <a:gd name="connsiteY5-11360" fmla="*/ 1151399 h 3475971"/>
                  <a:gd name="connsiteX6-11361" fmla="*/ 205740 w 2072640"/>
                  <a:gd name="connsiteY6-11362" fmla="*/ 1509975 h 3475971"/>
                  <a:gd name="connsiteX7-11363" fmla="*/ 227970 w 2072640"/>
                  <a:gd name="connsiteY7-11364" fmla="*/ 1120991 h 3475971"/>
                  <a:gd name="connsiteX8-11365" fmla="*/ 259080 w 2072640"/>
                  <a:gd name="connsiteY8-11366" fmla="*/ 1471875 h 3475971"/>
                  <a:gd name="connsiteX9-11367" fmla="*/ 292104 w 2072640"/>
                  <a:gd name="connsiteY9-11368" fmla="*/ 930782 h 3475971"/>
                  <a:gd name="connsiteX10-11369" fmla="*/ 304800 w 2072640"/>
                  <a:gd name="connsiteY10-11370" fmla="*/ 1730955 h 3475971"/>
                  <a:gd name="connsiteX11-11371" fmla="*/ 334649 w 2072640"/>
                  <a:gd name="connsiteY11-11372" fmla="*/ 770835 h 3475971"/>
                  <a:gd name="connsiteX12-11373" fmla="*/ 347976 w 2072640"/>
                  <a:gd name="connsiteY12-11374" fmla="*/ 1883500 h 3475971"/>
                  <a:gd name="connsiteX13-11375" fmla="*/ 383543 w 2072640"/>
                  <a:gd name="connsiteY13-11376" fmla="*/ 610742 h 3475971"/>
                  <a:gd name="connsiteX14-11377" fmla="*/ 400044 w 2072640"/>
                  <a:gd name="connsiteY14-11378" fmla="*/ 2051213 h 3475971"/>
                  <a:gd name="connsiteX15-11379" fmla="*/ 449580 w 2072640"/>
                  <a:gd name="connsiteY15-11380" fmla="*/ 458415 h 3475971"/>
                  <a:gd name="connsiteX16-11381" fmla="*/ 450840 w 2072640"/>
                  <a:gd name="connsiteY16-11382" fmla="*/ 2233948 h 3475971"/>
                  <a:gd name="connsiteX17-11383" fmla="*/ 497843 w 2072640"/>
                  <a:gd name="connsiteY17-11384" fmla="*/ 298395 h 3475971"/>
                  <a:gd name="connsiteX18-11385" fmla="*/ 501636 w 2072640"/>
                  <a:gd name="connsiteY18-11386" fmla="*/ 2454856 h 3475971"/>
                  <a:gd name="connsiteX19-11387" fmla="*/ 546108 w 2072640"/>
                  <a:gd name="connsiteY19-11388" fmla="*/ 121 h 3475971"/>
                  <a:gd name="connsiteX20-11389" fmla="*/ 549260 w 2072640"/>
                  <a:gd name="connsiteY20-11390" fmla="*/ 2338807 h 3475971"/>
                  <a:gd name="connsiteX21-11391" fmla="*/ 589283 w 2072640"/>
                  <a:gd name="connsiteY21-11392" fmla="*/ 240542 h 3475971"/>
                  <a:gd name="connsiteX22-11393" fmla="*/ 598795 w 2072640"/>
                  <a:gd name="connsiteY22-11394" fmla="*/ 2210724 h 3475971"/>
                  <a:gd name="connsiteX23-11395" fmla="*/ 632460 w 2072640"/>
                  <a:gd name="connsiteY23-11396" fmla="*/ 484017 h 3475971"/>
                  <a:gd name="connsiteX24-11397" fmla="*/ 645156 w 2072640"/>
                  <a:gd name="connsiteY24-11398" fmla="*/ 1997656 h 3475971"/>
                  <a:gd name="connsiteX25-11399" fmla="*/ 673104 w 2072640"/>
                  <a:gd name="connsiteY25-11400" fmla="*/ 737296 h 3475971"/>
                  <a:gd name="connsiteX26-11401" fmla="*/ 696594 w 2072640"/>
                  <a:gd name="connsiteY26-11402" fmla="*/ 1920655 h 3475971"/>
                  <a:gd name="connsiteX27-11403" fmla="*/ 725172 w 2072640"/>
                  <a:gd name="connsiteY27-11404" fmla="*/ 942237 h 3475971"/>
                  <a:gd name="connsiteX28-11405" fmla="*/ 748032 w 2072640"/>
                  <a:gd name="connsiteY28-11406" fmla="*/ 1720276 h 3475971"/>
                  <a:gd name="connsiteX29-11407" fmla="*/ 775337 w 2072640"/>
                  <a:gd name="connsiteY29-11408" fmla="*/ 1025547 h 3475971"/>
                  <a:gd name="connsiteX30-11409" fmla="*/ 791849 w 2072640"/>
                  <a:gd name="connsiteY30-11410" fmla="*/ 1672736 h 3475971"/>
                  <a:gd name="connsiteX31-11411" fmla="*/ 826776 w 2072640"/>
                  <a:gd name="connsiteY31-11412" fmla="*/ 1062043 h 3475971"/>
                  <a:gd name="connsiteX32-11413" fmla="*/ 850896 w 2072640"/>
                  <a:gd name="connsiteY32-11414" fmla="*/ 1602190 h 3475971"/>
                  <a:gd name="connsiteX33-11415" fmla="*/ 878214 w 2072640"/>
                  <a:gd name="connsiteY33-11416" fmla="*/ 1068428 h 3475971"/>
                  <a:gd name="connsiteX34-11417" fmla="*/ 904867 w 2072640"/>
                  <a:gd name="connsiteY34-11418" fmla="*/ 1553341 h 3475971"/>
                  <a:gd name="connsiteX35-11419" fmla="*/ 941076 w 2072640"/>
                  <a:gd name="connsiteY35-11420" fmla="*/ 1065952 h 3475971"/>
                  <a:gd name="connsiteX36-11421" fmla="*/ 965815 w 2072640"/>
                  <a:gd name="connsiteY36-11422" fmla="*/ 1534898 h 3475971"/>
                  <a:gd name="connsiteX37-11423" fmla="*/ 1010916 w 2072640"/>
                  <a:gd name="connsiteY37-11424" fmla="*/ 1055492 h 3475971"/>
                  <a:gd name="connsiteX38-11425" fmla="*/ 1037569 w 2072640"/>
                  <a:gd name="connsiteY38-11426" fmla="*/ 1487430 h 3475971"/>
                  <a:gd name="connsiteX39-11427" fmla="*/ 1067430 w 2072640"/>
                  <a:gd name="connsiteY39-11428" fmla="*/ 1102133 h 3475971"/>
                  <a:gd name="connsiteX40-11429" fmla="*/ 1083954 w 2072640"/>
                  <a:gd name="connsiteY40-11430" fmla="*/ 1460007 h 3475971"/>
                  <a:gd name="connsiteX41-11431" fmla="*/ 1127130 w 2072640"/>
                  <a:gd name="connsiteY41-11432" fmla="*/ 1154527 h 3475971"/>
                  <a:gd name="connsiteX42-11433" fmla="*/ 1143012 w 2072640"/>
                  <a:gd name="connsiteY42-11434" fmla="*/ 1497817 h 3475971"/>
                  <a:gd name="connsiteX43-11435" fmla="*/ 1187461 w 2072640"/>
                  <a:gd name="connsiteY43-11436" fmla="*/ 1170205 h 3475971"/>
                  <a:gd name="connsiteX44-11437" fmla="*/ 1224288 w 2072640"/>
                  <a:gd name="connsiteY44-11438" fmla="*/ 1512474 h 3475971"/>
                  <a:gd name="connsiteX45-11439" fmla="*/ 1263660 w 2072640"/>
                  <a:gd name="connsiteY45-11440" fmla="*/ 1131448 h 3475971"/>
                  <a:gd name="connsiteX46-11441" fmla="*/ 1284617 w 2072640"/>
                  <a:gd name="connsiteY46-11442" fmla="*/ 1488959 h 3475971"/>
                  <a:gd name="connsiteX47-11443" fmla="*/ 1337958 w 2072640"/>
                  <a:gd name="connsiteY47-11444" fmla="*/ 1169476 h 3475971"/>
                  <a:gd name="connsiteX48-11445" fmla="*/ 1360818 w 2072640"/>
                  <a:gd name="connsiteY48-11446" fmla="*/ 1811255 h 3475971"/>
                  <a:gd name="connsiteX49-11447" fmla="*/ 1463040 w 2072640"/>
                  <a:gd name="connsiteY49-11448" fmla="*/ 3308295 h 3475971"/>
                  <a:gd name="connsiteX50-11449" fmla="*/ 1485900 w 2072640"/>
                  <a:gd name="connsiteY50-11450" fmla="*/ 3011115 h 3475971"/>
                  <a:gd name="connsiteX51-11451" fmla="*/ 1546860 w 2072640"/>
                  <a:gd name="connsiteY51-11452" fmla="*/ 3384495 h 3475971"/>
                  <a:gd name="connsiteX52-11453" fmla="*/ 1562100 w 2072640"/>
                  <a:gd name="connsiteY52-11454" fmla="*/ 3003495 h 3475971"/>
                  <a:gd name="connsiteX53-11455" fmla="*/ 1623060 w 2072640"/>
                  <a:gd name="connsiteY53-11456" fmla="*/ 3354015 h 3475971"/>
                  <a:gd name="connsiteX54-11457" fmla="*/ 1661160 w 2072640"/>
                  <a:gd name="connsiteY54-11458" fmla="*/ 3049215 h 3475971"/>
                  <a:gd name="connsiteX55-11459" fmla="*/ 1691640 w 2072640"/>
                  <a:gd name="connsiteY55-11460" fmla="*/ 3414975 h 3475971"/>
                  <a:gd name="connsiteX56-11461" fmla="*/ 1729740 w 2072640"/>
                  <a:gd name="connsiteY56-11462" fmla="*/ 3064455 h 3475971"/>
                  <a:gd name="connsiteX57-11463" fmla="*/ 1775460 w 2072640"/>
                  <a:gd name="connsiteY57-11464" fmla="*/ 3361635 h 3475971"/>
                  <a:gd name="connsiteX58-11465" fmla="*/ 1813560 w 2072640"/>
                  <a:gd name="connsiteY58-11466" fmla="*/ 3117795 h 3475971"/>
                  <a:gd name="connsiteX59-11467" fmla="*/ 1844040 w 2072640"/>
                  <a:gd name="connsiteY59-11468" fmla="*/ 3468315 h 3475971"/>
                  <a:gd name="connsiteX60-11469" fmla="*/ 1874520 w 2072640"/>
                  <a:gd name="connsiteY60-11470" fmla="*/ 3163515 h 3475971"/>
                  <a:gd name="connsiteX61-11471" fmla="*/ 1927860 w 2072640"/>
                  <a:gd name="connsiteY61-11472" fmla="*/ 3468315 h 3475971"/>
                  <a:gd name="connsiteX62-11473" fmla="*/ 1958340 w 2072640"/>
                  <a:gd name="connsiteY62-11474" fmla="*/ 3163515 h 3475971"/>
                  <a:gd name="connsiteX63-11475" fmla="*/ 2011680 w 2072640"/>
                  <a:gd name="connsiteY63-11476" fmla="*/ 3475935 h 3475971"/>
                  <a:gd name="connsiteX64-11477" fmla="*/ 2072640 w 2072640"/>
                  <a:gd name="connsiteY64-11478" fmla="*/ 3186375 h 3475971"/>
                  <a:gd name="connsiteX65-11479" fmla="*/ 2072640 w 2072640"/>
                  <a:gd name="connsiteY65-11480" fmla="*/ 3186375 h 3475971"/>
                  <a:gd name="connsiteX66-11481" fmla="*/ 2072640 w 2072640"/>
                  <a:gd name="connsiteY66-11482" fmla="*/ 3186375 h 3475971"/>
                  <a:gd name="connsiteX0-11483" fmla="*/ 0 w 2072640"/>
                  <a:gd name="connsiteY0-11484" fmla="*/ 1449015 h 3475971"/>
                  <a:gd name="connsiteX1-11485" fmla="*/ 39057 w 2072640"/>
                  <a:gd name="connsiteY1-11486" fmla="*/ 1142146 h 3475971"/>
                  <a:gd name="connsiteX2-11487" fmla="*/ 68580 w 2072640"/>
                  <a:gd name="connsiteY2-11488" fmla="*/ 1449015 h 3475971"/>
                  <a:gd name="connsiteX3-11489" fmla="*/ 107636 w 2072640"/>
                  <a:gd name="connsiteY3-11490" fmla="*/ 1161306 h 3475971"/>
                  <a:gd name="connsiteX4-11491" fmla="*/ 137160 w 2072640"/>
                  <a:gd name="connsiteY4-11492" fmla="*/ 1502355 h 3475971"/>
                  <a:gd name="connsiteX5-11493" fmla="*/ 176532 w 2072640"/>
                  <a:gd name="connsiteY5-11494" fmla="*/ 1151399 h 3475971"/>
                  <a:gd name="connsiteX6-11495" fmla="*/ 205740 w 2072640"/>
                  <a:gd name="connsiteY6-11496" fmla="*/ 1509975 h 3475971"/>
                  <a:gd name="connsiteX7-11497" fmla="*/ 227970 w 2072640"/>
                  <a:gd name="connsiteY7-11498" fmla="*/ 1120991 h 3475971"/>
                  <a:gd name="connsiteX8-11499" fmla="*/ 259080 w 2072640"/>
                  <a:gd name="connsiteY8-11500" fmla="*/ 1471875 h 3475971"/>
                  <a:gd name="connsiteX9-11501" fmla="*/ 292104 w 2072640"/>
                  <a:gd name="connsiteY9-11502" fmla="*/ 930782 h 3475971"/>
                  <a:gd name="connsiteX10-11503" fmla="*/ 304800 w 2072640"/>
                  <a:gd name="connsiteY10-11504" fmla="*/ 1730955 h 3475971"/>
                  <a:gd name="connsiteX11-11505" fmla="*/ 334649 w 2072640"/>
                  <a:gd name="connsiteY11-11506" fmla="*/ 770835 h 3475971"/>
                  <a:gd name="connsiteX12-11507" fmla="*/ 347976 w 2072640"/>
                  <a:gd name="connsiteY12-11508" fmla="*/ 1883500 h 3475971"/>
                  <a:gd name="connsiteX13-11509" fmla="*/ 383543 w 2072640"/>
                  <a:gd name="connsiteY13-11510" fmla="*/ 610742 h 3475971"/>
                  <a:gd name="connsiteX14-11511" fmla="*/ 400044 w 2072640"/>
                  <a:gd name="connsiteY14-11512" fmla="*/ 2051213 h 3475971"/>
                  <a:gd name="connsiteX15-11513" fmla="*/ 449580 w 2072640"/>
                  <a:gd name="connsiteY15-11514" fmla="*/ 458415 h 3475971"/>
                  <a:gd name="connsiteX16-11515" fmla="*/ 450840 w 2072640"/>
                  <a:gd name="connsiteY16-11516" fmla="*/ 2233948 h 3475971"/>
                  <a:gd name="connsiteX17-11517" fmla="*/ 497843 w 2072640"/>
                  <a:gd name="connsiteY17-11518" fmla="*/ 298395 h 3475971"/>
                  <a:gd name="connsiteX18-11519" fmla="*/ 501636 w 2072640"/>
                  <a:gd name="connsiteY18-11520" fmla="*/ 2454856 h 3475971"/>
                  <a:gd name="connsiteX19-11521" fmla="*/ 546108 w 2072640"/>
                  <a:gd name="connsiteY19-11522" fmla="*/ 121 h 3475971"/>
                  <a:gd name="connsiteX20-11523" fmla="*/ 549260 w 2072640"/>
                  <a:gd name="connsiteY20-11524" fmla="*/ 2338807 h 3475971"/>
                  <a:gd name="connsiteX21-11525" fmla="*/ 589283 w 2072640"/>
                  <a:gd name="connsiteY21-11526" fmla="*/ 240542 h 3475971"/>
                  <a:gd name="connsiteX22-11527" fmla="*/ 598795 w 2072640"/>
                  <a:gd name="connsiteY22-11528" fmla="*/ 2210724 h 3475971"/>
                  <a:gd name="connsiteX23-11529" fmla="*/ 632460 w 2072640"/>
                  <a:gd name="connsiteY23-11530" fmla="*/ 484017 h 3475971"/>
                  <a:gd name="connsiteX24-11531" fmla="*/ 645156 w 2072640"/>
                  <a:gd name="connsiteY24-11532" fmla="*/ 1997656 h 3475971"/>
                  <a:gd name="connsiteX25-11533" fmla="*/ 673104 w 2072640"/>
                  <a:gd name="connsiteY25-11534" fmla="*/ 737296 h 3475971"/>
                  <a:gd name="connsiteX26-11535" fmla="*/ 696594 w 2072640"/>
                  <a:gd name="connsiteY26-11536" fmla="*/ 1920655 h 3475971"/>
                  <a:gd name="connsiteX27-11537" fmla="*/ 725172 w 2072640"/>
                  <a:gd name="connsiteY27-11538" fmla="*/ 942237 h 3475971"/>
                  <a:gd name="connsiteX28-11539" fmla="*/ 748032 w 2072640"/>
                  <a:gd name="connsiteY28-11540" fmla="*/ 1720276 h 3475971"/>
                  <a:gd name="connsiteX29-11541" fmla="*/ 775337 w 2072640"/>
                  <a:gd name="connsiteY29-11542" fmla="*/ 1025547 h 3475971"/>
                  <a:gd name="connsiteX30-11543" fmla="*/ 791849 w 2072640"/>
                  <a:gd name="connsiteY30-11544" fmla="*/ 1672736 h 3475971"/>
                  <a:gd name="connsiteX31-11545" fmla="*/ 826776 w 2072640"/>
                  <a:gd name="connsiteY31-11546" fmla="*/ 1062043 h 3475971"/>
                  <a:gd name="connsiteX32-11547" fmla="*/ 850896 w 2072640"/>
                  <a:gd name="connsiteY32-11548" fmla="*/ 1602190 h 3475971"/>
                  <a:gd name="connsiteX33-11549" fmla="*/ 878214 w 2072640"/>
                  <a:gd name="connsiteY33-11550" fmla="*/ 1068428 h 3475971"/>
                  <a:gd name="connsiteX34-11551" fmla="*/ 904867 w 2072640"/>
                  <a:gd name="connsiteY34-11552" fmla="*/ 1553341 h 3475971"/>
                  <a:gd name="connsiteX35-11553" fmla="*/ 941076 w 2072640"/>
                  <a:gd name="connsiteY35-11554" fmla="*/ 1065952 h 3475971"/>
                  <a:gd name="connsiteX36-11555" fmla="*/ 965815 w 2072640"/>
                  <a:gd name="connsiteY36-11556" fmla="*/ 1534898 h 3475971"/>
                  <a:gd name="connsiteX37-11557" fmla="*/ 1010916 w 2072640"/>
                  <a:gd name="connsiteY37-11558" fmla="*/ 1055492 h 3475971"/>
                  <a:gd name="connsiteX38-11559" fmla="*/ 1037569 w 2072640"/>
                  <a:gd name="connsiteY38-11560" fmla="*/ 1487430 h 3475971"/>
                  <a:gd name="connsiteX39-11561" fmla="*/ 1067430 w 2072640"/>
                  <a:gd name="connsiteY39-11562" fmla="*/ 1102133 h 3475971"/>
                  <a:gd name="connsiteX40-11563" fmla="*/ 1083954 w 2072640"/>
                  <a:gd name="connsiteY40-11564" fmla="*/ 1460007 h 3475971"/>
                  <a:gd name="connsiteX41-11565" fmla="*/ 1127130 w 2072640"/>
                  <a:gd name="connsiteY41-11566" fmla="*/ 1154527 h 3475971"/>
                  <a:gd name="connsiteX42-11567" fmla="*/ 1143012 w 2072640"/>
                  <a:gd name="connsiteY42-11568" fmla="*/ 1497817 h 3475971"/>
                  <a:gd name="connsiteX43-11569" fmla="*/ 1187461 w 2072640"/>
                  <a:gd name="connsiteY43-11570" fmla="*/ 1170205 h 3475971"/>
                  <a:gd name="connsiteX44-11571" fmla="*/ 1224288 w 2072640"/>
                  <a:gd name="connsiteY44-11572" fmla="*/ 1512474 h 3475971"/>
                  <a:gd name="connsiteX45-11573" fmla="*/ 1263660 w 2072640"/>
                  <a:gd name="connsiteY45-11574" fmla="*/ 1131448 h 3475971"/>
                  <a:gd name="connsiteX46-11575" fmla="*/ 1284617 w 2072640"/>
                  <a:gd name="connsiteY46-11576" fmla="*/ 1488959 h 3475971"/>
                  <a:gd name="connsiteX47-11577" fmla="*/ 1337958 w 2072640"/>
                  <a:gd name="connsiteY47-11578" fmla="*/ 1169476 h 3475971"/>
                  <a:gd name="connsiteX48-11579" fmla="*/ 1360818 w 2072640"/>
                  <a:gd name="connsiteY48-11580" fmla="*/ 1811255 h 3475971"/>
                  <a:gd name="connsiteX49-11581" fmla="*/ 1463040 w 2072640"/>
                  <a:gd name="connsiteY49-11582" fmla="*/ 3308295 h 3475971"/>
                  <a:gd name="connsiteX50-11583" fmla="*/ 1485900 w 2072640"/>
                  <a:gd name="connsiteY50-11584" fmla="*/ 3011115 h 3475971"/>
                  <a:gd name="connsiteX51-11585" fmla="*/ 1546860 w 2072640"/>
                  <a:gd name="connsiteY51-11586" fmla="*/ 3384495 h 3475971"/>
                  <a:gd name="connsiteX52-11587" fmla="*/ 1562100 w 2072640"/>
                  <a:gd name="connsiteY52-11588" fmla="*/ 3003495 h 3475971"/>
                  <a:gd name="connsiteX53-11589" fmla="*/ 1623060 w 2072640"/>
                  <a:gd name="connsiteY53-11590" fmla="*/ 3354015 h 3475971"/>
                  <a:gd name="connsiteX54-11591" fmla="*/ 1661160 w 2072640"/>
                  <a:gd name="connsiteY54-11592" fmla="*/ 3049215 h 3475971"/>
                  <a:gd name="connsiteX55-11593" fmla="*/ 1691640 w 2072640"/>
                  <a:gd name="connsiteY55-11594" fmla="*/ 3414975 h 3475971"/>
                  <a:gd name="connsiteX56-11595" fmla="*/ 1729740 w 2072640"/>
                  <a:gd name="connsiteY56-11596" fmla="*/ 3064455 h 3475971"/>
                  <a:gd name="connsiteX57-11597" fmla="*/ 1775460 w 2072640"/>
                  <a:gd name="connsiteY57-11598" fmla="*/ 3361635 h 3475971"/>
                  <a:gd name="connsiteX58-11599" fmla="*/ 1813560 w 2072640"/>
                  <a:gd name="connsiteY58-11600" fmla="*/ 3117795 h 3475971"/>
                  <a:gd name="connsiteX59-11601" fmla="*/ 1844040 w 2072640"/>
                  <a:gd name="connsiteY59-11602" fmla="*/ 3468315 h 3475971"/>
                  <a:gd name="connsiteX60-11603" fmla="*/ 1874520 w 2072640"/>
                  <a:gd name="connsiteY60-11604" fmla="*/ 3163515 h 3475971"/>
                  <a:gd name="connsiteX61-11605" fmla="*/ 1927860 w 2072640"/>
                  <a:gd name="connsiteY61-11606" fmla="*/ 3468315 h 3475971"/>
                  <a:gd name="connsiteX62-11607" fmla="*/ 1958340 w 2072640"/>
                  <a:gd name="connsiteY62-11608" fmla="*/ 3163515 h 3475971"/>
                  <a:gd name="connsiteX63-11609" fmla="*/ 2011680 w 2072640"/>
                  <a:gd name="connsiteY63-11610" fmla="*/ 3475935 h 3475971"/>
                  <a:gd name="connsiteX64-11611" fmla="*/ 2072640 w 2072640"/>
                  <a:gd name="connsiteY64-11612" fmla="*/ 3186375 h 3475971"/>
                  <a:gd name="connsiteX65-11613" fmla="*/ 2072640 w 2072640"/>
                  <a:gd name="connsiteY65-11614" fmla="*/ 3186375 h 3475971"/>
                  <a:gd name="connsiteX66-11615" fmla="*/ 2072640 w 2072640"/>
                  <a:gd name="connsiteY66-11616" fmla="*/ 3186375 h 3475971"/>
                  <a:gd name="connsiteX0-11617" fmla="*/ 0 w 2072640"/>
                  <a:gd name="connsiteY0-11618" fmla="*/ 1449015 h 3475971"/>
                  <a:gd name="connsiteX1-11619" fmla="*/ 39057 w 2072640"/>
                  <a:gd name="connsiteY1-11620" fmla="*/ 1142146 h 3475971"/>
                  <a:gd name="connsiteX2-11621" fmla="*/ 68580 w 2072640"/>
                  <a:gd name="connsiteY2-11622" fmla="*/ 1449015 h 3475971"/>
                  <a:gd name="connsiteX3-11623" fmla="*/ 107636 w 2072640"/>
                  <a:gd name="connsiteY3-11624" fmla="*/ 1161306 h 3475971"/>
                  <a:gd name="connsiteX4-11625" fmla="*/ 137160 w 2072640"/>
                  <a:gd name="connsiteY4-11626" fmla="*/ 1502355 h 3475971"/>
                  <a:gd name="connsiteX5-11627" fmla="*/ 176532 w 2072640"/>
                  <a:gd name="connsiteY5-11628" fmla="*/ 1151399 h 3475971"/>
                  <a:gd name="connsiteX6-11629" fmla="*/ 205740 w 2072640"/>
                  <a:gd name="connsiteY6-11630" fmla="*/ 1509975 h 3475971"/>
                  <a:gd name="connsiteX7-11631" fmla="*/ 227970 w 2072640"/>
                  <a:gd name="connsiteY7-11632" fmla="*/ 1120991 h 3475971"/>
                  <a:gd name="connsiteX8-11633" fmla="*/ 256699 w 2072640"/>
                  <a:gd name="connsiteY8-11634" fmla="*/ 1564189 h 3475971"/>
                  <a:gd name="connsiteX9-11635" fmla="*/ 292104 w 2072640"/>
                  <a:gd name="connsiteY9-11636" fmla="*/ 930782 h 3475971"/>
                  <a:gd name="connsiteX10-11637" fmla="*/ 304800 w 2072640"/>
                  <a:gd name="connsiteY10-11638" fmla="*/ 1730955 h 3475971"/>
                  <a:gd name="connsiteX11-11639" fmla="*/ 334649 w 2072640"/>
                  <a:gd name="connsiteY11-11640" fmla="*/ 770835 h 3475971"/>
                  <a:gd name="connsiteX12-11641" fmla="*/ 347976 w 2072640"/>
                  <a:gd name="connsiteY12-11642" fmla="*/ 1883500 h 3475971"/>
                  <a:gd name="connsiteX13-11643" fmla="*/ 383543 w 2072640"/>
                  <a:gd name="connsiteY13-11644" fmla="*/ 610742 h 3475971"/>
                  <a:gd name="connsiteX14-11645" fmla="*/ 400044 w 2072640"/>
                  <a:gd name="connsiteY14-11646" fmla="*/ 2051213 h 3475971"/>
                  <a:gd name="connsiteX15-11647" fmla="*/ 449580 w 2072640"/>
                  <a:gd name="connsiteY15-11648" fmla="*/ 458415 h 3475971"/>
                  <a:gd name="connsiteX16-11649" fmla="*/ 450840 w 2072640"/>
                  <a:gd name="connsiteY16-11650" fmla="*/ 2233948 h 3475971"/>
                  <a:gd name="connsiteX17-11651" fmla="*/ 497843 w 2072640"/>
                  <a:gd name="connsiteY17-11652" fmla="*/ 298395 h 3475971"/>
                  <a:gd name="connsiteX18-11653" fmla="*/ 501636 w 2072640"/>
                  <a:gd name="connsiteY18-11654" fmla="*/ 2454856 h 3475971"/>
                  <a:gd name="connsiteX19-11655" fmla="*/ 546108 w 2072640"/>
                  <a:gd name="connsiteY19-11656" fmla="*/ 121 h 3475971"/>
                  <a:gd name="connsiteX20-11657" fmla="*/ 549260 w 2072640"/>
                  <a:gd name="connsiteY20-11658" fmla="*/ 2338807 h 3475971"/>
                  <a:gd name="connsiteX21-11659" fmla="*/ 589283 w 2072640"/>
                  <a:gd name="connsiteY21-11660" fmla="*/ 240542 h 3475971"/>
                  <a:gd name="connsiteX22-11661" fmla="*/ 598795 w 2072640"/>
                  <a:gd name="connsiteY22-11662" fmla="*/ 2210724 h 3475971"/>
                  <a:gd name="connsiteX23-11663" fmla="*/ 632460 w 2072640"/>
                  <a:gd name="connsiteY23-11664" fmla="*/ 484017 h 3475971"/>
                  <a:gd name="connsiteX24-11665" fmla="*/ 645156 w 2072640"/>
                  <a:gd name="connsiteY24-11666" fmla="*/ 1997656 h 3475971"/>
                  <a:gd name="connsiteX25-11667" fmla="*/ 673104 w 2072640"/>
                  <a:gd name="connsiteY25-11668" fmla="*/ 737296 h 3475971"/>
                  <a:gd name="connsiteX26-11669" fmla="*/ 696594 w 2072640"/>
                  <a:gd name="connsiteY26-11670" fmla="*/ 1920655 h 3475971"/>
                  <a:gd name="connsiteX27-11671" fmla="*/ 725172 w 2072640"/>
                  <a:gd name="connsiteY27-11672" fmla="*/ 942237 h 3475971"/>
                  <a:gd name="connsiteX28-11673" fmla="*/ 748032 w 2072640"/>
                  <a:gd name="connsiteY28-11674" fmla="*/ 1720276 h 3475971"/>
                  <a:gd name="connsiteX29-11675" fmla="*/ 775337 w 2072640"/>
                  <a:gd name="connsiteY29-11676" fmla="*/ 1025547 h 3475971"/>
                  <a:gd name="connsiteX30-11677" fmla="*/ 791849 w 2072640"/>
                  <a:gd name="connsiteY30-11678" fmla="*/ 1672736 h 3475971"/>
                  <a:gd name="connsiteX31-11679" fmla="*/ 826776 w 2072640"/>
                  <a:gd name="connsiteY31-11680" fmla="*/ 1062043 h 3475971"/>
                  <a:gd name="connsiteX32-11681" fmla="*/ 850896 w 2072640"/>
                  <a:gd name="connsiteY32-11682" fmla="*/ 1602190 h 3475971"/>
                  <a:gd name="connsiteX33-11683" fmla="*/ 878214 w 2072640"/>
                  <a:gd name="connsiteY33-11684" fmla="*/ 1068428 h 3475971"/>
                  <a:gd name="connsiteX34-11685" fmla="*/ 904867 w 2072640"/>
                  <a:gd name="connsiteY34-11686" fmla="*/ 1553341 h 3475971"/>
                  <a:gd name="connsiteX35-11687" fmla="*/ 941076 w 2072640"/>
                  <a:gd name="connsiteY35-11688" fmla="*/ 1065952 h 3475971"/>
                  <a:gd name="connsiteX36-11689" fmla="*/ 965815 w 2072640"/>
                  <a:gd name="connsiteY36-11690" fmla="*/ 1534898 h 3475971"/>
                  <a:gd name="connsiteX37-11691" fmla="*/ 1010916 w 2072640"/>
                  <a:gd name="connsiteY37-11692" fmla="*/ 1055492 h 3475971"/>
                  <a:gd name="connsiteX38-11693" fmla="*/ 1037569 w 2072640"/>
                  <a:gd name="connsiteY38-11694" fmla="*/ 1487430 h 3475971"/>
                  <a:gd name="connsiteX39-11695" fmla="*/ 1067430 w 2072640"/>
                  <a:gd name="connsiteY39-11696" fmla="*/ 1102133 h 3475971"/>
                  <a:gd name="connsiteX40-11697" fmla="*/ 1083954 w 2072640"/>
                  <a:gd name="connsiteY40-11698" fmla="*/ 1460007 h 3475971"/>
                  <a:gd name="connsiteX41-11699" fmla="*/ 1127130 w 2072640"/>
                  <a:gd name="connsiteY41-11700" fmla="*/ 1154527 h 3475971"/>
                  <a:gd name="connsiteX42-11701" fmla="*/ 1143012 w 2072640"/>
                  <a:gd name="connsiteY42-11702" fmla="*/ 1497817 h 3475971"/>
                  <a:gd name="connsiteX43-11703" fmla="*/ 1187461 w 2072640"/>
                  <a:gd name="connsiteY43-11704" fmla="*/ 1170205 h 3475971"/>
                  <a:gd name="connsiteX44-11705" fmla="*/ 1224288 w 2072640"/>
                  <a:gd name="connsiteY44-11706" fmla="*/ 1512474 h 3475971"/>
                  <a:gd name="connsiteX45-11707" fmla="*/ 1263660 w 2072640"/>
                  <a:gd name="connsiteY45-11708" fmla="*/ 1131448 h 3475971"/>
                  <a:gd name="connsiteX46-11709" fmla="*/ 1284617 w 2072640"/>
                  <a:gd name="connsiteY46-11710" fmla="*/ 1488959 h 3475971"/>
                  <a:gd name="connsiteX47-11711" fmla="*/ 1337958 w 2072640"/>
                  <a:gd name="connsiteY47-11712" fmla="*/ 1169476 h 3475971"/>
                  <a:gd name="connsiteX48-11713" fmla="*/ 1360818 w 2072640"/>
                  <a:gd name="connsiteY48-11714" fmla="*/ 1811255 h 3475971"/>
                  <a:gd name="connsiteX49-11715" fmla="*/ 1463040 w 2072640"/>
                  <a:gd name="connsiteY49-11716" fmla="*/ 3308295 h 3475971"/>
                  <a:gd name="connsiteX50-11717" fmla="*/ 1485900 w 2072640"/>
                  <a:gd name="connsiteY50-11718" fmla="*/ 3011115 h 3475971"/>
                  <a:gd name="connsiteX51-11719" fmla="*/ 1546860 w 2072640"/>
                  <a:gd name="connsiteY51-11720" fmla="*/ 3384495 h 3475971"/>
                  <a:gd name="connsiteX52-11721" fmla="*/ 1562100 w 2072640"/>
                  <a:gd name="connsiteY52-11722" fmla="*/ 3003495 h 3475971"/>
                  <a:gd name="connsiteX53-11723" fmla="*/ 1623060 w 2072640"/>
                  <a:gd name="connsiteY53-11724" fmla="*/ 3354015 h 3475971"/>
                  <a:gd name="connsiteX54-11725" fmla="*/ 1661160 w 2072640"/>
                  <a:gd name="connsiteY54-11726" fmla="*/ 3049215 h 3475971"/>
                  <a:gd name="connsiteX55-11727" fmla="*/ 1691640 w 2072640"/>
                  <a:gd name="connsiteY55-11728" fmla="*/ 3414975 h 3475971"/>
                  <a:gd name="connsiteX56-11729" fmla="*/ 1729740 w 2072640"/>
                  <a:gd name="connsiteY56-11730" fmla="*/ 3064455 h 3475971"/>
                  <a:gd name="connsiteX57-11731" fmla="*/ 1775460 w 2072640"/>
                  <a:gd name="connsiteY57-11732" fmla="*/ 3361635 h 3475971"/>
                  <a:gd name="connsiteX58-11733" fmla="*/ 1813560 w 2072640"/>
                  <a:gd name="connsiteY58-11734" fmla="*/ 3117795 h 3475971"/>
                  <a:gd name="connsiteX59-11735" fmla="*/ 1844040 w 2072640"/>
                  <a:gd name="connsiteY59-11736" fmla="*/ 3468315 h 3475971"/>
                  <a:gd name="connsiteX60-11737" fmla="*/ 1874520 w 2072640"/>
                  <a:gd name="connsiteY60-11738" fmla="*/ 3163515 h 3475971"/>
                  <a:gd name="connsiteX61-11739" fmla="*/ 1927860 w 2072640"/>
                  <a:gd name="connsiteY61-11740" fmla="*/ 3468315 h 3475971"/>
                  <a:gd name="connsiteX62-11741" fmla="*/ 1958340 w 2072640"/>
                  <a:gd name="connsiteY62-11742" fmla="*/ 3163515 h 3475971"/>
                  <a:gd name="connsiteX63-11743" fmla="*/ 2011680 w 2072640"/>
                  <a:gd name="connsiteY63-11744" fmla="*/ 3475935 h 3475971"/>
                  <a:gd name="connsiteX64-11745" fmla="*/ 2072640 w 2072640"/>
                  <a:gd name="connsiteY64-11746" fmla="*/ 3186375 h 3475971"/>
                  <a:gd name="connsiteX65-11747" fmla="*/ 2072640 w 2072640"/>
                  <a:gd name="connsiteY65-11748" fmla="*/ 3186375 h 3475971"/>
                  <a:gd name="connsiteX66-11749" fmla="*/ 2072640 w 2072640"/>
                  <a:gd name="connsiteY66-11750" fmla="*/ 3186375 h 3475971"/>
                  <a:gd name="connsiteX0-11751" fmla="*/ 0 w 2072640"/>
                  <a:gd name="connsiteY0-11752" fmla="*/ 1449015 h 3475971"/>
                  <a:gd name="connsiteX1-11753" fmla="*/ 39057 w 2072640"/>
                  <a:gd name="connsiteY1-11754" fmla="*/ 1142146 h 3475971"/>
                  <a:gd name="connsiteX2-11755" fmla="*/ 68580 w 2072640"/>
                  <a:gd name="connsiteY2-11756" fmla="*/ 1449015 h 3475971"/>
                  <a:gd name="connsiteX3-11757" fmla="*/ 107636 w 2072640"/>
                  <a:gd name="connsiteY3-11758" fmla="*/ 1161306 h 3475971"/>
                  <a:gd name="connsiteX4-11759" fmla="*/ 137160 w 2072640"/>
                  <a:gd name="connsiteY4-11760" fmla="*/ 1502355 h 3475971"/>
                  <a:gd name="connsiteX5-11761" fmla="*/ 176532 w 2072640"/>
                  <a:gd name="connsiteY5-11762" fmla="*/ 1151399 h 3475971"/>
                  <a:gd name="connsiteX6-11763" fmla="*/ 205740 w 2072640"/>
                  <a:gd name="connsiteY6-11764" fmla="*/ 1509975 h 3475971"/>
                  <a:gd name="connsiteX7-11765" fmla="*/ 227970 w 2072640"/>
                  <a:gd name="connsiteY7-11766" fmla="*/ 1120991 h 3475971"/>
                  <a:gd name="connsiteX8-11767" fmla="*/ 256699 w 2072640"/>
                  <a:gd name="connsiteY8-11768" fmla="*/ 1564189 h 3475971"/>
                  <a:gd name="connsiteX9-11769" fmla="*/ 292104 w 2072640"/>
                  <a:gd name="connsiteY9-11770" fmla="*/ 930782 h 3475971"/>
                  <a:gd name="connsiteX10-11771" fmla="*/ 304800 w 2072640"/>
                  <a:gd name="connsiteY10-11772" fmla="*/ 1730955 h 3475971"/>
                  <a:gd name="connsiteX11-11773" fmla="*/ 334649 w 2072640"/>
                  <a:gd name="connsiteY11-11774" fmla="*/ 770835 h 3475971"/>
                  <a:gd name="connsiteX12-11775" fmla="*/ 347976 w 2072640"/>
                  <a:gd name="connsiteY12-11776" fmla="*/ 1883500 h 3475971"/>
                  <a:gd name="connsiteX13-11777" fmla="*/ 383543 w 2072640"/>
                  <a:gd name="connsiteY13-11778" fmla="*/ 610742 h 3475971"/>
                  <a:gd name="connsiteX14-11779" fmla="*/ 400044 w 2072640"/>
                  <a:gd name="connsiteY14-11780" fmla="*/ 2051213 h 3475971"/>
                  <a:gd name="connsiteX15-11781" fmla="*/ 440058 w 2072640"/>
                  <a:gd name="connsiteY15-11782" fmla="*/ 458416 h 3475971"/>
                  <a:gd name="connsiteX16-11783" fmla="*/ 450840 w 2072640"/>
                  <a:gd name="connsiteY16-11784" fmla="*/ 2233948 h 3475971"/>
                  <a:gd name="connsiteX17-11785" fmla="*/ 497843 w 2072640"/>
                  <a:gd name="connsiteY17-11786" fmla="*/ 298395 h 3475971"/>
                  <a:gd name="connsiteX18-11787" fmla="*/ 501636 w 2072640"/>
                  <a:gd name="connsiteY18-11788" fmla="*/ 2454856 h 3475971"/>
                  <a:gd name="connsiteX19-11789" fmla="*/ 546108 w 2072640"/>
                  <a:gd name="connsiteY19-11790" fmla="*/ 121 h 3475971"/>
                  <a:gd name="connsiteX20-11791" fmla="*/ 549260 w 2072640"/>
                  <a:gd name="connsiteY20-11792" fmla="*/ 2338807 h 3475971"/>
                  <a:gd name="connsiteX21-11793" fmla="*/ 589283 w 2072640"/>
                  <a:gd name="connsiteY21-11794" fmla="*/ 240542 h 3475971"/>
                  <a:gd name="connsiteX22-11795" fmla="*/ 598795 w 2072640"/>
                  <a:gd name="connsiteY22-11796" fmla="*/ 2210724 h 3475971"/>
                  <a:gd name="connsiteX23-11797" fmla="*/ 632460 w 2072640"/>
                  <a:gd name="connsiteY23-11798" fmla="*/ 484017 h 3475971"/>
                  <a:gd name="connsiteX24-11799" fmla="*/ 645156 w 2072640"/>
                  <a:gd name="connsiteY24-11800" fmla="*/ 1997656 h 3475971"/>
                  <a:gd name="connsiteX25-11801" fmla="*/ 673104 w 2072640"/>
                  <a:gd name="connsiteY25-11802" fmla="*/ 737296 h 3475971"/>
                  <a:gd name="connsiteX26-11803" fmla="*/ 696594 w 2072640"/>
                  <a:gd name="connsiteY26-11804" fmla="*/ 1920655 h 3475971"/>
                  <a:gd name="connsiteX27-11805" fmla="*/ 725172 w 2072640"/>
                  <a:gd name="connsiteY27-11806" fmla="*/ 942237 h 3475971"/>
                  <a:gd name="connsiteX28-11807" fmla="*/ 748032 w 2072640"/>
                  <a:gd name="connsiteY28-11808" fmla="*/ 1720276 h 3475971"/>
                  <a:gd name="connsiteX29-11809" fmla="*/ 775337 w 2072640"/>
                  <a:gd name="connsiteY29-11810" fmla="*/ 1025547 h 3475971"/>
                  <a:gd name="connsiteX30-11811" fmla="*/ 791849 w 2072640"/>
                  <a:gd name="connsiteY30-11812" fmla="*/ 1672736 h 3475971"/>
                  <a:gd name="connsiteX31-11813" fmla="*/ 826776 w 2072640"/>
                  <a:gd name="connsiteY31-11814" fmla="*/ 1062043 h 3475971"/>
                  <a:gd name="connsiteX32-11815" fmla="*/ 850896 w 2072640"/>
                  <a:gd name="connsiteY32-11816" fmla="*/ 1602190 h 3475971"/>
                  <a:gd name="connsiteX33-11817" fmla="*/ 878214 w 2072640"/>
                  <a:gd name="connsiteY33-11818" fmla="*/ 1068428 h 3475971"/>
                  <a:gd name="connsiteX34-11819" fmla="*/ 904867 w 2072640"/>
                  <a:gd name="connsiteY34-11820" fmla="*/ 1553341 h 3475971"/>
                  <a:gd name="connsiteX35-11821" fmla="*/ 941076 w 2072640"/>
                  <a:gd name="connsiteY35-11822" fmla="*/ 1065952 h 3475971"/>
                  <a:gd name="connsiteX36-11823" fmla="*/ 965815 w 2072640"/>
                  <a:gd name="connsiteY36-11824" fmla="*/ 1534898 h 3475971"/>
                  <a:gd name="connsiteX37-11825" fmla="*/ 1010916 w 2072640"/>
                  <a:gd name="connsiteY37-11826" fmla="*/ 1055492 h 3475971"/>
                  <a:gd name="connsiteX38-11827" fmla="*/ 1037569 w 2072640"/>
                  <a:gd name="connsiteY38-11828" fmla="*/ 1487430 h 3475971"/>
                  <a:gd name="connsiteX39-11829" fmla="*/ 1067430 w 2072640"/>
                  <a:gd name="connsiteY39-11830" fmla="*/ 1102133 h 3475971"/>
                  <a:gd name="connsiteX40-11831" fmla="*/ 1083954 w 2072640"/>
                  <a:gd name="connsiteY40-11832" fmla="*/ 1460007 h 3475971"/>
                  <a:gd name="connsiteX41-11833" fmla="*/ 1127130 w 2072640"/>
                  <a:gd name="connsiteY41-11834" fmla="*/ 1154527 h 3475971"/>
                  <a:gd name="connsiteX42-11835" fmla="*/ 1143012 w 2072640"/>
                  <a:gd name="connsiteY42-11836" fmla="*/ 1497817 h 3475971"/>
                  <a:gd name="connsiteX43-11837" fmla="*/ 1187461 w 2072640"/>
                  <a:gd name="connsiteY43-11838" fmla="*/ 1170205 h 3475971"/>
                  <a:gd name="connsiteX44-11839" fmla="*/ 1224288 w 2072640"/>
                  <a:gd name="connsiteY44-11840" fmla="*/ 1512474 h 3475971"/>
                  <a:gd name="connsiteX45-11841" fmla="*/ 1263660 w 2072640"/>
                  <a:gd name="connsiteY45-11842" fmla="*/ 1131448 h 3475971"/>
                  <a:gd name="connsiteX46-11843" fmla="*/ 1284617 w 2072640"/>
                  <a:gd name="connsiteY46-11844" fmla="*/ 1488959 h 3475971"/>
                  <a:gd name="connsiteX47-11845" fmla="*/ 1337958 w 2072640"/>
                  <a:gd name="connsiteY47-11846" fmla="*/ 1169476 h 3475971"/>
                  <a:gd name="connsiteX48-11847" fmla="*/ 1360818 w 2072640"/>
                  <a:gd name="connsiteY48-11848" fmla="*/ 1811255 h 3475971"/>
                  <a:gd name="connsiteX49-11849" fmla="*/ 1463040 w 2072640"/>
                  <a:gd name="connsiteY49-11850" fmla="*/ 3308295 h 3475971"/>
                  <a:gd name="connsiteX50-11851" fmla="*/ 1485900 w 2072640"/>
                  <a:gd name="connsiteY50-11852" fmla="*/ 3011115 h 3475971"/>
                  <a:gd name="connsiteX51-11853" fmla="*/ 1546860 w 2072640"/>
                  <a:gd name="connsiteY51-11854" fmla="*/ 3384495 h 3475971"/>
                  <a:gd name="connsiteX52-11855" fmla="*/ 1562100 w 2072640"/>
                  <a:gd name="connsiteY52-11856" fmla="*/ 3003495 h 3475971"/>
                  <a:gd name="connsiteX53-11857" fmla="*/ 1623060 w 2072640"/>
                  <a:gd name="connsiteY53-11858" fmla="*/ 3354015 h 3475971"/>
                  <a:gd name="connsiteX54-11859" fmla="*/ 1661160 w 2072640"/>
                  <a:gd name="connsiteY54-11860" fmla="*/ 3049215 h 3475971"/>
                  <a:gd name="connsiteX55-11861" fmla="*/ 1691640 w 2072640"/>
                  <a:gd name="connsiteY55-11862" fmla="*/ 3414975 h 3475971"/>
                  <a:gd name="connsiteX56-11863" fmla="*/ 1729740 w 2072640"/>
                  <a:gd name="connsiteY56-11864" fmla="*/ 3064455 h 3475971"/>
                  <a:gd name="connsiteX57-11865" fmla="*/ 1775460 w 2072640"/>
                  <a:gd name="connsiteY57-11866" fmla="*/ 3361635 h 3475971"/>
                  <a:gd name="connsiteX58-11867" fmla="*/ 1813560 w 2072640"/>
                  <a:gd name="connsiteY58-11868" fmla="*/ 3117795 h 3475971"/>
                  <a:gd name="connsiteX59-11869" fmla="*/ 1844040 w 2072640"/>
                  <a:gd name="connsiteY59-11870" fmla="*/ 3468315 h 3475971"/>
                  <a:gd name="connsiteX60-11871" fmla="*/ 1874520 w 2072640"/>
                  <a:gd name="connsiteY60-11872" fmla="*/ 3163515 h 3475971"/>
                  <a:gd name="connsiteX61-11873" fmla="*/ 1927860 w 2072640"/>
                  <a:gd name="connsiteY61-11874" fmla="*/ 3468315 h 3475971"/>
                  <a:gd name="connsiteX62-11875" fmla="*/ 1958340 w 2072640"/>
                  <a:gd name="connsiteY62-11876" fmla="*/ 3163515 h 3475971"/>
                  <a:gd name="connsiteX63-11877" fmla="*/ 2011680 w 2072640"/>
                  <a:gd name="connsiteY63-11878" fmla="*/ 3475935 h 3475971"/>
                  <a:gd name="connsiteX64-11879" fmla="*/ 2072640 w 2072640"/>
                  <a:gd name="connsiteY64-11880" fmla="*/ 3186375 h 3475971"/>
                  <a:gd name="connsiteX65-11881" fmla="*/ 2072640 w 2072640"/>
                  <a:gd name="connsiteY65-11882" fmla="*/ 3186375 h 3475971"/>
                  <a:gd name="connsiteX66-11883" fmla="*/ 2072640 w 2072640"/>
                  <a:gd name="connsiteY66-11884" fmla="*/ 3186375 h 3475971"/>
                  <a:gd name="connsiteX0-11885" fmla="*/ 0 w 2072640"/>
                  <a:gd name="connsiteY0-11886" fmla="*/ 1449015 h 3475971"/>
                  <a:gd name="connsiteX1-11887" fmla="*/ 39057 w 2072640"/>
                  <a:gd name="connsiteY1-11888" fmla="*/ 1142146 h 3475971"/>
                  <a:gd name="connsiteX2-11889" fmla="*/ 68580 w 2072640"/>
                  <a:gd name="connsiteY2-11890" fmla="*/ 1449015 h 3475971"/>
                  <a:gd name="connsiteX3-11891" fmla="*/ 107636 w 2072640"/>
                  <a:gd name="connsiteY3-11892" fmla="*/ 1161306 h 3475971"/>
                  <a:gd name="connsiteX4-11893" fmla="*/ 137160 w 2072640"/>
                  <a:gd name="connsiteY4-11894" fmla="*/ 1502355 h 3475971"/>
                  <a:gd name="connsiteX5-11895" fmla="*/ 176532 w 2072640"/>
                  <a:gd name="connsiteY5-11896" fmla="*/ 1151399 h 3475971"/>
                  <a:gd name="connsiteX6-11897" fmla="*/ 205740 w 2072640"/>
                  <a:gd name="connsiteY6-11898" fmla="*/ 1509975 h 3475971"/>
                  <a:gd name="connsiteX7-11899" fmla="*/ 227970 w 2072640"/>
                  <a:gd name="connsiteY7-11900" fmla="*/ 1120991 h 3475971"/>
                  <a:gd name="connsiteX8-11901" fmla="*/ 256699 w 2072640"/>
                  <a:gd name="connsiteY8-11902" fmla="*/ 1564189 h 3475971"/>
                  <a:gd name="connsiteX9-11903" fmla="*/ 292104 w 2072640"/>
                  <a:gd name="connsiteY9-11904" fmla="*/ 930782 h 3475971"/>
                  <a:gd name="connsiteX10-11905" fmla="*/ 304800 w 2072640"/>
                  <a:gd name="connsiteY10-11906" fmla="*/ 1730955 h 3475971"/>
                  <a:gd name="connsiteX11-11907" fmla="*/ 334649 w 2072640"/>
                  <a:gd name="connsiteY11-11908" fmla="*/ 770835 h 3475971"/>
                  <a:gd name="connsiteX12-11909" fmla="*/ 347976 w 2072640"/>
                  <a:gd name="connsiteY12-11910" fmla="*/ 1883500 h 3475971"/>
                  <a:gd name="connsiteX13-11911" fmla="*/ 383543 w 2072640"/>
                  <a:gd name="connsiteY13-11912" fmla="*/ 610742 h 3475971"/>
                  <a:gd name="connsiteX14-11913" fmla="*/ 400044 w 2072640"/>
                  <a:gd name="connsiteY14-11914" fmla="*/ 2051213 h 3475971"/>
                  <a:gd name="connsiteX15-11915" fmla="*/ 440058 w 2072640"/>
                  <a:gd name="connsiteY15-11916" fmla="*/ 458416 h 3475971"/>
                  <a:gd name="connsiteX16-11917" fmla="*/ 450840 w 2072640"/>
                  <a:gd name="connsiteY16-11918" fmla="*/ 2233948 h 3475971"/>
                  <a:gd name="connsiteX17-11919" fmla="*/ 497843 w 2072640"/>
                  <a:gd name="connsiteY17-11920" fmla="*/ 298395 h 3475971"/>
                  <a:gd name="connsiteX18-11921" fmla="*/ 501636 w 2072640"/>
                  <a:gd name="connsiteY18-11922" fmla="*/ 2454856 h 3475971"/>
                  <a:gd name="connsiteX19-11923" fmla="*/ 546108 w 2072640"/>
                  <a:gd name="connsiteY19-11924" fmla="*/ 121 h 3475971"/>
                  <a:gd name="connsiteX20-11925" fmla="*/ 549260 w 2072640"/>
                  <a:gd name="connsiteY20-11926" fmla="*/ 2338807 h 3475971"/>
                  <a:gd name="connsiteX21-11927" fmla="*/ 589283 w 2072640"/>
                  <a:gd name="connsiteY21-11928" fmla="*/ 240542 h 3475971"/>
                  <a:gd name="connsiteX22-11929" fmla="*/ 598795 w 2072640"/>
                  <a:gd name="connsiteY22-11930" fmla="*/ 2210724 h 3475971"/>
                  <a:gd name="connsiteX23-11931" fmla="*/ 632460 w 2072640"/>
                  <a:gd name="connsiteY23-11932" fmla="*/ 484017 h 3475971"/>
                  <a:gd name="connsiteX24-11933" fmla="*/ 645156 w 2072640"/>
                  <a:gd name="connsiteY24-11934" fmla="*/ 1997656 h 3475971"/>
                  <a:gd name="connsiteX25-11935" fmla="*/ 673104 w 2072640"/>
                  <a:gd name="connsiteY25-11936" fmla="*/ 737296 h 3475971"/>
                  <a:gd name="connsiteX26-11937" fmla="*/ 696594 w 2072640"/>
                  <a:gd name="connsiteY26-11938" fmla="*/ 1920655 h 3475971"/>
                  <a:gd name="connsiteX27-11939" fmla="*/ 725172 w 2072640"/>
                  <a:gd name="connsiteY27-11940" fmla="*/ 942237 h 3475971"/>
                  <a:gd name="connsiteX28-11941" fmla="*/ 748032 w 2072640"/>
                  <a:gd name="connsiteY28-11942" fmla="*/ 1720276 h 3475971"/>
                  <a:gd name="connsiteX29-11943" fmla="*/ 775337 w 2072640"/>
                  <a:gd name="connsiteY29-11944" fmla="*/ 1025547 h 3475971"/>
                  <a:gd name="connsiteX30-11945" fmla="*/ 791849 w 2072640"/>
                  <a:gd name="connsiteY30-11946" fmla="*/ 1672736 h 3475971"/>
                  <a:gd name="connsiteX31-11947" fmla="*/ 826776 w 2072640"/>
                  <a:gd name="connsiteY31-11948" fmla="*/ 1062043 h 3475971"/>
                  <a:gd name="connsiteX32-11949" fmla="*/ 850896 w 2072640"/>
                  <a:gd name="connsiteY32-11950" fmla="*/ 1602190 h 3475971"/>
                  <a:gd name="connsiteX33-11951" fmla="*/ 878214 w 2072640"/>
                  <a:gd name="connsiteY33-11952" fmla="*/ 1068428 h 3475971"/>
                  <a:gd name="connsiteX34-11953" fmla="*/ 904867 w 2072640"/>
                  <a:gd name="connsiteY34-11954" fmla="*/ 1553341 h 3475971"/>
                  <a:gd name="connsiteX35-11955" fmla="*/ 941076 w 2072640"/>
                  <a:gd name="connsiteY35-11956" fmla="*/ 1065952 h 3475971"/>
                  <a:gd name="connsiteX36-11957" fmla="*/ 965815 w 2072640"/>
                  <a:gd name="connsiteY36-11958" fmla="*/ 1534898 h 3475971"/>
                  <a:gd name="connsiteX37-11959" fmla="*/ 1010916 w 2072640"/>
                  <a:gd name="connsiteY37-11960" fmla="*/ 1055492 h 3475971"/>
                  <a:gd name="connsiteX38-11961" fmla="*/ 1037569 w 2072640"/>
                  <a:gd name="connsiteY38-11962" fmla="*/ 1487430 h 3475971"/>
                  <a:gd name="connsiteX39-11963" fmla="*/ 1067430 w 2072640"/>
                  <a:gd name="connsiteY39-11964" fmla="*/ 1102133 h 3475971"/>
                  <a:gd name="connsiteX40-11965" fmla="*/ 1088715 w 2072640"/>
                  <a:gd name="connsiteY40-11966" fmla="*/ 1477317 h 3475971"/>
                  <a:gd name="connsiteX41-11967" fmla="*/ 1127130 w 2072640"/>
                  <a:gd name="connsiteY41-11968" fmla="*/ 1154527 h 3475971"/>
                  <a:gd name="connsiteX42-11969" fmla="*/ 1143012 w 2072640"/>
                  <a:gd name="connsiteY42-11970" fmla="*/ 1497817 h 3475971"/>
                  <a:gd name="connsiteX43-11971" fmla="*/ 1187461 w 2072640"/>
                  <a:gd name="connsiteY43-11972" fmla="*/ 1170205 h 3475971"/>
                  <a:gd name="connsiteX44-11973" fmla="*/ 1224288 w 2072640"/>
                  <a:gd name="connsiteY44-11974" fmla="*/ 1512474 h 3475971"/>
                  <a:gd name="connsiteX45-11975" fmla="*/ 1263660 w 2072640"/>
                  <a:gd name="connsiteY45-11976" fmla="*/ 1131448 h 3475971"/>
                  <a:gd name="connsiteX46-11977" fmla="*/ 1284617 w 2072640"/>
                  <a:gd name="connsiteY46-11978" fmla="*/ 1488959 h 3475971"/>
                  <a:gd name="connsiteX47-11979" fmla="*/ 1337958 w 2072640"/>
                  <a:gd name="connsiteY47-11980" fmla="*/ 1169476 h 3475971"/>
                  <a:gd name="connsiteX48-11981" fmla="*/ 1360818 w 2072640"/>
                  <a:gd name="connsiteY48-11982" fmla="*/ 1811255 h 3475971"/>
                  <a:gd name="connsiteX49-11983" fmla="*/ 1463040 w 2072640"/>
                  <a:gd name="connsiteY49-11984" fmla="*/ 3308295 h 3475971"/>
                  <a:gd name="connsiteX50-11985" fmla="*/ 1485900 w 2072640"/>
                  <a:gd name="connsiteY50-11986" fmla="*/ 3011115 h 3475971"/>
                  <a:gd name="connsiteX51-11987" fmla="*/ 1546860 w 2072640"/>
                  <a:gd name="connsiteY51-11988" fmla="*/ 3384495 h 3475971"/>
                  <a:gd name="connsiteX52-11989" fmla="*/ 1562100 w 2072640"/>
                  <a:gd name="connsiteY52-11990" fmla="*/ 3003495 h 3475971"/>
                  <a:gd name="connsiteX53-11991" fmla="*/ 1623060 w 2072640"/>
                  <a:gd name="connsiteY53-11992" fmla="*/ 3354015 h 3475971"/>
                  <a:gd name="connsiteX54-11993" fmla="*/ 1661160 w 2072640"/>
                  <a:gd name="connsiteY54-11994" fmla="*/ 3049215 h 3475971"/>
                  <a:gd name="connsiteX55-11995" fmla="*/ 1691640 w 2072640"/>
                  <a:gd name="connsiteY55-11996" fmla="*/ 3414975 h 3475971"/>
                  <a:gd name="connsiteX56-11997" fmla="*/ 1729740 w 2072640"/>
                  <a:gd name="connsiteY56-11998" fmla="*/ 3064455 h 3475971"/>
                  <a:gd name="connsiteX57-11999" fmla="*/ 1775460 w 2072640"/>
                  <a:gd name="connsiteY57-12000" fmla="*/ 3361635 h 3475971"/>
                  <a:gd name="connsiteX58-12001" fmla="*/ 1813560 w 2072640"/>
                  <a:gd name="connsiteY58-12002" fmla="*/ 3117795 h 3475971"/>
                  <a:gd name="connsiteX59-12003" fmla="*/ 1844040 w 2072640"/>
                  <a:gd name="connsiteY59-12004" fmla="*/ 3468315 h 3475971"/>
                  <a:gd name="connsiteX60-12005" fmla="*/ 1874520 w 2072640"/>
                  <a:gd name="connsiteY60-12006" fmla="*/ 3163515 h 3475971"/>
                  <a:gd name="connsiteX61-12007" fmla="*/ 1927860 w 2072640"/>
                  <a:gd name="connsiteY61-12008" fmla="*/ 3468315 h 3475971"/>
                  <a:gd name="connsiteX62-12009" fmla="*/ 1958340 w 2072640"/>
                  <a:gd name="connsiteY62-12010" fmla="*/ 3163515 h 3475971"/>
                  <a:gd name="connsiteX63-12011" fmla="*/ 2011680 w 2072640"/>
                  <a:gd name="connsiteY63-12012" fmla="*/ 3475935 h 3475971"/>
                  <a:gd name="connsiteX64-12013" fmla="*/ 2072640 w 2072640"/>
                  <a:gd name="connsiteY64-12014" fmla="*/ 3186375 h 3475971"/>
                  <a:gd name="connsiteX65-12015" fmla="*/ 2072640 w 2072640"/>
                  <a:gd name="connsiteY65-12016" fmla="*/ 3186375 h 3475971"/>
                  <a:gd name="connsiteX66-12017" fmla="*/ 2072640 w 2072640"/>
                  <a:gd name="connsiteY66-12018" fmla="*/ 3186375 h 3475971"/>
                  <a:gd name="connsiteX0-12019" fmla="*/ 0 w 2072640"/>
                  <a:gd name="connsiteY0-12020" fmla="*/ 1449015 h 3475971"/>
                  <a:gd name="connsiteX1-12021" fmla="*/ 39057 w 2072640"/>
                  <a:gd name="connsiteY1-12022" fmla="*/ 1142146 h 3475971"/>
                  <a:gd name="connsiteX2-12023" fmla="*/ 68580 w 2072640"/>
                  <a:gd name="connsiteY2-12024" fmla="*/ 1449015 h 3475971"/>
                  <a:gd name="connsiteX3-12025" fmla="*/ 107636 w 2072640"/>
                  <a:gd name="connsiteY3-12026" fmla="*/ 1161306 h 3475971"/>
                  <a:gd name="connsiteX4-12027" fmla="*/ 137160 w 2072640"/>
                  <a:gd name="connsiteY4-12028" fmla="*/ 1502355 h 3475971"/>
                  <a:gd name="connsiteX5-12029" fmla="*/ 176532 w 2072640"/>
                  <a:gd name="connsiteY5-12030" fmla="*/ 1151399 h 3475971"/>
                  <a:gd name="connsiteX6-12031" fmla="*/ 205740 w 2072640"/>
                  <a:gd name="connsiteY6-12032" fmla="*/ 1509975 h 3475971"/>
                  <a:gd name="connsiteX7-12033" fmla="*/ 227970 w 2072640"/>
                  <a:gd name="connsiteY7-12034" fmla="*/ 1120991 h 3475971"/>
                  <a:gd name="connsiteX8-12035" fmla="*/ 256699 w 2072640"/>
                  <a:gd name="connsiteY8-12036" fmla="*/ 1564189 h 3475971"/>
                  <a:gd name="connsiteX9-12037" fmla="*/ 292104 w 2072640"/>
                  <a:gd name="connsiteY9-12038" fmla="*/ 930782 h 3475971"/>
                  <a:gd name="connsiteX10-12039" fmla="*/ 304800 w 2072640"/>
                  <a:gd name="connsiteY10-12040" fmla="*/ 1730955 h 3475971"/>
                  <a:gd name="connsiteX11-12041" fmla="*/ 334649 w 2072640"/>
                  <a:gd name="connsiteY11-12042" fmla="*/ 770835 h 3475971"/>
                  <a:gd name="connsiteX12-12043" fmla="*/ 347976 w 2072640"/>
                  <a:gd name="connsiteY12-12044" fmla="*/ 1883500 h 3475971"/>
                  <a:gd name="connsiteX13-12045" fmla="*/ 383543 w 2072640"/>
                  <a:gd name="connsiteY13-12046" fmla="*/ 610742 h 3475971"/>
                  <a:gd name="connsiteX14-12047" fmla="*/ 400044 w 2072640"/>
                  <a:gd name="connsiteY14-12048" fmla="*/ 2051213 h 3475971"/>
                  <a:gd name="connsiteX15-12049" fmla="*/ 440058 w 2072640"/>
                  <a:gd name="connsiteY15-12050" fmla="*/ 458416 h 3475971"/>
                  <a:gd name="connsiteX16-12051" fmla="*/ 450840 w 2072640"/>
                  <a:gd name="connsiteY16-12052" fmla="*/ 2233948 h 3475971"/>
                  <a:gd name="connsiteX17-12053" fmla="*/ 497843 w 2072640"/>
                  <a:gd name="connsiteY17-12054" fmla="*/ 298395 h 3475971"/>
                  <a:gd name="connsiteX18-12055" fmla="*/ 501636 w 2072640"/>
                  <a:gd name="connsiteY18-12056" fmla="*/ 2454856 h 3475971"/>
                  <a:gd name="connsiteX19-12057" fmla="*/ 546108 w 2072640"/>
                  <a:gd name="connsiteY19-12058" fmla="*/ 121 h 3475971"/>
                  <a:gd name="connsiteX20-12059" fmla="*/ 549260 w 2072640"/>
                  <a:gd name="connsiteY20-12060" fmla="*/ 2338807 h 3475971"/>
                  <a:gd name="connsiteX21-12061" fmla="*/ 589283 w 2072640"/>
                  <a:gd name="connsiteY21-12062" fmla="*/ 240542 h 3475971"/>
                  <a:gd name="connsiteX22-12063" fmla="*/ 598795 w 2072640"/>
                  <a:gd name="connsiteY22-12064" fmla="*/ 2210724 h 3475971"/>
                  <a:gd name="connsiteX23-12065" fmla="*/ 632460 w 2072640"/>
                  <a:gd name="connsiteY23-12066" fmla="*/ 484017 h 3475971"/>
                  <a:gd name="connsiteX24-12067" fmla="*/ 645156 w 2072640"/>
                  <a:gd name="connsiteY24-12068" fmla="*/ 1997656 h 3475971"/>
                  <a:gd name="connsiteX25-12069" fmla="*/ 673104 w 2072640"/>
                  <a:gd name="connsiteY25-12070" fmla="*/ 737296 h 3475971"/>
                  <a:gd name="connsiteX26-12071" fmla="*/ 696594 w 2072640"/>
                  <a:gd name="connsiteY26-12072" fmla="*/ 1920655 h 3475971"/>
                  <a:gd name="connsiteX27-12073" fmla="*/ 727552 w 2072640"/>
                  <a:gd name="connsiteY27-12074" fmla="*/ 855694 h 3475971"/>
                  <a:gd name="connsiteX28-12075" fmla="*/ 748032 w 2072640"/>
                  <a:gd name="connsiteY28-12076" fmla="*/ 1720276 h 3475971"/>
                  <a:gd name="connsiteX29-12077" fmla="*/ 775337 w 2072640"/>
                  <a:gd name="connsiteY29-12078" fmla="*/ 1025547 h 3475971"/>
                  <a:gd name="connsiteX30-12079" fmla="*/ 791849 w 2072640"/>
                  <a:gd name="connsiteY30-12080" fmla="*/ 1672736 h 3475971"/>
                  <a:gd name="connsiteX31-12081" fmla="*/ 826776 w 2072640"/>
                  <a:gd name="connsiteY31-12082" fmla="*/ 1062043 h 3475971"/>
                  <a:gd name="connsiteX32-12083" fmla="*/ 850896 w 2072640"/>
                  <a:gd name="connsiteY32-12084" fmla="*/ 1602190 h 3475971"/>
                  <a:gd name="connsiteX33-12085" fmla="*/ 878214 w 2072640"/>
                  <a:gd name="connsiteY33-12086" fmla="*/ 1068428 h 3475971"/>
                  <a:gd name="connsiteX34-12087" fmla="*/ 904867 w 2072640"/>
                  <a:gd name="connsiteY34-12088" fmla="*/ 1553341 h 3475971"/>
                  <a:gd name="connsiteX35-12089" fmla="*/ 941076 w 2072640"/>
                  <a:gd name="connsiteY35-12090" fmla="*/ 1065952 h 3475971"/>
                  <a:gd name="connsiteX36-12091" fmla="*/ 965815 w 2072640"/>
                  <a:gd name="connsiteY36-12092" fmla="*/ 1534898 h 3475971"/>
                  <a:gd name="connsiteX37-12093" fmla="*/ 1010916 w 2072640"/>
                  <a:gd name="connsiteY37-12094" fmla="*/ 1055492 h 3475971"/>
                  <a:gd name="connsiteX38-12095" fmla="*/ 1037569 w 2072640"/>
                  <a:gd name="connsiteY38-12096" fmla="*/ 1487430 h 3475971"/>
                  <a:gd name="connsiteX39-12097" fmla="*/ 1067430 w 2072640"/>
                  <a:gd name="connsiteY39-12098" fmla="*/ 1102133 h 3475971"/>
                  <a:gd name="connsiteX40-12099" fmla="*/ 1088715 w 2072640"/>
                  <a:gd name="connsiteY40-12100" fmla="*/ 1477317 h 3475971"/>
                  <a:gd name="connsiteX41-12101" fmla="*/ 1127130 w 2072640"/>
                  <a:gd name="connsiteY41-12102" fmla="*/ 1154527 h 3475971"/>
                  <a:gd name="connsiteX42-12103" fmla="*/ 1143012 w 2072640"/>
                  <a:gd name="connsiteY42-12104" fmla="*/ 1497817 h 3475971"/>
                  <a:gd name="connsiteX43-12105" fmla="*/ 1187461 w 2072640"/>
                  <a:gd name="connsiteY43-12106" fmla="*/ 1170205 h 3475971"/>
                  <a:gd name="connsiteX44-12107" fmla="*/ 1224288 w 2072640"/>
                  <a:gd name="connsiteY44-12108" fmla="*/ 1512474 h 3475971"/>
                  <a:gd name="connsiteX45-12109" fmla="*/ 1263660 w 2072640"/>
                  <a:gd name="connsiteY45-12110" fmla="*/ 1131448 h 3475971"/>
                  <a:gd name="connsiteX46-12111" fmla="*/ 1284617 w 2072640"/>
                  <a:gd name="connsiteY46-12112" fmla="*/ 1488959 h 3475971"/>
                  <a:gd name="connsiteX47-12113" fmla="*/ 1337958 w 2072640"/>
                  <a:gd name="connsiteY47-12114" fmla="*/ 1169476 h 3475971"/>
                  <a:gd name="connsiteX48-12115" fmla="*/ 1360818 w 2072640"/>
                  <a:gd name="connsiteY48-12116" fmla="*/ 1811255 h 3475971"/>
                  <a:gd name="connsiteX49-12117" fmla="*/ 1463040 w 2072640"/>
                  <a:gd name="connsiteY49-12118" fmla="*/ 3308295 h 3475971"/>
                  <a:gd name="connsiteX50-12119" fmla="*/ 1485900 w 2072640"/>
                  <a:gd name="connsiteY50-12120" fmla="*/ 3011115 h 3475971"/>
                  <a:gd name="connsiteX51-12121" fmla="*/ 1546860 w 2072640"/>
                  <a:gd name="connsiteY51-12122" fmla="*/ 3384495 h 3475971"/>
                  <a:gd name="connsiteX52-12123" fmla="*/ 1562100 w 2072640"/>
                  <a:gd name="connsiteY52-12124" fmla="*/ 3003495 h 3475971"/>
                  <a:gd name="connsiteX53-12125" fmla="*/ 1623060 w 2072640"/>
                  <a:gd name="connsiteY53-12126" fmla="*/ 3354015 h 3475971"/>
                  <a:gd name="connsiteX54-12127" fmla="*/ 1661160 w 2072640"/>
                  <a:gd name="connsiteY54-12128" fmla="*/ 3049215 h 3475971"/>
                  <a:gd name="connsiteX55-12129" fmla="*/ 1691640 w 2072640"/>
                  <a:gd name="connsiteY55-12130" fmla="*/ 3414975 h 3475971"/>
                  <a:gd name="connsiteX56-12131" fmla="*/ 1729740 w 2072640"/>
                  <a:gd name="connsiteY56-12132" fmla="*/ 3064455 h 3475971"/>
                  <a:gd name="connsiteX57-12133" fmla="*/ 1775460 w 2072640"/>
                  <a:gd name="connsiteY57-12134" fmla="*/ 3361635 h 3475971"/>
                  <a:gd name="connsiteX58-12135" fmla="*/ 1813560 w 2072640"/>
                  <a:gd name="connsiteY58-12136" fmla="*/ 3117795 h 3475971"/>
                  <a:gd name="connsiteX59-12137" fmla="*/ 1844040 w 2072640"/>
                  <a:gd name="connsiteY59-12138" fmla="*/ 3468315 h 3475971"/>
                  <a:gd name="connsiteX60-12139" fmla="*/ 1874520 w 2072640"/>
                  <a:gd name="connsiteY60-12140" fmla="*/ 3163515 h 3475971"/>
                  <a:gd name="connsiteX61-12141" fmla="*/ 1927860 w 2072640"/>
                  <a:gd name="connsiteY61-12142" fmla="*/ 3468315 h 3475971"/>
                  <a:gd name="connsiteX62-12143" fmla="*/ 1958340 w 2072640"/>
                  <a:gd name="connsiteY62-12144" fmla="*/ 3163515 h 3475971"/>
                  <a:gd name="connsiteX63-12145" fmla="*/ 2011680 w 2072640"/>
                  <a:gd name="connsiteY63-12146" fmla="*/ 3475935 h 3475971"/>
                  <a:gd name="connsiteX64-12147" fmla="*/ 2072640 w 2072640"/>
                  <a:gd name="connsiteY64-12148" fmla="*/ 3186375 h 3475971"/>
                  <a:gd name="connsiteX65-12149" fmla="*/ 2072640 w 2072640"/>
                  <a:gd name="connsiteY65-12150" fmla="*/ 3186375 h 3475971"/>
                  <a:gd name="connsiteX66-12151" fmla="*/ 2072640 w 2072640"/>
                  <a:gd name="connsiteY66-12152" fmla="*/ 3186375 h 3475971"/>
                  <a:gd name="connsiteX0-12153" fmla="*/ 0 w 2072640"/>
                  <a:gd name="connsiteY0-12154" fmla="*/ 1449015 h 3475971"/>
                  <a:gd name="connsiteX1-12155" fmla="*/ 39057 w 2072640"/>
                  <a:gd name="connsiteY1-12156" fmla="*/ 1142146 h 3475971"/>
                  <a:gd name="connsiteX2-12157" fmla="*/ 68580 w 2072640"/>
                  <a:gd name="connsiteY2-12158" fmla="*/ 1449015 h 3475971"/>
                  <a:gd name="connsiteX3-12159" fmla="*/ 107636 w 2072640"/>
                  <a:gd name="connsiteY3-12160" fmla="*/ 1161306 h 3475971"/>
                  <a:gd name="connsiteX4-12161" fmla="*/ 137160 w 2072640"/>
                  <a:gd name="connsiteY4-12162" fmla="*/ 1502355 h 3475971"/>
                  <a:gd name="connsiteX5-12163" fmla="*/ 176532 w 2072640"/>
                  <a:gd name="connsiteY5-12164" fmla="*/ 1151399 h 3475971"/>
                  <a:gd name="connsiteX6-12165" fmla="*/ 205740 w 2072640"/>
                  <a:gd name="connsiteY6-12166" fmla="*/ 1509975 h 3475971"/>
                  <a:gd name="connsiteX7-12167" fmla="*/ 227970 w 2072640"/>
                  <a:gd name="connsiteY7-12168" fmla="*/ 1120991 h 3475971"/>
                  <a:gd name="connsiteX8-12169" fmla="*/ 256699 w 2072640"/>
                  <a:gd name="connsiteY8-12170" fmla="*/ 1564189 h 3475971"/>
                  <a:gd name="connsiteX9-12171" fmla="*/ 292104 w 2072640"/>
                  <a:gd name="connsiteY9-12172" fmla="*/ 930782 h 3475971"/>
                  <a:gd name="connsiteX10-12173" fmla="*/ 304800 w 2072640"/>
                  <a:gd name="connsiteY10-12174" fmla="*/ 1730955 h 3475971"/>
                  <a:gd name="connsiteX11-12175" fmla="*/ 334649 w 2072640"/>
                  <a:gd name="connsiteY11-12176" fmla="*/ 770835 h 3475971"/>
                  <a:gd name="connsiteX12-12177" fmla="*/ 347976 w 2072640"/>
                  <a:gd name="connsiteY12-12178" fmla="*/ 1883500 h 3475971"/>
                  <a:gd name="connsiteX13-12179" fmla="*/ 383543 w 2072640"/>
                  <a:gd name="connsiteY13-12180" fmla="*/ 610742 h 3475971"/>
                  <a:gd name="connsiteX14-12181" fmla="*/ 400044 w 2072640"/>
                  <a:gd name="connsiteY14-12182" fmla="*/ 2051213 h 3475971"/>
                  <a:gd name="connsiteX15-12183" fmla="*/ 440058 w 2072640"/>
                  <a:gd name="connsiteY15-12184" fmla="*/ 458416 h 3475971"/>
                  <a:gd name="connsiteX16-12185" fmla="*/ 450840 w 2072640"/>
                  <a:gd name="connsiteY16-12186" fmla="*/ 2233948 h 3475971"/>
                  <a:gd name="connsiteX17-12187" fmla="*/ 497843 w 2072640"/>
                  <a:gd name="connsiteY17-12188" fmla="*/ 298395 h 3475971"/>
                  <a:gd name="connsiteX18-12189" fmla="*/ 501636 w 2072640"/>
                  <a:gd name="connsiteY18-12190" fmla="*/ 2454856 h 3475971"/>
                  <a:gd name="connsiteX19-12191" fmla="*/ 546108 w 2072640"/>
                  <a:gd name="connsiteY19-12192" fmla="*/ 121 h 3475971"/>
                  <a:gd name="connsiteX20-12193" fmla="*/ 549260 w 2072640"/>
                  <a:gd name="connsiteY20-12194" fmla="*/ 2338807 h 3475971"/>
                  <a:gd name="connsiteX21-12195" fmla="*/ 589283 w 2072640"/>
                  <a:gd name="connsiteY21-12196" fmla="*/ 240542 h 3475971"/>
                  <a:gd name="connsiteX22-12197" fmla="*/ 598795 w 2072640"/>
                  <a:gd name="connsiteY22-12198" fmla="*/ 2210724 h 3475971"/>
                  <a:gd name="connsiteX23-12199" fmla="*/ 632460 w 2072640"/>
                  <a:gd name="connsiteY23-12200" fmla="*/ 484017 h 3475971"/>
                  <a:gd name="connsiteX24-12201" fmla="*/ 645156 w 2072640"/>
                  <a:gd name="connsiteY24-12202" fmla="*/ 1997656 h 3475971"/>
                  <a:gd name="connsiteX25-12203" fmla="*/ 673104 w 2072640"/>
                  <a:gd name="connsiteY25-12204" fmla="*/ 737296 h 3475971"/>
                  <a:gd name="connsiteX26-12205" fmla="*/ 696594 w 2072640"/>
                  <a:gd name="connsiteY26-12206" fmla="*/ 1920655 h 3475971"/>
                  <a:gd name="connsiteX27-12207" fmla="*/ 727552 w 2072640"/>
                  <a:gd name="connsiteY27-12208" fmla="*/ 855694 h 3475971"/>
                  <a:gd name="connsiteX28-12209" fmla="*/ 748032 w 2072640"/>
                  <a:gd name="connsiteY28-12210" fmla="*/ 1720276 h 3475971"/>
                  <a:gd name="connsiteX29-12211" fmla="*/ 775337 w 2072640"/>
                  <a:gd name="connsiteY29-12212" fmla="*/ 939002 h 3475971"/>
                  <a:gd name="connsiteX30-12213" fmla="*/ 791849 w 2072640"/>
                  <a:gd name="connsiteY30-12214" fmla="*/ 1672736 h 3475971"/>
                  <a:gd name="connsiteX31-12215" fmla="*/ 826776 w 2072640"/>
                  <a:gd name="connsiteY31-12216" fmla="*/ 1062043 h 3475971"/>
                  <a:gd name="connsiteX32-12217" fmla="*/ 850896 w 2072640"/>
                  <a:gd name="connsiteY32-12218" fmla="*/ 1602190 h 3475971"/>
                  <a:gd name="connsiteX33-12219" fmla="*/ 878214 w 2072640"/>
                  <a:gd name="connsiteY33-12220" fmla="*/ 1068428 h 3475971"/>
                  <a:gd name="connsiteX34-12221" fmla="*/ 904867 w 2072640"/>
                  <a:gd name="connsiteY34-12222" fmla="*/ 1553341 h 3475971"/>
                  <a:gd name="connsiteX35-12223" fmla="*/ 941076 w 2072640"/>
                  <a:gd name="connsiteY35-12224" fmla="*/ 1065952 h 3475971"/>
                  <a:gd name="connsiteX36-12225" fmla="*/ 965815 w 2072640"/>
                  <a:gd name="connsiteY36-12226" fmla="*/ 1534898 h 3475971"/>
                  <a:gd name="connsiteX37-12227" fmla="*/ 1010916 w 2072640"/>
                  <a:gd name="connsiteY37-12228" fmla="*/ 1055492 h 3475971"/>
                  <a:gd name="connsiteX38-12229" fmla="*/ 1037569 w 2072640"/>
                  <a:gd name="connsiteY38-12230" fmla="*/ 1487430 h 3475971"/>
                  <a:gd name="connsiteX39-12231" fmla="*/ 1067430 w 2072640"/>
                  <a:gd name="connsiteY39-12232" fmla="*/ 1102133 h 3475971"/>
                  <a:gd name="connsiteX40-12233" fmla="*/ 1088715 w 2072640"/>
                  <a:gd name="connsiteY40-12234" fmla="*/ 1477317 h 3475971"/>
                  <a:gd name="connsiteX41-12235" fmla="*/ 1127130 w 2072640"/>
                  <a:gd name="connsiteY41-12236" fmla="*/ 1154527 h 3475971"/>
                  <a:gd name="connsiteX42-12237" fmla="*/ 1143012 w 2072640"/>
                  <a:gd name="connsiteY42-12238" fmla="*/ 1497817 h 3475971"/>
                  <a:gd name="connsiteX43-12239" fmla="*/ 1187461 w 2072640"/>
                  <a:gd name="connsiteY43-12240" fmla="*/ 1170205 h 3475971"/>
                  <a:gd name="connsiteX44-12241" fmla="*/ 1224288 w 2072640"/>
                  <a:gd name="connsiteY44-12242" fmla="*/ 1512474 h 3475971"/>
                  <a:gd name="connsiteX45-12243" fmla="*/ 1263660 w 2072640"/>
                  <a:gd name="connsiteY45-12244" fmla="*/ 1131448 h 3475971"/>
                  <a:gd name="connsiteX46-12245" fmla="*/ 1284617 w 2072640"/>
                  <a:gd name="connsiteY46-12246" fmla="*/ 1488959 h 3475971"/>
                  <a:gd name="connsiteX47-12247" fmla="*/ 1337958 w 2072640"/>
                  <a:gd name="connsiteY47-12248" fmla="*/ 1169476 h 3475971"/>
                  <a:gd name="connsiteX48-12249" fmla="*/ 1360818 w 2072640"/>
                  <a:gd name="connsiteY48-12250" fmla="*/ 1811255 h 3475971"/>
                  <a:gd name="connsiteX49-12251" fmla="*/ 1463040 w 2072640"/>
                  <a:gd name="connsiteY49-12252" fmla="*/ 3308295 h 3475971"/>
                  <a:gd name="connsiteX50-12253" fmla="*/ 1485900 w 2072640"/>
                  <a:gd name="connsiteY50-12254" fmla="*/ 3011115 h 3475971"/>
                  <a:gd name="connsiteX51-12255" fmla="*/ 1546860 w 2072640"/>
                  <a:gd name="connsiteY51-12256" fmla="*/ 3384495 h 3475971"/>
                  <a:gd name="connsiteX52-12257" fmla="*/ 1562100 w 2072640"/>
                  <a:gd name="connsiteY52-12258" fmla="*/ 3003495 h 3475971"/>
                  <a:gd name="connsiteX53-12259" fmla="*/ 1623060 w 2072640"/>
                  <a:gd name="connsiteY53-12260" fmla="*/ 3354015 h 3475971"/>
                  <a:gd name="connsiteX54-12261" fmla="*/ 1661160 w 2072640"/>
                  <a:gd name="connsiteY54-12262" fmla="*/ 3049215 h 3475971"/>
                  <a:gd name="connsiteX55-12263" fmla="*/ 1691640 w 2072640"/>
                  <a:gd name="connsiteY55-12264" fmla="*/ 3414975 h 3475971"/>
                  <a:gd name="connsiteX56-12265" fmla="*/ 1729740 w 2072640"/>
                  <a:gd name="connsiteY56-12266" fmla="*/ 3064455 h 3475971"/>
                  <a:gd name="connsiteX57-12267" fmla="*/ 1775460 w 2072640"/>
                  <a:gd name="connsiteY57-12268" fmla="*/ 3361635 h 3475971"/>
                  <a:gd name="connsiteX58-12269" fmla="*/ 1813560 w 2072640"/>
                  <a:gd name="connsiteY58-12270" fmla="*/ 3117795 h 3475971"/>
                  <a:gd name="connsiteX59-12271" fmla="*/ 1844040 w 2072640"/>
                  <a:gd name="connsiteY59-12272" fmla="*/ 3468315 h 3475971"/>
                  <a:gd name="connsiteX60-12273" fmla="*/ 1874520 w 2072640"/>
                  <a:gd name="connsiteY60-12274" fmla="*/ 3163515 h 3475971"/>
                  <a:gd name="connsiteX61-12275" fmla="*/ 1927860 w 2072640"/>
                  <a:gd name="connsiteY61-12276" fmla="*/ 3468315 h 3475971"/>
                  <a:gd name="connsiteX62-12277" fmla="*/ 1958340 w 2072640"/>
                  <a:gd name="connsiteY62-12278" fmla="*/ 3163515 h 3475971"/>
                  <a:gd name="connsiteX63-12279" fmla="*/ 2011680 w 2072640"/>
                  <a:gd name="connsiteY63-12280" fmla="*/ 3475935 h 3475971"/>
                  <a:gd name="connsiteX64-12281" fmla="*/ 2072640 w 2072640"/>
                  <a:gd name="connsiteY64-12282" fmla="*/ 3186375 h 3475971"/>
                  <a:gd name="connsiteX65-12283" fmla="*/ 2072640 w 2072640"/>
                  <a:gd name="connsiteY65-12284" fmla="*/ 3186375 h 3475971"/>
                  <a:gd name="connsiteX66-12285" fmla="*/ 2072640 w 2072640"/>
                  <a:gd name="connsiteY66-12286" fmla="*/ 3186375 h 3475971"/>
                  <a:gd name="connsiteX0-12287" fmla="*/ 0 w 2072640"/>
                  <a:gd name="connsiteY0-12288" fmla="*/ 1449015 h 3475971"/>
                  <a:gd name="connsiteX1-12289" fmla="*/ 39057 w 2072640"/>
                  <a:gd name="connsiteY1-12290" fmla="*/ 1142146 h 3475971"/>
                  <a:gd name="connsiteX2-12291" fmla="*/ 68580 w 2072640"/>
                  <a:gd name="connsiteY2-12292" fmla="*/ 1449015 h 3475971"/>
                  <a:gd name="connsiteX3-12293" fmla="*/ 107636 w 2072640"/>
                  <a:gd name="connsiteY3-12294" fmla="*/ 1161306 h 3475971"/>
                  <a:gd name="connsiteX4-12295" fmla="*/ 137160 w 2072640"/>
                  <a:gd name="connsiteY4-12296" fmla="*/ 1502355 h 3475971"/>
                  <a:gd name="connsiteX5-12297" fmla="*/ 176532 w 2072640"/>
                  <a:gd name="connsiteY5-12298" fmla="*/ 1151399 h 3475971"/>
                  <a:gd name="connsiteX6-12299" fmla="*/ 205740 w 2072640"/>
                  <a:gd name="connsiteY6-12300" fmla="*/ 1509975 h 3475971"/>
                  <a:gd name="connsiteX7-12301" fmla="*/ 227970 w 2072640"/>
                  <a:gd name="connsiteY7-12302" fmla="*/ 1120991 h 3475971"/>
                  <a:gd name="connsiteX8-12303" fmla="*/ 256699 w 2072640"/>
                  <a:gd name="connsiteY8-12304" fmla="*/ 1564189 h 3475971"/>
                  <a:gd name="connsiteX9-12305" fmla="*/ 292104 w 2072640"/>
                  <a:gd name="connsiteY9-12306" fmla="*/ 930782 h 3475971"/>
                  <a:gd name="connsiteX10-12307" fmla="*/ 304800 w 2072640"/>
                  <a:gd name="connsiteY10-12308" fmla="*/ 1730955 h 3475971"/>
                  <a:gd name="connsiteX11-12309" fmla="*/ 334649 w 2072640"/>
                  <a:gd name="connsiteY11-12310" fmla="*/ 770835 h 3475971"/>
                  <a:gd name="connsiteX12-12311" fmla="*/ 347976 w 2072640"/>
                  <a:gd name="connsiteY12-12312" fmla="*/ 1883500 h 3475971"/>
                  <a:gd name="connsiteX13-12313" fmla="*/ 383543 w 2072640"/>
                  <a:gd name="connsiteY13-12314" fmla="*/ 610742 h 3475971"/>
                  <a:gd name="connsiteX14-12315" fmla="*/ 400044 w 2072640"/>
                  <a:gd name="connsiteY14-12316" fmla="*/ 2051213 h 3475971"/>
                  <a:gd name="connsiteX15-12317" fmla="*/ 440058 w 2072640"/>
                  <a:gd name="connsiteY15-12318" fmla="*/ 458416 h 3475971"/>
                  <a:gd name="connsiteX16-12319" fmla="*/ 450840 w 2072640"/>
                  <a:gd name="connsiteY16-12320" fmla="*/ 2233948 h 3475971"/>
                  <a:gd name="connsiteX17-12321" fmla="*/ 497843 w 2072640"/>
                  <a:gd name="connsiteY17-12322" fmla="*/ 298395 h 3475971"/>
                  <a:gd name="connsiteX18-12323" fmla="*/ 501636 w 2072640"/>
                  <a:gd name="connsiteY18-12324" fmla="*/ 2454856 h 3475971"/>
                  <a:gd name="connsiteX19-12325" fmla="*/ 546108 w 2072640"/>
                  <a:gd name="connsiteY19-12326" fmla="*/ 121 h 3475971"/>
                  <a:gd name="connsiteX20-12327" fmla="*/ 549260 w 2072640"/>
                  <a:gd name="connsiteY20-12328" fmla="*/ 2338807 h 3475971"/>
                  <a:gd name="connsiteX21-12329" fmla="*/ 589283 w 2072640"/>
                  <a:gd name="connsiteY21-12330" fmla="*/ 240542 h 3475971"/>
                  <a:gd name="connsiteX22-12331" fmla="*/ 598795 w 2072640"/>
                  <a:gd name="connsiteY22-12332" fmla="*/ 2210724 h 3475971"/>
                  <a:gd name="connsiteX23-12333" fmla="*/ 632460 w 2072640"/>
                  <a:gd name="connsiteY23-12334" fmla="*/ 484017 h 3475971"/>
                  <a:gd name="connsiteX24-12335" fmla="*/ 645156 w 2072640"/>
                  <a:gd name="connsiteY24-12336" fmla="*/ 1997656 h 3475971"/>
                  <a:gd name="connsiteX25-12337" fmla="*/ 673104 w 2072640"/>
                  <a:gd name="connsiteY25-12338" fmla="*/ 737296 h 3475971"/>
                  <a:gd name="connsiteX26-12339" fmla="*/ 696594 w 2072640"/>
                  <a:gd name="connsiteY26-12340" fmla="*/ 1920655 h 3475971"/>
                  <a:gd name="connsiteX27-12341" fmla="*/ 727552 w 2072640"/>
                  <a:gd name="connsiteY27-12342" fmla="*/ 855694 h 3475971"/>
                  <a:gd name="connsiteX28-12343" fmla="*/ 748032 w 2072640"/>
                  <a:gd name="connsiteY28-12344" fmla="*/ 1720276 h 3475971"/>
                  <a:gd name="connsiteX29-12345" fmla="*/ 775337 w 2072640"/>
                  <a:gd name="connsiteY29-12346" fmla="*/ 939002 h 3475971"/>
                  <a:gd name="connsiteX30-12347" fmla="*/ 791849 w 2072640"/>
                  <a:gd name="connsiteY30-12348" fmla="*/ 1672736 h 3475971"/>
                  <a:gd name="connsiteX31-12349" fmla="*/ 826776 w 2072640"/>
                  <a:gd name="connsiteY31-12350" fmla="*/ 998577 h 3475971"/>
                  <a:gd name="connsiteX32-12351" fmla="*/ 850896 w 2072640"/>
                  <a:gd name="connsiteY32-12352" fmla="*/ 1602190 h 3475971"/>
                  <a:gd name="connsiteX33-12353" fmla="*/ 878214 w 2072640"/>
                  <a:gd name="connsiteY33-12354" fmla="*/ 1068428 h 3475971"/>
                  <a:gd name="connsiteX34-12355" fmla="*/ 904867 w 2072640"/>
                  <a:gd name="connsiteY34-12356" fmla="*/ 1553341 h 3475971"/>
                  <a:gd name="connsiteX35-12357" fmla="*/ 941076 w 2072640"/>
                  <a:gd name="connsiteY35-12358" fmla="*/ 1065952 h 3475971"/>
                  <a:gd name="connsiteX36-12359" fmla="*/ 965815 w 2072640"/>
                  <a:gd name="connsiteY36-12360" fmla="*/ 1534898 h 3475971"/>
                  <a:gd name="connsiteX37-12361" fmla="*/ 1010916 w 2072640"/>
                  <a:gd name="connsiteY37-12362" fmla="*/ 1055492 h 3475971"/>
                  <a:gd name="connsiteX38-12363" fmla="*/ 1037569 w 2072640"/>
                  <a:gd name="connsiteY38-12364" fmla="*/ 1487430 h 3475971"/>
                  <a:gd name="connsiteX39-12365" fmla="*/ 1067430 w 2072640"/>
                  <a:gd name="connsiteY39-12366" fmla="*/ 1102133 h 3475971"/>
                  <a:gd name="connsiteX40-12367" fmla="*/ 1088715 w 2072640"/>
                  <a:gd name="connsiteY40-12368" fmla="*/ 1477317 h 3475971"/>
                  <a:gd name="connsiteX41-12369" fmla="*/ 1127130 w 2072640"/>
                  <a:gd name="connsiteY41-12370" fmla="*/ 1154527 h 3475971"/>
                  <a:gd name="connsiteX42-12371" fmla="*/ 1143012 w 2072640"/>
                  <a:gd name="connsiteY42-12372" fmla="*/ 1497817 h 3475971"/>
                  <a:gd name="connsiteX43-12373" fmla="*/ 1187461 w 2072640"/>
                  <a:gd name="connsiteY43-12374" fmla="*/ 1170205 h 3475971"/>
                  <a:gd name="connsiteX44-12375" fmla="*/ 1224288 w 2072640"/>
                  <a:gd name="connsiteY44-12376" fmla="*/ 1512474 h 3475971"/>
                  <a:gd name="connsiteX45-12377" fmla="*/ 1263660 w 2072640"/>
                  <a:gd name="connsiteY45-12378" fmla="*/ 1131448 h 3475971"/>
                  <a:gd name="connsiteX46-12379" fmla="*/ 1284617 w 2072640"/>
                  <a:gd name="connsiteY46-12380" fmla="*/ 1488959 h 3475971"/>
                  <a:gd name="connsiteX47-12381" fmla="*/ 1337958 w 2072640"/>
                  <a:gd name="connsiteY47-12382" fmla="*/ 1169476 h 3475971"/>
                  <a:gd name="connsiteX48-12383" fmla="*/ 1360818 w 2072640"/>
                  <a:gd name="connsiteY48-12384" fmla="*/ 1811255 h 3475971"/>
                  <a:gd name="connsiteX49-12385" fmla="*/ 1463040 w 2072640"/>
                  <a:gd name="connsiteY49-12386" fmla="*/ 3308295 h 3475971"/>
                  <a:gd name="connsiteX50-12387" fmla="*/ 1485900 w 2072640"/>
                  <a:gd name="connsiteY50-12388" fmla="*/ 3011115 h 3475971"/>
                  <a:gd name="connsiteX51-12389" fmla="*/ 1546860 w 2072640"/>
                  <a:gd name="connsiteY51-12390" fmla="*/ 3384495 h 3475971"/>
                  <a:gd name="connsiteX52-12391" fmla="*/ 1562100 w 2072640"/>
                  <a:gd name="connsiteY52-12392" fmla="*/ 3003495 h 3475971"/>
                  <a:gd name="connsiteX53-12393" fmla="*/ 1623060 w 2072640"/>
                  <a:gd name="connsiteY53-12394" fmla="*/ 3354015 h 3475971"/>
                  <a:gd name="connsiteX54-12395" fmla="*/ 1661160 w 2072640"/>
                  <a:gd name="connsiteY54-12396" fmla="*/ 3049215 h 3475971"/>
                  <a:gd name="connsiteX55-12397" fmla="*/ 1691640 w 2072640"/>
                  <a:gd name="connsiteY55-12398" fmla="*/ 3414975 h 3475971"/>
                  <a:gd name="connsiteX56-12399" fmla="*/ 1729740 w 2072640"/>
                  <a:gd name="connsiteY56-12400" fmla="*/ 3064455 h 3475971"/>
                  <a:gd name="connsiteX57-12401" fmla="*/ 1775460 w 2072640"/>
                  <a:gd name="connsiteY57-12402" fmla="*/ 3361635 h 3475971"/>
                  <a:gd name="connsiteX58-12403" fmla="*/ 1813560 w 2072640"/>
                  <a:gd name="connsiteY58-12404" fmla="*/ 3117795 h 3475971"/>
                  <a:gd name="connsiteX59-12405" fmla="*/ 1844040 w 2072640"/>
                  <a:gd name="connsiteY59-12406" fmla="*/ 3468315 h 3475971"/>
                  <a:gd name="connsiteX60-12407" fmla="*/ 1874520 w 2072640"/>
                  <a:gd name="connsiteY60-12408" fmla="*/ 3163515 h 3475971"/>
                  <a:gd name="connsiteX61-12409" fmla="*/ 1927860 w 2072640"/>
                  <a:gd name="connsiteY61-12410" fmla="*/ 3468315 h 3475971"/>
                  <a:gd name="connsiteX62-12411" fmla="*/ 1958340 w 2072640"/>
                  <a:gd name="connsiteY62-12412" fmla="*/ 3163515 h 3475971"/>
                  <a:gd name="connsiteX63-12413" fmla="*/ 2011680 w 2072640"/>
                  <a:gd name="connsiteY63-12414" fmla="*/ 3475935 h 3475971"/>
                  <a:gd name="connsiteX64-12415" fmla="*/ 2072640 w 2072640"/>
                  <a:gd name="connsiteY64-12416" fmla="*/ 3186375 h 3475971"/>
                  <a:gd name="connsiteX65-12417" fmla="*/ 2072640 w 2072640"/>
                  <a:gd name="connsiteY65-12418" fmla="*/ 3186375 h 3475971"/>
                  <a:gd name="connsiteX66-12419" fmla="*/ 2072640 w 2072640"/>
                  <a:gd name="connsiteY66-12420" fmla="*/ 3186375 h 3475971"/>
                  <a:gd name="connsiteX0-12421" fmla="*/ 0 w 2072640"/>
                  <a:gd name="connsiteY0-12422" fmla="*/ 1449015 h 3475971"/>
                  <a:gd name="connsiteX1-12423" fmla="*/ 39057 w 2072640"/>
                  <a:gd name="connsiteY1-12424" fmla="*/ 1142146 h 3475971"/>
                  <a:gd name="connsiteX2-12425" fmla="*/ 68580 w 2072640"/>
                  <a:gd name="connsiteY2-12426" fmla="*/ 1449015 h 3475971"/>
                  <a:gd name="connsiteX3-12427" fmla="*/ 107636 w 2072640"/>
                  <a:gd name="connsiteY3-12428" fmla="*/ 1161306 h 3475971"/>
                  <a:gd name="connsiteX4-12429" fmla="*/ 137160 w 2072640"/>
                  <a:gd name="connsiteY4-12430" fmla="*/ 1502355 h 3475971"/>
                  <a:gd name="connsiteX5-12431" fmla="*/ 176532 w 2072640"/>
                  <a:gd name="connsiteY5-12432" fmla="*/ 1151399 h 3475971"/>
                  <a:gd name="connsiteX6-12433" fmla="*/ 205740 w 2072640"/>
                  <a:gd name="connsiteY6-12434" fmla="*/ 1509975 h 3475971"/>
                  <a:gd name="connsiteX7-12435" fmla="*/ 227970 w 2072640"/>
                  <a:gd name="connsiteY7-12436" fmla="*/ 1120991 h 3475971"/>
                  <a:gd name="connsiteX8-12437" fmla="*/ 256699 w 2072640"/>
                  <a:gd name="connsiteY8-12438" fmla="*/ 1564189 h 3475971"/>
                  <a:gd name="connsiteX9-12439" fmla="*/ 292104 w 2072640"/>
                  <a:gd name="connsiteY9-12440" fmla="*/ 930782 h 3475971"/>
                  <a:gd name="connsiteX10-12441" fmla="*/ 304800 w 2072640"/>
                  <a:gd name="connsiteY10-12442" fmla="*/ 1730955 h 3475971"/>
                  <a:gd name="connsiteX11-12443" fmla="*/ 334649 w 2072640"/>
                  <a:gd name="connsiteY11-12444" fmla="*/ 770835 h 3475971"/>
                  <a:gd name="connsiteX12-12445" fmla="*/ 347976 w 2072640"/>
                  <a:gd name="connsiteY12-12446" fmla="*/ 1883500 h 3475971"/>
                  <a:gd name="connsiteX13-12447" fmla="*/ 383543 w 2072640"/>
                  <a:gd name="connsiteY13-12448" fmla="*/ 610742 h 3475971"/>
                  <a:gd name="connsiteX14-12449" fmla="*/ 400044 w 2072640"/>
                  <a:gd name="connsiteY14-12450" fmla="*/ 2051213 h 3475971"/>
                  <a:gd name="connsiteX15-12451" fmla="*/ 440058 w 2072640"/>
                  <a:gd name="connsiteY15-12452" fmla="*/ 458416 h 3475971"/>
                  <a:gd name="connsiteX16-12453" fmla="*/ 450840 w 2072640"/>
                  <a:gd name="connsiteY16-12454" fmla="*/ 2233948 h 3475971"/>
                  <a:gd name="connsiteX17-12455" fmla="*/ 497843 w 2072640"/>
                  <a:gd name="connsiteY17-12456" fmla="*/ 298395 h 3475971"/>
                  <a:gd name="connsiteX18-12457" fmla="*/ 501636 w 2072640"/>
                  <a:gd name="connsiteY18-12458" fmla="*/ 2454856 h 3475971"/>
                  <a:gd name="connsiteX19-12459" fmla="*/ 546108 w 2072640"/>
                  <a:gd name="connsiteY19-12460" fmla="*/ 121 h 3475971"/>
                  <a:gd name="connsiteX20-12461" fmla="*/ 549260 w 2072640"/>
                  <a:gd name="connsiteY20-12462" fmla="*/ 2338807 h 3475971"/>
                  <a:gd name="connsiteX21-12463" fmla="*/ 589283 w 2072640"/>
                  <a:gd name="connsiteY21-12464" fmla="*/ 240542 h 3475971"/>
                  <a:gd name="connsiteX22-12465" fmla="*/ 598795 w 2072640"/>
                  <a:gd name="connsiteY22-12466" fmla="*/ 2210724 h 3475971"/>
                  <a:gd name="connsiteX23-12467" fmla="*/ 632460 w 2072640"/>
                  <a:gd name="connsiteY23-12468" fmla="*/ 484017 h 3475971"/>
                  <a:gd name="connsiteX24-12469" fmla="*/ 645156 w 2072640"/>
                  <a:gd name="connsiteY24-12470" fmla="*/ 1997656 h 3475971"/>
                  <a:gd name="connsiteX25-12471" fmla="*/ 673104 w 2072640"/>
                  <a:gd name="connsiteY25-12472" fmla="*/ 737296 h 3475971"/>
                  <a:gd name="connsiteX26-12473" fmla="*/ 696594 w 2072640"/>
                  <a:gd name="connsiteY26-12474" fmla="*/ 1920655 h 3475971"/>
                  <a:gd name="connsiteX27-12475" fmla="*/ 727552 w 2072640"/>
                  <a:gd name="connsiteY27-12476" fmla="*/ 855694 h 3475971"/>
                  <a:gd name="connsiteX28-12477" fmla="*/ 748032 w 2072640"/>
                  <a:gd name="connsiteY28-12478" fmla="*/ 1720276 h 3475971"/>
                  <a:gd name="connsiteX29-12479" fmla="*/ 775337 w 2072640"/>
                  <a:gd name="connsiteY29-12480" fmla="*/ 939002 h 3475971"/>
                  <a:gd name="connsiteX30-12481" fmla="*/ 791849 w 2072640"/>
                  <a:gd name="connsiteY30-12482" fmla="*/ 1672736 h 3475971"/>
                  <a:gd name="connsiteX31-12483" fmla="*/ 826776 w 2072640"/>
                  <a:gd name="connsiteY31-12484" fmla="*/ 998577 h 3475971"/>
                  <a:gd name="connsiteX32-12485" fmla="*/ 850896 w 2072640"/>
                  <a:gd name="connsiteY32-12486" fmla="*/ 1602190 h 3475971"/>
                  <a:gd name="connsiteX33-12487" fmla="*/ 878214 w 2072640"/>
                  <a:gd name="connsiteY33-12488" fmla="*/ 1068428 h 3475971"/>
                  <a:gd name="connsiteX34-12489" fmla="*/ 904867 w 2072640"/>
                  <a:gd name="connsiteY34-12490" fmla="*/ 1553341 h 3475971"/>
                  <a:gd name="connsiteX35-12491" fmla="*/ 933934 w 2072640"/>
                  <a:gd name="connsiteY35-12492" fmla="*/ 1100570 h 3475971"/>
                  <a:gd name="connsiteX36-12493" fmla="*/ 965815 w 2072640"/>
                  <a:gd name="connsiteY36-12494" fmla="*/ 1534898 h 3475971"/>
                  <a:gd name="connsiteX37-12495" fmla="*/ 1010916 w 2072640"/>
                  <a:gd name="connsiteY37-12496" fmla="*/ 1055492 h 3475971"/>
                  <a:gd name="connsiteX38-12497" fmla="*/ 1037569 w 2072640"/>
                  <a:gd name="connsiteY38-12498" fmla="*/ 1487430 h 3475971"/>
                  <a:gd name="connsiteX39-12499" fmla="*/ 1067430 w 2072640"/>
                  <a:gd name="connsiteY39-12500" fmla="*/ 1102133 h 3475971"/>
                  <a:gd name="connsiteX40-12501" fmla="*/ 1088715 w 2072640"/>
                  <a:gd name="connsiteY40-12502" fmla="*/ 1477317 h 3475971"/>
                  <a:gd name="connsiteX41-12503" fmla="*/ 1127130 w 2072640"/>
                  <a:gd name="connsiteY41-12504" fmla="*/ 1154527 h 3475971"/>
                  <a:gd name="connsiteX42-12505" fmla="*/ 1143012 w 2072640"/>
                  <a:gd name="connsiteY42-12506" fmla="*/ 1497817 h 3475971"/>
                  <a:gd name="connsiteX43-12507" fmla="*/ 1187461 w 2072640"/>
                  <a:gd name="connsiteY43-12508" fmla="*/ 1170205 h 3475971"/>
                  <a:gd name="connsiteX44-12509" fmla="*/ 1224288 w 2072640"/>
                  <a:gd name="connsiteY44-12510" fmla="*/ 1512474 h 3475971"/>
                  <a:gd name="connsiteX45-12511" fmla="*/ 1263660 w 2072640"/>
                  <a:gd name="connsiteY45-12512" fmla="*/ 1131448 h 3475971"/>
                  <a:gd name="connsiteX46-12513" fmla="*/ 1284617 w 2072640"/>
                  <a:gd name="connsiteY46-12514" fmla="*/ 1488959 h 3475971"/>
                  <a:gd name="connsiteX47-12515" fmla="*/ 1337958 w 2072640"/>
                  <a:gd name="connsiteY47-12516" fmla="*/ 1169476 h 3475971"/>
                  <a:gd name="connsiteX48-12517" fmla="*/ 1360818 w 2072640"/>
                  <a:gd name="connsiteY48-12518" fmla="*/ 1811255 h 3475971"/>
                  <a:gd name="connsiteX49-12519" fmla="*/ 1463040 w 2072640"/>
                  <a:gd name="connsiteY49-12520" fmla="*/ 3308295 h 3475971"/>
                  <a:gd name="connsiteX50-12521" fmla="*/ 1485900 w 2072640"/>
                  <a:gd name="connsiteY50-12522" fmla="*/ 3011115 h 3475971"/>
                  <a:gd name="connsiteX51-12523" fmla="*/ 1546860 w 2072640"/>
                  <a:gd name="connsiteY51-12524" fmla="*/ 3384495 h 3475971"/>
                  <a:gd name="connsiteX52-12525" fmla="*/ 1562100 w 2072640"/>
                  <a:gd name="connsiteY52-12526" fmla="*/ 3003495 h 3475971"/>
                  <a:gd name="connsiteX53-12527" fmla="*/ 1623060 w 2072640"/>
                  <a:gd name="connsiteY53-12528" fmla="*/ 3354015 h 3475971"/>
                  <a:gd name="connsiteX54-12529" fmla="*/ 1661160 w 2072640"/>
                  <a:gd name="connsiteY54-12530" fmla="*/ 3049215 h 3475971"/>
                  <a:gd name="connsiteX55-12531" fmla="*/ 1691640 w 2072640"/>
                  <a:gd name="connsiteY55-12532" fmla="*/ 3414975 h 3475971"/>
                  <a:gd name="connsiteX56-12533" fmla="*/ 1729740 w 2072640"/>
                  <a:gd name="connsiteY56-12534" fmla="*/ 3064455 h 3475971"/>
                  <a:gd name="connsiteX57-12535" fmla="*/ 1775460 w 2072640"/>
                  <a:gd name="connsiteY57-12536" fmla="*/ 3361635 h 3475971"/>
                  <a:gd name="connsiteX58-12537" fmla="*/ 1813560 w 2072640"/>
                  <a:gd name="connsiteY58-12538" fmla="*/ 3117795 h 3475971"/>
                  <a:gd name="connsiteX59-12539" fmla="*/ 1844040 w 2072640"/>
                  <a:gd name="connsiteY59-12540" fmla="*/ 3468315 h 3475971"/>
                  <a:gd name="connsiteX60-12541" fmla="*/ 1874520 w 2072640"/>
                  <a:gd name="connsiteY60-12542" fmla="*/ 3163515 h 3475971"/>
                  <a:gd name="connsiteX61-12543" fmla="*/ 1927860 w 2072640"/>
                  <a:gd name="connsiteY61-12544" fmla="*/ 3468315 h 3475971"/>
                  <a:gd name="connsiteX62-12545" fmla="*/ 1958340 w 2072640"/>
                  <a:gd name="connsiteY62-12546" fmla="*/ 3163515 h 3475971"/>
                  <a:gd name="connsiteX63-12547" fmla="*/ 2011680 w 2072640"/>
                  <a:gd name="connsiteY63-12548" fmla="*/ 3475935 h 3475971"/>
                  <a:gd name="connsiteX64-12549" fmla="*/ 2072640 w 2072640"/>
                  <a:gd name="connsiteY64-12550" fmla="*/ 3186375 h 3475971"/>
                  <a:gd name="connsiteX65-12551" fmla="*/ 2072640 w 2072640"/>
                  <a:gd name="connsiteY65-12552" fmla="*/ 3186375 h 3475971"/>
                  <a:gd name="connsiteX66-12553" fmla="*/ 2072640 w 2072640"/>
                  <a:gd name="connsiteY66-12554" fmla="*/ 3186375 h 3475971"/>
                  <a:gd name="connsiteX0-12555" fmla="*/ 0 w 2072640"/>
                  <a:gd name="connsiteY0-12556" fmla="*/ 1449015 h 3475971"/>
                  <a:gd name="connsiteX1-12557" fmla="*/ 39057 w 2072640"/>
                  <a:gd name="connsiteY1-12558" fmla="*/ 1142146 h 3475971"/>
                  <a:gd name="connsiteX2-12559" fmla="*/ 68580 w 2072640"/>
                  <a:gd name="connsiteY2-12560" fmla="*/ 1449015 h 3475971"/>
                  <a:gd name="connsiteX3-12561" fmla="*/ 107636 w 2072640"/>
                  <a:gd name="connsiteY3-12562" fmla="*/ 1161306 h 3475971"/>
                  <a:gd name="connsiteX4-12563" fmla="*/ 137160 w 2072640"/>
                  <a:gd name="connsiteY4-12564" fmla="*/ 1502355 h 3475971"/>
                  <a:gd name="connsiteX5-12565" fmla="*/ 176532 w 2072640"/>
                  <a:gd name="connsiteY5-12566" fmla="*/ 1151399 h 3475971"/>
                  <a:gd name="connsiteX6-12567" fmla="*/ 205740 w 2072640"/>
                  <a:gd name="connsiteY6-12568" fmla="*/ 1509975 h 3475971"/>
                  <a:gd name="connsiteX7-12569" fmla="*/ 227970 w 2072640"/>
                  <a:gd name="connsiteY7-12570" fmla="*/ 1120991 h 3475971"/>
                  <a:gd name="connsiteX8-12571" fmla="*/ 256699 w 2072640"/>
                  <a:gd name="connsiteY8-12572" fmla="*/ 1564189 h 3475971"/>
                  <a:gd name="connsiteX9-12573" fmla="*/ 292104 w 2072640"/>
                  <a:gd name="connsiteY9-12574" fmla="*/ 930782 h 3475971"/>
                  <a:gd name="connsiteX10-12575" fmla="*/ 304800 w 2072640"/>
                  <a:gd name="connsiteY10-12576" fmla="*/ 1730955 h 3475971"/>
                  <a:gd name="connsiteX11-12577" fmla="*/ 334649 w 2072640"/>
                  <a:gd name="connsiteY11-12578" fmla="*/ 770835 h 3475971"/>
                  <a:gd name="connsiteX12-12579" fmla="*/ 347976 w 2072640"/>
                  <a:gd name="connsiteY12-12580" fmla="*/ 1883500 h 3475971"/>
                  <a:gd name="connsiteX13-12581" fmla="*/ 383543 w 2072640"/>
                  <a:gd name="connsiteY13-12582" fmla="*/ 610742 h 3475971"/>
                  <a:gd name="connsiteX14-12583" fmla="*/ 400044 w 2072640"/>
                  <a:gd name="connsiteY14-12584" fmla="*/ 2051213 h 3475971"/>
                  <a:gd name="connsiteX15-12585" fmla="*/ 440058 w 2072640"/>
                  <a:gd name="connsiteY15-12586" fmla="*/ 458416 h 3475971"/>
                  <a:gd name="connsiteX16-12587" fmla="*/ 450840 w 2072640"/>
                  <a:gd name="connsiteY16-12588" fmla="*/ 2233948 h 3475971"/>
                  <a:gd name="connsiteX17-12589" fmla="*/ 497843 w 2072640"/>
                  <a:gd name="connsiteY17-12590" fmla="*/ 298395 h 3475971"/>
                  <a:gd name="connsiteX18-12591" fmla="*/ 501636 w 2072640"/>
                  <a:gd name="connsiteY18-12592" fmla="*/ 2454856 h 3475971"/>
                  <a:gd name="connsiteX19-12593" fmla="*/ 546108 w 2072640"/>
                  <a:gd name="connsiteY19-12594" fmla="*/ 121 h 3475971"/>
                  <a:gd name="connsiteX20-12595" fmla="*/ 549260 w 2072640"/>
                  <a:gd name="connsiteY20-12596" fmla="*/ 2338807 h 3475971"/>
                  <a:gd name="connsiteX21-12597" fmla="*/ 589283 w 2072640"/>
                  <a:gd name="connsiteY21-12598" fmla="*/ 240542 h 3475971"/>
                  <a:gd name="connsiteX22-12599" fmla="*/ 598795 w 2072640"/>
                  <a:gd name="connsiteY22-12600" fmla="*/ 2210724 h 3475971"/>
                  <a:gd name="connsiteX23-12601" fmla="*/ 632460 w 2072640"/>
                  <a:gd name="connsiteY23-12602" fmla="*/ 484017 h 3475971"/>
                  <a:gd name="connsiteX24-12603" fmla="*/ 645156 w 2072640"/>
                  <a:gd name="connsiteY24-12604" fmla="*/ 1997656 h 3475971"/>
                  <a:gd name="connsiteX25-12605" fmla="*/ 673104 w 2072640"/>
                  <a:gd name="connsiteY25-12606" fmla="*/ 737296 h 3475971"/>
                  <a:gd name="connsiteX26-12607" fmla="*/ 696594 w 2072640"/>
                  <a:gd name="connsiteY26-12608" fmla="*/ 1920655 h 3475971"/>
                  <a:gd name="connsiteX27-12609" fmla="*/ 727552 w 2072640"/>
                  <a:gd name="connsiteY27-12610" fmla="*/ 855694 h 3475971"/>
                  <a:gd name="connsiteX28-12611" fmla="*/ 748032 w 2072640"/>
                  <a:gd name="connsiteY28-12612" fmla="*/ 1720276 h 3475971"/>
                  <a:gd name="connsiteX29-12613" fmla="*/ 775337 w 2072640"/>
                  <a:gd name="connsiteY29-12614" fmla="*/ 939002 h 3475971"/>
                  <a:gd name="connsiteX30-12615" fmla="*/ 791849 w 2072640"/>
                  <a:gd name="connsiteY30-12616" fmla="*/ 1672736 h 3475971"/>
                  <a:gd name="connsiteX31-12617" fmla="*/ 826776 w 2072640"/>
                  <a:gd name="connsiteY31-12618" fmla="*/ 998577 h 3475971"/>
                  <a:gd name="connsiteX32-12619" fmla="*/ 850896 w 2072640"/>
                  <a:gd name="connsiteY32-12620" fmla="*/ 1602190 h 3475971"/>
                  <a:gd name="connsiteX33-12621" fmla="*/ 878214 w 2072640"/>
                  <a:gd name="connsiteY33-12622" fmla="*/ 1068428 h 3475971"/>
                  <a:gd name="connsiteX34-12623" fmla="*/ 904867 w 2072640"/>
                  <a:gd name="connsiteY34-12624" fmla="*/ 1553341 h 3475971"/>
                  <a:gd name="connsiteX35-12625" fmla="*/ 933934 w 2072640"/>
                  <a:gd name="connsiteY35-12626" fmla="*/ 1100570 h 3475971"/>
                  <a:gd name="connsiteX36-12627" fmla="*/ 965815 w 2072640"/>
                  <a:gd name="connsiteY36-12628" fmla="*/ 1534898 h 3475971"/>
                  <a:gd name="connsiteX37-12629" fmla="*/ 999014 w 2072640"/>
                  <a:gd name="connsiteY37-12630" fmla="*/ 1107420 h 3475971"/>
                  <a:gd name="connsiteX38-12631" fmla="*/ 1037569 w 2072640"/>
                  <a:gd name="connsiteY38-12632" fmla="*/ 1487430 h 3475971"/>
                  <a:gd name="connsiteX39-12633" fmla="*/ 1067430 w 2072640"/>
                  <a:gd name="connsiteY39-12634" fmla="*/ 1102133 h 3475971"/>
                  <a:gd name="connsiteX40-12635" fmla="*/ 1088715 w 2072640"/>
                  <a:gd name="connsiteY40-12636" fmla="*/ 1477317 h 3475971"/>
                  <a:gd name="connsiteX41-12637" fmla="*/ 1127130 w 2072640"/>
                  <a:gd name="connsiteY41-12638" fmla="*/ 1154527 h 3475971"/>
                  <a:gd name="connsiteX42-12639" fmla="*/ 1143012 w 2072640"/>
                  <a:gd name="connsiteY42-12640" fmla="*/ 1497817 h 3475971"/>
                  <a:gd name="connsiteX43-12641" fmla="*/ 1187461 w 2072640"/>
                  <a:gd name="connsiteY43-12642" fmla="*/ 1170205 h 3475971"/>
                  <a:gd name="connsiteX44-12643" fmla="*/ 1224288 w 2072640"/>
                  <a:gd name="connsiteY44-12644" fmla="*/ 1512474 h 3475971"/>
                  <a:gd name="connsiteX45-12645" fmla="*/ 1263660 w 2072640"/>
                  <a:gd name="connsiteY45-12646" fmla="*/ 1131448 h 3475971"/>
                  <a:gd name="connsiteX46-12647" fmla="*/ 1284617 w 2072640"/>
                  <a:gd name="connsiteY46-12648" fmla="*/ 1488959 h 3475971"/>
                  <a:gd name="connsiteX47-12649" fmla="*/ 1337958 w 2072640"/>
                  <a:gd name="connsiteY47-12650" fmla="*/ 1169476 h 3475971"/>
                  <a:gd name="connsiteX48-12651" fmla="*/ 1360818 w 2072640"/>
                  <a:gd name="connsiteY48-12652" fmla="*/ 1811255 h 3475971"/>
                  <a:gd name="connsiteX49-12653" fmla="*/ 1463040 w 2072640"/>
                  <a:gd name="connsiteY49-12654" fmla="*/ 3308295 h 3475971"/>
                  <a:gd name="connsiteX50-12655" fmla="*/ 1485900 w 2072640"/>
                  <a:gd name="connsiteY50-12656" fmla="*/ 3011115 h 3475971"/>
                  <a:gd name="connsiteX51-12657" fmla="*/ 1546860 w 2072640"/>
                  <a:gd name="connsiteY51-12658" fmla="*/ 3384495 h 3475971"/>
                  <a:gd name="connsiteX52-12659" fmla="*/ 1562100 w 2072640"/>
                  <a:gd name="connsiteY52-12660" fmla="*/ 3003495 h 3475971"/>
                  <a:gd name="connsiteX53-12661" fmla="*/ 1623060 w 2072640"/>
                  <a:gd name="connsiteY53-12662" fmla="*/ 3354015 h 3475971"/>
                  <a:gd name="connsiteX54-12663" fmla="*/ 1661160 w 2072640"/>
                  <a:gd name="connsiteY54-12664" fmla="*/ 3049215 h 3475971"/>
                  <a:gd name="connsiteX55-12665" fmla="*/ 1691640 w 2072640"/>
                  <a:gd name="connsiteY55-12666" fmla="*/ 3414975 h 3475971"/>
                  <a:gd name="connsiteX56-12667" fmla="*/ 1729740 w 2072640"/>
                  <a:gd name="connsiteY56-12668" fmla="*/ 3064455 h 3475971"/>
                  <a:gd name="connsiteX57-12669" fmla="*/ 1775460 w 2072640"/>
                  <a:gd name="connsiteY57-12670" fmla="*/ 3361635 h 3475971"/>
                  <a:gd name="connsiteX58-12671" fmla="*/ 1813560 w 2072640"/>
                  <a:gd name="connsiteY58-12672" fmla="*/ 3117795 h 3475971"/>
                  <a:gd name="connsiteX59-12673" fmla="*/ 1844040 w 2072640"/>
                  <a:gd name="connsiteY59-12674" fmla="*/ 3468315 h 3475971"/>
                  <a:gd name="connsiteX60-12675" fmla="*/ 1874520 w 2072640"/>
                  <a:gd name="connsiteY60-12676" fmla="*/ 3163515 h 3475971"/>
                  <a:gd name="connsiteX61-12677" fmla="*/ 1927860 w 2072640"/>
                  <a:gd name="connsiteY61-12678" fmla="*/ 3468315 h 3475971"/>
                  <a:gd name="connsiteX62-12679" fmla="*/ 1958340 w 2072640"/>
                  <a:gd name="connsiteY62-12680" fmla="*/ 3163515 h 3475971"/>
                  <a:gd name="connsiteX63-12681" fmla="*/ 2011680 w 2072640"/>
                  <a:gd name="connsiteY63-12682" fmla="*/ 3475935 h 3475971"/>
                  <a:gd name="connsiteX64-12683" fmla="*/ 2072640 w 2072640"/>
                  <a:gd name="connsiteY64-12684" fmla="*/ 3186375 h 3475971"/>
                  <a:gd name="connsiteX65-12685" fmla="*/ 2072640 w 2072640"/>
                  <a:gd name="connsiteY65-12686" fmla="*/ 3186375 h 3475971"/>
                  <a:gd name="connsiteX66-12687" fmla="*/ 2072640 w 2072640"/>
                  <a:gd name="connsiteY66-12688" fmla="*/ 3186375 h 3475971"/>
                  <a:gd name="connsiteX0-12689" fmla="*/ 0 w 2072640"/>
                  <a:gd name="connsiteY0-12690" fmla="*/ 1449015 h 3475971"/>
                  <a:gd name="connsiteX1-12691" fmla="*/ 39057 w 2072640"/>
                  <a:gd name="connsiteY1-12692" fmla="*/ 1142146 h 3475971"/>
                  <a:gd name="connsiteX2-12693" fmla="*/ 68580 w 2072640"/>
                  <a:gd name="connsiteY2-12694" fmla="*/ 1449015 h 3475971"/>
                  <a:gd name="connsiteX3-12695" fmla="*/ 107636 w 2072640"/>
                  <a:gd name="connsiteY3-12696" fmla="*/ 1161306 h 3475971"/>
                  <a:gd name="connsiteX4-12697" fmla="*/ 137160 w 2072640"/>
                  <a:gd name="connsiteY4-12698" fmla="*/ 1502355 h 3475971"/>
                  <a:gd name="connsiteX5-12699" fmla="*/ 176532 w 2072640"/>
                  <a:gd name="connsiteY5-12700" fmla="*/ 1151399 h 3475971"/>
                  <a:gd name="connsiteX6-12701" fmla="*/ 205740 w 2072640"/>
                  <a:gd name="connsiteY6-12702" fmla="*/ 1509975 h 3475971"/>
                  <a:gd name="connsiteX7-12703" fmla="*/ 227970 w 2072640"/>
                  <a:gd name="connsiteY7-12704" fmla="*/ 1120991 h 3475971"/>
                  <a:gd name="connsiteX8-12705" fmla="*/ 256699 w 2072640"/>
                  <a:gd name="connsiteY8-12706" fmla="*/ 1564189 h 3475971"/>
                  <a:gd name="connsiteX9-12707" fmla="*/ 292104 w 2072640"/>
                  <a:gd name="connsiteY9-12708" fmla="*/ 930782 h 3475971"/>
                  <a:gd name="connsiteX10-12709" fmla="*/ 304800 w 2072640"/>
                  <a:gd name="connsiteY10-12710" fmla="*/ 1730955 h 3475971"/>
                  <a:gd name="connsiteX11-12711" fmla="*/ 334649 w 2072640"/>
                  <a:gd name="connsiteY11-12712" fmla="*/ 770835 h 3475971"/>
                  <a:gd name="connsiteX12-12713" fmla="*/ 347976 w 2072640"/>
                  <a:gd name="connsiteY12-12714" fmla="*/ 1883500 h 3475971"/>
                  <a:gd name="connsiteX13-12715" fmla="*/ 383543 w 2072640"/>
                  <a:gd name="connsiteY13-12716" fmla="*/ 610742 h 3475971"/>
                  <a:gd name="connsiteX14-12717" fmla="*/ 400044 w 2072640"/>
                  <a:gd name="connsiteY14-12718" fmla="*/ 2051213 h 3475971"/>
                  <a:gd name="connsiteX15-12719" fmla="*/ 440058 w 2072640"/>
                  <a:gd name="connsiteY15-12720" fmla="*/ 458416 h 3475971"/>
                  <a:gd name="connsiteX16-12721" fmla="*/ 450840 w 2072640"/>
                  <a:gd name="connsiteY16-12722" fmla="*/ 2233948 h 3475971"/>
                  <a:gd name="connsiteX17-12723" fmla="*/ 497843 w 2072640"/>
                  <a:gd name="connsiteY17-12724" fmla="*/ 298395 h 3475971"/>
                  <a:gd name="connsiteX18-12725" fmla="*/ 501636 w 2072640"/>
                  <a:gd name="connsiteY18-12726" fmla="*/ 2454856 h 3475971"/>
                  <a:gd name="connsiteX19-12727" fmla="*/ 546108 w 2072640"/>
                  <a:gd name="connsiteY19-12728" fmla="*/ 121 h 3475971"/>
                  <a:gd name="connsiteX20-12729" fmla="*/ 549260 w 2072640"/>
                  <a:gd name="connsiteY20-12730" fmla="*/ 2338807 h 3475971"/>
                  <a:gd name="connsiteX21-12731" fmla="*/ 589283 w 2072640"/>
                  <a:gd name="connsiteY21-12732" fmla="*/ 240542 h 3475971"/>
                  <a:gd name="connsiteX22-12733" fmla="*/ 598795 w 2072640"/>
                  <a:gd name="connsiteY22-12734" fmla="*/ 2210724 h 3475971"/>
                  <a:gd name="connsiteX23-12735" fmla="*/ 632460 w 2072640"/>
                  <a:gd name="connsiteY23-12736" fmla="*/ 484017 h 3475971"/>
                  <a:gd name="connsiteX24-12737" fmla="*/ 645156 w 2072640"/>
                  <a:gd name="connsiteY24-12738" fmla="*/ 1997656 h 3475971"/>
                  <a:gd name="connsiteX25-12739" fmla="*/ 673104 w 2072640"/>
                  <a:gd name="connsiteY25-12740" fmla="*/ 737296 h 3475971"/>
                  <a:gd name="connsiteX26-12741" fmla="*/ 696594 w 2072640"/>
                  <a:gd name="connsiteY26-12742" fmla="*/ 1920655 h 3475971"/>
                  <a:gd name="connsiteX27-12743" fmla="*/ 727552 w 2072640"/>
                  <a:gd name="connsiteY27-12744" fmla="*/ 855694 h 3475971"/>
                  <a:gd name="connsiteX28-12745" fmla="*/ 748032 w 2072640"/>
                  <a:gd name="connsiteY28-12746" fmla="*/ 1720276 h 3475971"/>
                  <a:gd name="connsiteX29-12747" fmla="*/ 775337 w 2072640"/>
                  <a:gd name="connsiteY29-12748" fmla="*/ 939002 h 3475971"/>
                  <a:gd name="connsiteX30-12749" fmla="*/ 791849 w 2072640"/>
                  <a:gd name="connsiteY30-12750" fmla="*/ 1672736 h 3475971"/>
                  <a:gd name="connsiteX31-12751" fmla="*/ 826776 w 2072640"/>
                  <a:gd name="connsiteY31-12752" fmla="*/ 998577 h 3475971"/>
                  <a:gd name="connsiteX32-12753" fmla="*/ 850896 w 2072640"/>
                  <a:gd name="connsiteY32-12754" fmla="*/ 1602190 h 3475971"/>
                  <a:gd name="connsiteX33-12755" fmla="*/ 878214 w 2072640"/>
                  <a:gd name="connsiteY33-12756" fmla="*/ 1068428 h 3475971"/>
                  <a:gd name="connsiteX34-12757" fmla="*/ 904867 w 2072640"/>
                  <a:gd name="connsiteY34-12758" fmla="*/ 1553341 h 3475971"/>
                  <a:gd name="connsiteX35-12759" fmla="*/ 933934 w 2072640"/>
                  <a:gd name="connsiteY35-12760" fmla="*/ 1100570 h 3475971"/>
                  <a:gd name="connsiteX36-12761" fmla="*/ 965815 w 2072640"/>
                  <a:gd name="connsiteY36-12762" fmla="*/ 1534898 h 3475971"/>
                  <a:gd name="connsiteX37-12763" fmla="*/ 999014 w 2072640"/>
                  <a:gd name="connsiteY37-12764" fmla="*/ 1107420 h 3475971"/>
                  <a:gd name="connsiteX38-12765" fmla="*/ 1037569 w 2072640"/>
                  <a:gd name="connsiteY38-12766" fmla="*/ 1487430 h 3475971"/>
                  <a:gd name="connsiteX39-12767" fmla="*/ 1067430 w 2072640"/>
                  <a:gd name="connsiteY39-12768" fmla="*/ 1102133 h 3475971"/>
                  <a:gd name="connsiteX40-12769" fmla="*/ 1088715 w 2072640"/>
                  <a:gd name="connsiteY40-12770" fmla="*/ 1477317 h 3475971"/>
                  <a:gd name="connsiteX41-12771" fmla="*/ 1127130 w 2072640"/>
                  <a:gd name="connsiteY41-12772" fmla="*/ 1154527 h 3475971"/>
                  <a:gd name="connsiteX42-12773" fmla="*/ 1152534 w 2072640"/>
                  <a:gd name="connsiteY42-12774" fmla="*/ 1468970 h 3475971"/>
                  <a:gd name="connsiteX43-12775" fmla="*/ 1187461 w 2072640"/>
                  <a:gd name="connsiteY43-12776" fmla="*/ 1170205 h 3475971"/>
                  <a:gd name="connsiteX44-12777" fmla="*/ 1224288 w 2072640"/>
                  <a:gd name="connsiteY44-12778" fmla="*/ 1512474 h 3475971"/>
                  <a:gd name="connsiteX45-12779" fmla="*/ 1263660 w 2072640"/>
                  <a:gd name="connsiteY45-12780" fmla="*/ 1131448 h 3475971"/>
                  <a:gd name="connsiteX46-12781" fmla="*/ 1284617 w 2072640"/>
                  <a:gd name="connsiteY46-12782" fmla="*/ 1488959 h 3475971"/>
                  <a:gd name="connsiteX47-12783" fmla="*/ 1337958 w 2072640"/>
                  <a:gd name="connsiteY47-12784" fmla="*/ 1169476 h 3475971"/>
                  <a:gd name="connsiteX48-12785" fmla="*/ 1360818 w 2072640"/>
                  <a:gd name="connsiteY48-12786" fmla="*/ 1811255 h 3475971"/>
                  <a:gd name="connsiteX49-12787" fmla="*/ 1463040 w 2072640"/>
                  <a:gd name="connsiteY49-12788" fmla="*/ 3308295 h 3475971"/>
                  <a:gd name="connsiteX50-12789" fmla="*/ 1485900 w 2072640"/>
                  <a:gd name="connsiteY50-12790" fmla="*/ 3011115 h 3475971"/>
                  <a:gd name="connsiteX51-12791" fmla="*/ 1546860 w 2072640"/>
                  <a:gd name="connsiteY51-12792" fmla="*/ 3384495 h 3475971"/>
                  <a:gd name="connsiteX52-12793" fmla="*/ 1562100 w 2072640"/>
                  <a:gd name="connsiteY52-12794" fmla="*/ 3003495 h 3475971"/>
                  <a:gd name="connsiteX53-12795" fmla="*/ 1623060 w 2072640"/>
                  <a:gd name="connsiteY53-12796" fmla="*/ 3354015 h 3475971"/>
                  <a:gd name="connsiteX54-12797" fmla="*/ 1661160 w 2072640"/>
                  <a:gd name="connsiteY54-12798" fmla="*/ 3049215 h 3475971"/>
                  <a:gd name="connsiteX55-12799" fmla="*/ 1691640 w 2072640"/>
                  <a:gd name="connsiteY55-12800" fmla="*/ 3414975 h 3475971"/>
                  <a:gd name="connsiteX56-12801" fmla="*/ 1729740 w 2072640"/>
                  <a:gd name="connsiteY56-12802" fmla="*/ 3064455 h 3475971"/>
                  <a:gd name="connsiteX57-12803" fmla="*/ 1775460 w 2072640"/>
                  <a:gd name="connsiteY57-12804" fmla="*/ 3361635 h 3475971"/>
                  <a:gd name="connsiteX58-12805" fmla="*/ 1813560 w 2072640"/>
                  <a:gd name="connsiteY58-12806" fmla="*/ 3117795 h 3475971"/>
                  <a:gd name="connsiteX59-12807" fmla="*/ 1844040 w 2072640"/>
                  <a:gd name="connsiteY59-12808" fmla="*/ 3468315 h 3475971"/>
                  <a:gd name="connsiteX60-12809" fmla="*/ 1874520 w 2072640"/>
                  <a:gd name="connsiteY60-12810" fmla="*/ 3163515 h 3475971"/>
                  <a:gd name="connsiteX61-12811" fmla="*/ 1927860 w 2072640"/>
                  <a:gd name="connsiteY61-12812" fmla="*/ 3468315 h 3475971"/>
                  <a:gd name="connsiteX62-12813" fmla="*/ 1958340 w 2072640"/>
                  <a:gd name="connsiteY62-12814" fmla="*/ 3163515 h 3475971"/>
                  <a:gd name="connsiteX63-12815" fmla="*/ 2011680 w 2072640"/>
                  <a:gd name="connsiteY63-12816" fmla="*/ 3475935 h 3475971"/>
                  <a:gd name="connsiteX64-12817" fmla="*/ 2072640 w 2072640"/>
                  <a:gd name="connsiteY64-12818" fmla="*/ 3186375 h 3475971"/>
                  <a:gd name="connsiteX65-12819" fmla="*/ 2072640 w 2072640"/>
                  <a:gd name="connsiteY65-12820" fmla="*/ 3186375 h 3475971"/>
                  <a:gd name="connsiteX66-12821" fmla="*/ 2072640 w 2072640"/>
                  <a:gd name="connsiteY66-12822" fmla="*/ 3186375 h 3475971"/>
                  <a:gd name="connsiteX0-12823" fmla="*/ 0 w 2072640"/>
                  <a:gd name="connsiteY0-12824" fmla="*/ 1449015 h 3475971"/>
                  <a:gd name="connsiteX1-12825" fmla="*/ 39057 w 2072640"/>
                  <a:gd name="connsiteY1-12826" fmla="*/ 1142146 h 3475971"/>
                  <a:gd name="connsiteX2-12827" fmla="*/ 68580 w 2072640"/>
                  <a:gd name="connsiteY2-12828" fmla="*/ 1449015 h 3475971"/>
                  <a:gd name="connsiteX3-12829" fmla="*/ 107636 w 2072640"/>
                  <a:gd name="connsiteY3-12830" fmla="*/ 1161306 h 3475971"/>
                  <a:gd name="connsiteX4-12831" fmla="*/ 137160 w 2072640"/>
                  <a:gd name="connsiteY4-12832" fmla="*/ 1502355 h 3475971"/>
                  <a:gd name="connsiteX5-12833" fmla="*/ 176532 w 2072640"/>
                  <a:gd name="connsiteY5-12834" fmla="*/ 1151399 h 3475971"/>
                  <a:gd name="connsiteX6-12835" fmla="*/ 205740 w 2072640"/>
                  <a:gd name="connsiteY6-12836" fmla="*/ 1509975 h 3475971"/>
                  <a:gd name="connsiteX7-12837" fmla="*/ 227970 w 2072640"/>
                  <a:gd name="connsiteY7-12838" fmla="*/ 1120991 h 3475971"/>
                  <a:gd name="connsiteX8-12839" fmla="*/ 256699 w 2072640"/>
                  <a:gd name="connsiteY8-12840" fmla="*/ 1564189 h 3475971"/>
                  <a:gd name="connsiteX9-12841" fmla="*/ 292104 w 2072640"/>
                  <a:gd name="connsiteY9-12842" fmla="*/ 930782 h 3475971"/>
                  <a:gd name="connsiteX10-12843" fmla="*/ 304800 w 2072640"/>
                  <a:gd name="connsiteY10-12844" fmla="*/ 1730955 h 3475971"/>
                  <a:gd name="connsiteX11-12845" fmla="*/ 334649 w 2072640"/>
                  <a:gd name="connsiteY11-12846" fmla="*/ 770835 h 3475971"/>
                  <a:gd name="connsiteX12-12847" fmla="*/ 347976 w 2072640"/>
                  <a:gd name="connsiteY12-12848" fmla="*/ 1883500 h 3475971"/>
                  <a:gd name="connsiteX13-12849" fmla="*/ 383543 w 2072640"/>
                  <a:gd name="connsiteY13-12850" fmla="*/ 610742 h 3475971"/>
                  <a:gd name="connsiteX14-12851" fmla="*/ 400044 w 2072640"/>
                  <a:gd name="connsiteY14-12852" fmla="*/ 2051213 h 3475971"/>
                  <a:gd name="connsiteX15-12853" fmla="*/ 440058 w 2072640"/>
                  <a:gd name="connsiteY15-12854" fmla="*/ 458416 h 3475971"/>
                  <a:gd name="connsiteX16-12855" fmla="*/ 450840 w 2072640"/>
                  <a:gd name="connsiteY16-12856" fmla="*/ 2233948 h 3475971"/>
                  <a:gd name="connsiteX17-12857" fmla="*/ 497843 w 2072640"/>
                  <a:gd name="connsiteY17-12858" fmla="*/ 298395 h 3475971"/>
                  <a:gd name="connsiteX18-12859" fmla="*/ 501636 w 2072640"/>
                  <a:gd name="connsiteY18-12860" fmla="*/ 2454856 h 3475971"/>
                  <a:gd name="connsiteX19-12861" fmla="*/ 546108 w 2072640"/>
                  <a:gd name="connsiteY19-12862" fmla="*/ 121 h 3475971"/>
                  <a:gd name="connsiteX20-12863" fmla="*/ 549260 w 2072640"/>
                  <a:gd name="connsiteY20-12864" fmla="*/ 2338807 h 3475971"/>
                  <a:gd name="connsiteX21-12865" fmla="*/ 589283 w 2072640"/>
                  <a:gd name="connsiteY21-12866" fmla="*/ 240542 h 3475971"/>
                  <a:gd name="connsiteX22-12867" fmla="*/ 598795 w 2072640"/>
                  <a:gd name="connsiteY22-12868" fmla="*/ 2210724 h 3475971"/>
                  <a:gd name="connsiteX23-12869" fmla="*/ 632460 w 2072640"/>
                  <a:gd name="connsiteY23-12870" fmla="*/ 484017 h 3475971"/>
                  <a:gd name="connsiteX24-12871" fmla="*/ 645156 w 2072640"/>
                  <a:gd name="connsiteY24-12872" fmla="*/ 1997656 h 3475971"/>
                  <a:gd name="connsiteX25-12873" fmla="*/ 673104 w 2072640"/>
                  <a:gd name="connsiteY25-12874" fmla="*/ 737296 h 3475971"/>
                  <a:gd name="connsiteX26-12875" fmla="*/ 696594 w 2072640"/>
                  <a:gd name="connsiteY26-12876" fmla="*/ 1920655 h 3475971"/>
                  <a:gd name="connsiteX27-12877" fmla="*/ 727552 w 2072640"/>
                  <a:gd name="connsiteY27-12878" fmla="*/ 855694 h 3475971"/>
                  <a:gd name="connsiteX28-12879" fmla="*/ 748032 w 2072640"/>
                  <a:gd name="connsiteY28-12880" fmla="*/ 1720276 h 3475971"/>
                  <a:gd name="connsiteX29-12881" fmla="*/ 775337 w 2072640"/>
                  <a:gd name="connsiteY29-12882" fmla="*/ 939002 h 3475971"/>
                  <a:gd name="connsiteX30-12883" fmla="*/ 791849 w 2072640"/>
                  <a:gd name="connsiteY30-12884" fmla="*/ 1672736 h 3475971"/>
                  <a:gd name="connsiteX31-12885" fmla="*/ 826776 w 2072640"/>
                  <a:gd name="connsiteY31-12886" fmla="*/ 998577 h 3475971"/>
                  <a:gd name="connsiteX32-12887" fmla="*/ 850896 w 2072640"/>
                  <a:gd name="connsiteY32-12888" fmla="*/ 1602190 h 3475971"/>
                  <a:gd name="connsiteX33-12889" fmla="*/ 878214 w 2072640"/>
                  <a:gd name="connsiteY33-12890" fmla="*/ 1068428 h 3475971"/>
                  <a:gd name="connsiteX34-12891" fmla="*/ 904867 w 2072640"/>
                  <a:gd name="connsiteY34-12892" fmla="*/ 1553341 h 3475971"/>
                  <a:gd name="connsiteX35-12893" fmla="*/ 933934 w 2072640"/>
                  <a:gd name="connsiteY35-12894" fmla="*/ 1100570 h 3475971"/>
                  <a:gd name="connsiteX36-12895" fmla="*/ 965815 w 2072640"/>
                  <a:gd name="connsiteY36-12896" fmla="*/ 1534898 h 3475971"/>
                  <a:gd name="connsiteX37-12897" fmla="*/ 999014 w 2072640"/>
                  <a:gd name="connsiteY37-12898" fmla="*/ 1107420 h 3475971"/>
                  <a:gd name="connsiteX38-12899" fmla="*/ 1037569 w 2072640"/>
                  <a:gd name="connsiteY38-12900" fmla="*/ 1487430 h 3475971"/>
                  <a:gd name="connsiteX39-12901" fmla="*/ 1067430 w 2072640"/>
                  <a:gd name="connsiteY39-12902" fmla="*/ 1102133 h 3475971"/>
                  <a:gd name="connsiteX40-12903" fmla="*/ 1088715 w 2072640"/>
                  <a:gd name="connsiteY40-12904" fmla="*/ 1477317 h 3475971"/>
                  <a:gd name="connsiteX41-12905" fmla="*/ 1127130 w 2072640"/>
                  <a:gd name="connsiteY41-12906" fmla="*/ 1154527 h 3475971"/>
                  <a:gd name="connsiteX42-12907" fmla="*/ 1152534 w 2072640"/>
                  <a:gd name="connsiteY42-12908" fmla="*/ 1468970 h 3475971"/>
                  <a:gd name="connsiteX43-12909" fmla="*/ 1187461 w 2072640"/>
                  <a:gd name="connsiteY43-12910" fmla="*/ 1170205 h 3475971"/>
                  <a:gd name="connsiteX44-12911" fmla="*/ 1221907 w 2072640"/>
                  <a:gd name="connsiteY44-12912" fmla="*/ 1483626 h 3475971"/>
                  <a:gd name="connsiteX45-12913" fmla="*/ 1263660 w 2072640"/>
                  <a:gd name="connsiteY45-12914" fmla="*/ 1131448 h 3475971"/>
                  <a:gd name="connsiteX46-12915" fmla="*/ 1284617 w 2072640"/>
                  <a:gd name="connsiteY46-12916" fmla="*/ 1488959 h 3475971"/>
                  <a:gd name="connsiteX47-12917" fmla="*/ 1337958 w 2072640"/>
                  <a:gd name="connsiteY47-12918" fmla="*/ 1169476 h 3475971"/>
                  <a:gd name="connsiteX48-12919" fmla="*/ 1360818 w 2072640"/>
                  <a:gd name="connsiteY48-12920" fmla="*/ 1811255 h 3475971"/>
                  <a:gd name="connsiteX49-12921" fmla="*/ 1463040 w 2072640"/>
                  <a:gd name="connsiteY49-12922" fmla="*/ 3308295 h 3475971"/>
                  <a:gd name="connsiteX50-12923" fmla="*/ 1485900 w 2072640"/>
                  <a:gd name="connsiteY50-12924" fmla="*/ 3011115 h 3475971"/>
                  <a:gd name="connsiteX51-12925" fmla="*/ 1546860 w 2072640"/>
                  <a:gd name="connsiteY51-12926" fmla="*/ 3384495 h 3475971"/>
                  <a:gd name="connsiteX52-12927" fmla="*/ 1562100 w 2072640"/>
                  <a:gd name="connsiteY52-12928" fmla="*/ 3003495 h 3475971"/>
                  <a:gd name="connsiteX53-12929" fmla="*/ 1623060 w 2072640"/>
                  <a:gd name="connsiteY53-12930" fmla="*/ 3354015 h 3475971"/>
                  <a:gd name="connsiteX54-12931" fmla="*/ 1661160 w 2072640"/>
                  <a:gd name="connsiteY54-12932" fmla="*/ 3049215 h 3475971"/>
                  <a:gd name="connsiteX55-12933" fmla="*/ 1691640 w 2072640"/>
                  <a:gd name="connsiteY55-12934" fmla="*/ 3414975 h 3475971"/>
                  <a:gd name="connsiteX56-12935" fmla="*/ 1729740 w 2072640"/>
                  <a:gd name="connsiteY56-12936" fmla="*/ 3064455 h 3475971"/>
                  <a:gd name="connsiteX57-12937" fmla="*/ 1775460 w 2072640"/>
                  <a:gd name="connsiteY57-12938" fmla="*/ 3361635 h 3475971"/>
                  <a:gd name="connsiteX58-12939" fmla="*/ 1813560 w 2072640"/>
                  <a:gd name="connsiteY58-12940" fmla="*/ 3117795 h 3475971"/>
                  <a:gd name="connsiteX59-12941" fmla="*/ 1844040 w 2072640"/>
                  <a:gd name="connsiteY59-12942" fmla="*/ 3468315 h 3475971"/>
                  <a:gd name="connsiteX60-12943" fmla="*/ 1874520 w 2072640"/>
                  <a:gd name="connsiteY60-12944" fmla="*/ 3163515 h 3475971"/>
                  <a:gd name="connsiteX61-12945" fmla="*/ 1927860 w 2072640"/>
                  <a:gd name="connsiteY61-12946" fmla="*/ 3468315 h 3475971"/>
                  <a:gd name="connsiteX62-12947" fmla="*/ 1958340 w 2072640"/>
                  <a:gd name="connsiteY62-12948" fmla="*/ 3163515 h 3475971"/>
                  <a:gd name="connsiteX63-12949" fmla="*/ 2011680 w 2072640"/>
                  <a:gd name="connsiteY63-12950" fmla="*/ 3475935 h 3475971"/>
                  <a:gd name="connsiteX64-12951" fmla="*/ 2072640 w 2072640"/>
                  <a:gd name="connsiteY64-12952" fmla="*/ 3186375 h 3475971"/>
                  <a:gd name="connsiteX65-12953" fmla="*/ 2072640 w 2072640"/>
                  <a:gd name="connsiteY65-12954" fmla="*/ 3186375 h 3475971"/>
                  <a:gd name="connsiteX66-12955" fmla="*/ 2072640 w 2072640"/>
                  <a:gd name="connsiteY66-12956" fmla="*/ 3186375 h 3475971"/>
                  <a:gd name="connsiteX0-12957" fmla="*/ 0 w 2072640"/>
                  <a:gd name="connsiteY0-12958" fmla="*/ 1449015 h 3475971"/>
                  <a:gd name="connsiteX1-12959" fmla="*/ 39057 w 2072640"/>
                  <a:gd name="connsiteY1-12960" fmla="*/ 1142146 h 3475971"/>
                  <a:gd name="connsiteX2-12961" fmla="*/ 68580 w 2072640"/>
                  <a:gd name="connsiteY2-12962" fmla="*/ 1449015 h 3475971"/>
                  <a:gd name="connsiteX3-12963" fmla="*/ 107636 w 2072640"/>
                  <a:gd name="connsiteY3-12964" fmla="*/ 1161306 h 3475971"/>
                  <a:gd name="connsiteX4-12965" fmla="*/ 137160 w 2072640"/>
                  <a:gd name="connsiteY4-12966" fmla="*/ 1502355 h 3475971"/>
                  <a:gd name="connsiteX5-12967" fmla="*/ 176532 w 2072640"/>
                  <a:gd name="connsiteY5-12968" fmla="*/ 1151399 h 3475971"/>
                  <a:gd name="connsiteX6-12969" fmla="*/ 205740 w 2072640"/>
                  <a:gd name="connsiteY6-12970" fmla="*/ 1509975 h 3475971"/>
                  <a:gd name="connsiteX7-12971" fmla="*/ 227970 w 2072640"/>
                  <a:gd name="connsiteY7-12972" fmla="*/ 1120991 h 3475971"/>
                  <a:gd name="connsiteX8-12973" fmla="*/ 256699 w 2072640"/>
                  <a:gd name="connsiteY8-12974" fmla="*/ 1564189 h 3475971"/>
                  <a:gd name="connsiteX9-12975" fmla="*/ 292104 w 2072640"/>
                  <a:gd name="connsiteY9-12976" fmla="*/ 930782 h 3475971"/>
                  <a:gd name="connsiteX10-12977" fmla="*/ 304800 w 2072640"/>
                  <a:gd name="connsiteY10-12978" fmla="*/ 1730955 h 3475971"/>
                  <a:gd name="connsiteX11-12979" fmla="*/ 334649 w 2072640"/>
                  <a:gd name="connsiteY11-12980" fmla="*/ 770835 h 3475971"/>
                  <a:gd name="connsiteX12-12981" fmla="*/ 347976 w 2072640"/>
                  <a:gd name="connsiteY12-12982" fmla="*/ 1883500 h 3475971"/>
                  <a:gd name="connsiteX13-12983" fmla="*/ 383543 w 2072640"/>
                  <a:gd name="connsiteY13-12984" fmla="*/ 610742 h 3475971"/>
                  <a:gd name="connsiteX14-12985" fmla="*/ 400044 w 2072640"/>
                  <a:gd name="connsiteY14-12986" fmla="*/ 2051213 h 3475971"/>
                  <a:gd name="connsiteX15-12987" fmla="*/ 440058 w 2072640"/>
                  <a:gd name="connsiteY15-12988" fmla="*/ 458416 h 3475971"/>
                  <a:gd name="connsiteX16-12989" fmla="*/ 450840 w 2072640"/>
                  <a:gd name="connsiteY16-12990" fmla="*/ 2233948 h 3475971"/>
                  <a:gd name="connsiteX17-12991" fmla="*/ 497843 w 2072640"/>
                  <a:gd name="connsiteY17-12992" fmla="*/ 298395 h 3475971"/>
                  <a:gd name="connsiteX18-12993" fmla="*/ 501636 w 2072640"/>
                  <a:gd name="connsiteY18-12994" fmla="*/ 2454856 h 3475971"/>
                  <a:gd name="connsiteX19-12995" fmla="*/ 546108 w 2072640"/>
                  <a:gd name="connsiteY19-12996" fmla="*/ 121 h 3475971"/>
                  <a:gd name="connsiteX20-12997" fmla="*/ 549260 w 2072640"/>
                  <a:gd name="connsiteY20-12998" fmla="*/ 2338807 h 3475971"/>
                  <a:gd name="connsiteX21-12999" fmla="*/ 589283 w 2072640"/>
                  <a:gd name="connsiteY21-13000" fmla="*/ 240542 h 3475971"/>
                  <a:gd name="connsiteX22-13001" fmla="*/ 598795 w 2072640"/>
                  <a:gd name="connsiteY22-13002" fmla="*/ 2210724 h 3475971"/>
                  <a:gd name="connsiteX23-13003" fmla="*/ 632460 w 2072640"/>
                  <a:gd name="connsiteY23-13004" fmla="*/ 484017 h 3475971"/>
                  <a:gd name="connsiteX24-13005" fmla="*/ 645156 w 2072640"/>
                  <a:gd name="connsiteY24-13006" fmla="*/ 1997656 h 3475971"/>
                  <a:gd name="connsiteX25-13007" fmla="*/ 673104 w 2072640"/>
                  <a:gd name="connsiteY25-13008" fmla="*/ 737296 h 3475971"/>
                  <a:gd name="connsiteX26-13009" fmla="*/ 696594 w 2072640"/>
                  <a:gd name="connsiteY26-13010" fmla="*/ 1920655 h 3475971"/>
                  <a:gd name="connsiteX27-13011" fmla="*/ 727552 w 2072640"/>
                  <a:gd name="connsiteY27-13012" fmla="*/ 855694 h 3475971"/>
                  <a:gd name="connsiteX28-13013" fmla="*/ 748032 w 2072640"/>
                  <a:gd name="connsiteY28-13014" fmla="*/ 1720276 h 3475971"/>
                  <a:gd name="connsiteX29-13015" fmla="*/ 775337 w 2072640"/>
                  <a:gd name="connsiteY29-13016" fmla="*/ 939002 h 3475971"/>
                  <a:gd name="connsiteX30-13017" fmla="*/ 791849 w 2072640"/>
                  <a:gd name="connsiteY30-13018" fmla="*/ 1672736 h 3475971"/>
                  <a:gd name="connsiteX31-13019" fmla="*/ 826776 w 2072640"/>
                  <a:gd name="connsiteY31-13020" fmla="*/ 998577 h 3475971"/>
                  <a:gd name="connsiteX32-13021" fmla="*/ 850896 w 2072640"/>
                  <a:gd name="connsiteY32-13022" fmla="*/ 1602190 h 3475971"/>
                  <a:gd name="connsiteX33-13023" fmla="*/ 878214 w 2072640"/>
                  <a:gd name="connsiteY33-13024" fmla="*/ 1068428 h 3475971"/>
                  <a:gd name="connsiteX34-13025" fmla="*/ 904867 w 2072640"/>
                  <a:gd name="connsiteY34-13026" fmla="*/ 1553341 h 3475971"/>
                  <a:gd name="connsiteX35-13027" fmla="*/ 933934 w 2072640"/>
                  <a:gd name="connsiteY35-13028" fmla="*/ 1100570 h 3475971"/>
                  <a:gd name="connsiteX36-13029" fmla="*/ 965815 w 2072640"/>
                  <a:gd name="connsiteY36-13030" fmla="*/ 1534898 h 3475971"/>
                  <a:gd name="connsiteX37-13031" fmla="*/ 999014 w 2072640"/>
                  <a:gd name="connsiteY37-13032" fmla="*/ 1107420 h 3475971"/>
                  <a:gd name="connsiteX38-13033" fmla="*/ 1037569 w 2072640"/>
                  <a:gd name="connsiteY38-13034" fmla="*/ 1487430 h 3475971"/>
                  <a:gd name="connsiteX39-13035" fmla="*/ 1067430 w 2072640"/>
                  <a:gd name="connsiteY39-13036" fmla="*/ 1102133 h 3475971"/>
                  <a:gd name="connsiteX40-13037" fmla="*/ 1088715 w 2072640"/>
                  <a:gd name="connsiteY40-13038" fmla="*/ 1477317 h 3475971"/>
                  <a:gd name="connsiteX41-13039" fmla="*/ 1127130 w 2072640"/>
                  <a:gd name="connsiteY41-13040" fmla="*/ 1154527 h 3475971"/>
                  <a:gd name="connsiteX42-13041" fmla="*/ 1152534 w 2072640"/>
                  <a:gd name="connsiteY42-13042" fmla="*/ 1468970 h 3475971"/>
                  <a:gd name="connsiteX43-13043" fmla="*/ 1187461 w 2072640"/>
                  <a:gd name="connsiteY43-13044" fmla="*/ 1170205 h 3475971"/>
                  <a:gd name="connsiteX44-13045" fmla="*/ 1221907 w 2072640"/>
                  <a:gd name="connsiteY44-13046" fmla="*/ 1483626 h 3475971"/>
                  <a:gd name="connsiteX45-13047" fmla="*/ 1258898 w 2072640"/>
                  <a:gd name="connsiteY45-13048" fmla="*/ 1160296 h 3475971"/>
                  <a:gd name="connsiteX46-13049" fmla="*/ 1284617 w 2072640"/>
                  <a:gd name="connsiteY46-13050" fmla="*/ 1488959 h 3475971"/>
                  <a:gd name="connsiteX47-13051" fmla="*/ 1337958 w 2072640"/>
                  <a:gd name="connsiteY47-13052" fmla="*/ 1169476 h 3475971"/>
                  <a:gd name="connsiteX48-13053" fmla="*/ 1360818 w 2072640"/>
                  <a:gd name="connsiteY48-13054" fmla="*/ 1811255 h 3475971"/>
                  <a:gd name="connsiteX49-13055" fmla="*/ 1463040 w 2072640"/>
                  <a:gd name="connsiteY49-13056" fmla="*/ 3308295 h 3475971"/>
                  <a:gd name="connsiteX50-13057" fmla="*/ 1485900 w 2072640"/>
                  <a:gd name="connsiteY50-13058" fmla="*/ 3011115 h 3475971"/>
                  <a:gd name="connsiteX51-13059" fmla="*/ 1546860 w 2072640"/>
                  <a:gd name="connsiteY51-13060" fmla="*/ 3384495 h 3475971"/>
                  <a:gd name="connsiteX52-13061" fmla="*/ 1562100 w 2072640"/>
                  <a:gd name="connsiteY52-13062" fmla="*/ 3003495 h 3475971"/>
                  <a:gd name="connsiteX53-13063" fmla="*/ 1623060 w 2072640"/>
                  <a:gd name="connsiteY53-13064" fmla="*/ 3354015 h 3475971"/>
                  <a:gd name="connsiteX54-13065" fmla="*/ 1661160 w 2072640"/>
                  <a:gd name="connsiteY54-13066" fmla="*/ 3049215 h 3475971"/>
                  <a:gd name="connsiteX55-13067" fmla="*/ 1691640 w 2072640"/>
                  <a:gd name="connsiteY55-13068" fmla="*/ 3414975 h 3475971"/>
                  <a:gd name="connsiteX56-13069" fmla="*/ 1729740 w 2072640"/>
                  <a:gd name="connsiteY56-13070" fmla="*/ 3064455 h 3475971"/>
                  <a:gd name="connsiteX57-13071" fmla="*/ 1775460 w 2072640"/>
                  <a:gd name="connsiteY57-13072" fmla="*/ 3361635 h 3475971"/>
                  <a:gd name="connsiteX58-13073" fmla="*/ 1813560 w 2072640"/>
                  <a:gd name="connsiteY58-13074" fmla="*/ 3117795 h 3475971"/>
                  <a:gd name="connsiteX59-13075" fmla="*/ 1844040 w 2072640"/>
                  <a:gd name="connsiteY59-13076" fmla="*/ 3468315 h 3475971"/>
                  <a:gd name="connsiteX60-13077" fmla="*/ 1874520 w 2072640"/>
                  <a:gd name="connsiteY60-13078" fmla="*/ 3163515 h 3475971"/>
                  <a:gd name="connsiteX61-13079" fmla="*/ 1927860 w 2072640"/>
                  <a:gd name="connsiteY61-13080" fmla="*/ 3468315 h 3475971"/>
                  <a:gd name="connsiteX62-13081" fmla="*/ 1958340 w 2072640"/>
                  <a:gd name="connsiteY62-13082" fmla="*/ 3163515 h 3475971"/>
                  <a:gd name="connsiteX63-13083" fmla="*/ 2011680 w 2072640"/>
                  <a:gd name="connsiteY63-13084" fmla="*/ 3475935 h 3475971"/>
                  <a:gd name="connsiteX64-13085" fmla="*/ 2072640 w 2072640"/>
                  <a:gd name="connsiteY64-13086" fmla="*/ 3186375 h 3475971"/>
                  <a:gd name="connsiteX65-13087" fmla="*/ 2072640 w 2072640"/>
                  <a:gd name="connsiteY65-13088" fmla="*/ 3186375 h 3475971"/>
                  <a:gd name="connsiteX66-13089" fmla="*/ 2072640 w 2072640"/>
                  <a:gd name="connsiteY66-13090" fmla="*/ 3186375 h 3475971"/>
                  <a:gd name="connsiteX0-13091" fmla="*/ 0 w 2072640"/>
                  <a:gd name="connsiteY0-13092" fmla="*/ 1449015 h 3475971"/>
                  <a:gd name="connsiteX1-13093" fmla="*/ 39057 w 2072640"/>
                  <a:gd name="connsiteY1-13094" fmla="*/ 1142146 h 3475971"/>
                  <a:gd name="connsiteX2-13095" fmla="*/ 68580 w 2072640"/>
                  <a:gd name="connsiteY2-13096" fmla="*/ 1449015 h 3475971"/>
                  <a:gd name="connsiteX3-13097" fmla="*/ 107636 w 2072640"/>
                  <a:gd name="connsiteY3-13098" fmla="*/ 1161306 h 3475971"/>
                  <a:gd name="connsiteX4-13099" fmla="*/ 137160 w 2072640"/>
                  <a:gd name="connsiteY4-13100" fmla="*/ 1502355 h 3475971"/>
                  <a:gd name="connsiteX5-13101" fmla="*/ 176532 w 2072640"/>
                  <a:gd name="connsiteY5-13102" fmla="*/ 1151399 h 3475971"/>
                  <a:gd name="connsiteX6-13103" fmla="*/ 205740 w 2072640"/>
                  <a:gd name="connsiteY6-13104" fmla="*/ 1509975 h 3475971"/>
                  <a:gd name="connsiteX7-13105" fmla="*/ 227970 w 2072640"/>
                  <a:gd name="connsiteY7-13106" fmla="*/ 1120991 h 3475971"/>
                  <a:gd name="connsiteX8-13107" fmla="*/ 256699 w 2072640"/>
                  <a:gd name="connsiteY8-13108" fmla="*/ 1564189 h 3475971"/>
                  <a:gd name="connsiteX9-13109" fmla="*/ 292104 w 2072640"/>
                  <a:gd name="connsiteY9-13110" fmla="*/ 930782 h 3475971"/>
                  <a:gd name="connsiteX10-13111" fmla="*/ 304800 w 2072640"/>
                  <a:gd name="connsiteY10-13112" fmla="*/ 1730955 h 3475971"/>
                  <a:gd name="connsiteX11-13113" fmla="*/ 334649 w 2072640"/>
                  <a:gd name="connsiteY11-13114" fmla="*/ 770835 h 3475971"/>
                  <a:gd name="connsiteX12-13115" fmla="*/ 347976 w 2072640"/>
                  <a:gd name="connsiteY12-13116" fmla="*/ 1883500 h 3475971"/>
                  <a:gd name="connsiteX13-13117" fmla="*/ 383543 w 2072640"/>
                  <a:gd name="connsiteY13-13118" fmla="*/ 610742 h 3475971"/>
                  <a:gd name="connsiteX14-13119" fmla="*/ 400044 w 2072640"/>
                  <a:gd name="connsiteY14-13120" fmla="*/ 2051213 h 3475971"/>
                  <a:gd name="connsiteX15-13121" fmla="*/ 440058 w 2072640"/>
                  <a:gd name="connsiteY15-13122" fmla="*/ 458416 h 3475971"/>
                  <a:gd name="connsiteX16-13123" fmla="*/ 450840 w 2072640"/>
                  <a:gd name="connsiteY16-13124" fmla="*/ 2233948 h 3475971"/>
                  <a:gd name="connsiteX17-13125" fmla="*/ 497843 w 2072640"/>
                  <a:gd name="connsiteY17-13126" fmla="*/ 298395 h 3475971"/>
                  <a:gd name="connsiteX18-13127" fmla="*/ 501636 w 2072640"/>
                  <a:gd name="connsiteY18-13128" fmla="*/ 2454856 h 3475971"/>
                  <a:gd name="connsiteX19-13129" fmla="*/ 546108 w 2072640"/>
                  <a:gd name="connsiteY19-13130" fmla="*/ 121 h 3475971"/>
                  <a:gd name="connsiteX20-13131" fmla="*/ 549260 w 2072640"/>
                  <a:gd name="connsiteY20-13132" fmla="*/ 2338807 h 3475971"/>
                  <a:gd name="connsiteX21-13133" fmla="*/ 589283 w 2072640"/>
                  <a:gd name="connsiteY21-13134" fmla="*/ 240542 h 3475971"/>
                  <a:gd name="connsiteX22-13135" fmla="*/ 598795 w 2072640"/>
                  <a:gd name="connsiteY22-13136" fmla="*/ 2210724 h 3475971"/>
                  <a:gd name="connsiteX23-13137" fmla="*/ 632460 w 2072640"/>
                  <a:gd name="connsiteY23-13138" fmla="*/ 484017 h 3475971"/>
                  <a:gd name="connsiteX24-13139" fmla="*/ 645156 w 2072640"/>
                  <a:gd name="connsiteY24-13140" fmla="*/ 1997656 h 3475971"/>
                  <a:gd name="connsiteX25-13141" fmla="*/ 673104 w 2072640"/>
                  <a:gd name="connsiteY25-13142" fmla="*/ 737296 h 3475971"/>
                  <a:gd name="connsiteX26-13143" fmla="*/ 696594 w 2072640"/>
                  <a:gd name="connsiteY26-13144" fmla="*/ 1920655 h 3475971"/>
                  <a:gd name="connsiteX27-13145" fmla="*/ 727552 w 2072640"/>
                  <a:gd name="connsiteY27-13146" fmla="*/ 855694 h 3475971"/>
                  <a:gd name="connsiteX28-13147" fmla="*/ 748032 w 2072640"/>
                  <a:gd name="connsiteY28-13148" fmla="*/ 1720276 h 3475971"/>
                  <a:gd name="connsiteX29-13149" fmla="*/ 775337 w 2072640"/>
                  <a:gd name="connsiteY29-13150" fmla="*/ 939002 h 3475971"/>
                  <a:gd name="connsiteX30-13151" fmla="*/ 791849 w 2072640"/>
                  <a:gd name="connsiteY30-13152" fmla="*/ 1672736 h 3475971"/>
                  <a:gd name="connsiteX31-13153" fmla="*/ 826776 w 2072640"/>
                  <a:gd name="connsiteY31-13154" fmla="*/ 998577 h 3475971"/>
                  <a:gd name="connsiteX32-13155" fmla="*/ 850896 w 2072640"/>
                  <a:gd name="connsiteY32-13156" fmla="*/ 1602190 h 3475971"/>
                  <a:gd name="connsiteX33-13157" fmla="*/ 878214 w 2072640"/>
                  <a:gd name="connsiteY33-13158" fmla="*/ 1068428 h 3475971"/>
                  <a:gd name="connsiteX34-13159" fmla="*/ 904867 w 2072640"/>
                  <a:gd name="connsiteY34-13160" fmla="*/ 1553341 h 3475971"/>
                  <a:gd name="connsiteX35-13161" fmla="*/ 933934 w 2072640"/>
                  <a:gd name="connsiteY35-13162" fmla="*/ 1100570 h 3475971"/>
                  <a:gd name="connsiteX36-13163" fmla="*/ 965815 w 2072640"/>
                  <a:gd name="connsiteY36-13164" fmla="*/ 1534898 h 3475971"/>
                  <a:gd name="connsiteX37-13165" fmla="*/ 999014 w 2072640"/>
                  <a:gd name="connsiteY37-13166" fmla="*/ 1107420 h 3475971"/>
                  <a:gd name="connsiteX38-13167" fmla="*/ 1037569 w 2072640"/>
                  <a:gd name="connsiteY38-13168" fmla="*/ 1487430 h 3475971"/>
                  <a:gd name="connsiteX39-13169" fmla="*/ 1067430 w 2072640"/>
                  <a:gd name="connsiteY39-13170" fmla="*/ 1102133 h 3475971"/>
                  <a:gd name="connsiteX40-13171" fmla="*/ 1088715 w 2072640"/>
                  <a:gd name="connsiteY40-13172" fmla="*/ 1477317 h 3475971"/>
                  <a:gd name="connsiteX41-13173" fmla="*/ 1127130 w 2072640"/>
                  <a:gd name="connsiteY41-13174" fmla="*/ 1154527 h 3475971"/>
                  <a:gd name="connsiteX42-13175" fmla="*/ 1152534 w 2072640"/>
                  <a:gd name="connsiteY42-13176" fmla="*/ 1468970 h 3475971"/>
                  <a:gd name="connsiteX43-13177" fmla="*/ 1187461 w 2072640"/>
                  <a:gd name="connsiteY43-13178" fmla="*/ 1170205 h 3475971"/>
                  <a:gd name="connsiteX44-13179" fmla="*/ 1221907 w 2072640"/>
                  <a:gd name="connsiteY44-13180" fmla="*/ 1483626 h 3475971"/>
                  <a:gd name="connsiteX45-13181" fmla="*/ 1258898 w 2072640"/>
                  <a:gd name="connsiteY45-13182" fmla="*/ 1160296 h 3475971"/>
                  <a:gd name="connsiteX46-13183" fmla="*/ 1296520 w 2072640"/>
                  <a:gd name="connsiteY46-13184" fmla="*/ 1488959 h 3475971"/>
                  <a:gd name="connsiteX47-13185" fmla="*/ 1337958 w 2072640"/>
                  <a:gd name="connsiteY47-13186" fmla="*/ 1169476 h 3475971"/>
                  <a:gd name="connsiteX48-13187" fmla="*/ 1360818 w 2072640"/>
                  <a:gd name="connsiteY48-13188" fmla="*/ 1811255 h 3475971"/>
                  <a:gd name="connsiteX49-13189" fmla="*/ 1463040 w 2072640"/>
                  <a:gd name="connsiteY49-13190" fmla="*/ 3308295 h 3475971"/>
                  <a:gd name="connsiteX50-13191" fmla="*/ 1485900 w 2072640"/>
                  <a:gd name="connsiteY50-13192" fmla="*/ 3011115 h 3475971"/>
                  <a:gd name="connsiteX51-13193" fmla="*/ 1546860 w 2072640"/>
                  <a:gd name="connsiteY51-13194" fmla="*/ 3384495 h 3475971"/>
                  <a:gd name="connsiteX52-13195" fmla="*/ 1562100 w 2072640"/>
                  <a:gd name="connsiteY52-13196" fmla="*/ 3003495 h 3475971"/>
                  <a:gd name="connsiteX53-13197" fmla="*/ 1623060 w 2072640"/>
                  <a:gd name="connsiteY53-13198" fmla="*/ 3354015 h 3475971"/>
                  <a:gd name="connsiteX54-13199" fmla="*/ 1661160 w 2072640"/>
                  <a:gd name="connsiteY54-13200" fmla="*/ 3049215 h 3475971"/>
                  <a:gd name="connsiteX55-13201" fmla="*/ 1691640 w 2072640"/>
                  <a:gd name="connsiteY55-13202" fmla="*/ 3414975 h 3475971"/>
                  <a:gd name="connsiteX56-13203" fmla="*/ 1729740 w 2072640"/>
                  <a:gd name="connsiteY56-13204" fmla="*/ 3064455 h 3475971"/>
                  <a:gd name="connsiteX57-13205" fmla="*/ 1775460 w 2072640"/>
                  <a:gd name="connsiteY57-13206" fmla="*/ 3361635 h 3475971"/>
                  <a:gd name="connsiteX58-13207" fmla="*/ 1813560 w 2072640"/>
                  <a:gd name="connsiteY58-13208" fmla="*/ 3117795 h 3475971"/>
                  <a:gd name="connsiteX59-13209" fmla="*/ 1844040 w 2072640"/>
                  <a:gd name="connsiteY59-13210" fmla="*/ 3468315 h 3475971"/>
                  <a:gd name="connsiteX60-13211" fmla="*/ 1874520 w 2072640"/>
                  <a:gd name="connsiteY60-13212" fmla="*/ 3163515 h 3475971"/>
                  <a:gd name="connsiteX61-13213" fmla="*/ 1927860 w 2072640"/>
                  <a:gd name="connsiteY61-13214" fmla="*/ 3468315 h 3475971"/>
                  <a:gd name="connsiteX62-13215" fmla="*/ 1958340 w 2072640"/>
                  <a:gd name="connsiteY62-13216" fmla="*/ 3163515 h 3475971"/>
                  <a:gd name="connsiteX63-13217" fmla="*/ 2011680 w 2072640"/>
                  <a:gd name="connsiteY63-13218" fmla="*/ 3475935 h 3475971"/>
                  <a:gd name="connsiteX64-13219" fmla="*/ 2072640 w 2072640"/>
                  <a:gd name="connsiteY64-13220" fmla="*/ 3186375 h 3475971"/>
                  <a:gd name="connsiteX65-13221" fmla="*/ 2072640 w 2072640"/>
                  <a:gd name="connsiteY65-13222" fmla="*/ 3186375 h 3475971"/>
                  <a:gd name="connsiteX66-13223" fmla="*/ 2072640 w 2072640"/>
                  <a:gd name="connsiteY66-13224" fmla="*/ 3186375 h 3475971"/>
                  <a:gd name="connsiteX0-13225" fmla="*/ 0 w 2072640"/>
                  <a:gd name="connsiteY0-13226" fmla="*/ 1449015 h 3475971"/>
                  <a:gd name="connsiteX1-13227" fmla="*/ 39057 w 2072640"/>
                  <a:gd name="connsiteY1-13228" fmla="*/ 1142146 h 3475971"/>
                  <a:gd name="connsiteX2-13229" fmla="*/ 68580 w 2072640"/>
                  <a:gd name="connsiteY2-13230" fmla="*/ 1449015 h 3475971"/>
                  <a:gd name="connsiteX3-13231" fmla="*/ 107636 w 2072640"/>
                  <a:gd name="connsiteY3-13232" fmla="*/ 1161306 h 3475971"/>
                  <a:gd name="connsiteX4-13233" fmla="*/ 137160 w 2072640"/>
                  <a:gd name="connsiteY4-13234" fmla="*/ 1502355 h 3475971"/>
                  <a:gd name="connsiteX5-13235" fmla="*/ 176532 w 2072640"/>
                  <a:gd name="connsiteY5-13236" fmla="*/ 1151399 h 3475971"/>
                  <a:gd name="connsiteX6-13237" fmla="*/ 205740 w 2072640"/>
                  <a:gd name="connsiteY6-13238" fmla="*/ 1509975 h 3475971"/>
                  <a:gd name="connsiteX7-13239" fmla="*/ 227970 w 2072640"/>
                  <a:gd name="connsiteY7-13240" fmla="*/ 1120991 h 3475971"/>
                  <a:gd name="connsiteX8-13241" fmla="*/ 256699 w 2072640"/>
                  <a:gd name="connsiteY8-13242" fmla="*/ 1564189 h 3475971"/>
                  <a:gd name="connsiteX9-13243" fmla="*/ 292104 w 2072640"/>
                  <a:gd name="connsiteY9-13244" fmla="*/ 930782 h 3475971"/>
                  <a:gd name="connsiteX10-13245" fmla="*/ 304800 w 2072640"/>
                  <a:gd name="connsiteY10-13246" fmla="*/ 1730955 h 3475971"/>
                  <a:gd name="connsiteX11-13247" fmla="*/ 334649 w 2072640"/>
                  <a:gd name="connsiteY11-13248" fmla="*/ 770835 h 3475971"/>
                  <a:gd name="connsiteX12-13249" fmla="*/ 347976 w 2072640"/>
                  <a:gd name="connsiteY12-13250" fmla="*/ 1883500 h 3475971"/>
                  <a:gd name="connsiteX13-13251" fmla="*/ 383543 w 2072640"/>
                  <a:gd name="connsiteY13-13252" fmla="*/ 610742 h 3475971"/>
                  <a:gd name="connsiteX14-13253" fmla="*/ 400044 w 2072640"/>
                  <a:gd name="connsiteY14-13254" fmla="*/ 2051213 h 3475971"/>
                  <a:gd name="connsiteX15-13255" fmla="*/ 440058 w 2072640"/>
                  <a:gd name="connsiteY15-13256" fmla="*/ 458416 h 3475971"/>
                  <a:gd name="connsiteX16-13257" fmla="*/ 450840 w 2072640"/>
                  <a:gd name="connsiteY16-13258" fmla="*/ 2233948 h 3475971"/>
                  <a:gd name="connsiteX17-13259" fmla="*/ 497843 w 2072640"/>
                  <a:gd name="connsiteY17-13260" fmla="*/ 298395 h 3475971"/>
                  <a:gd name="connsiteX18-13261" fmla="*/ 501636 w 2072640"/>
                  <a:gd name="connsiteY18-13262" fmla="*/ 2454856 h 3475971"/>
                  <a:gd name="connsiteX19-13263" fmla="*/ 546108 w 2072640"/>
                  <a:gd name="connsiteY19-13264" fmla="*/ 121 h 3475971"/>
                  <a:gd name="connsiteX20-13265" fmla="*/ 549260 w 2072640"/>
                  <a:gd name="connsiteY20-13266" fmla="*/ 2338807 h 3475971"/>
                  <a:gd name="connsiteX21-13267" fmla="*/ 589283 w 2072640"/>
                  <a:gd name="connsiteY21-13268" fmla="*/ 240542 h 3475971"/>
                  <a:gd name="connsiteX22-13269" fmla="*/ 598795 w 2072640"/>
                  <a:gd name="connsiteY22-13270" fmla="*/ 2210724 h 3475971"/>
                  <a:gd name="connsiteX23-13271" fmla="*/ 632460 w 2072640"/>
                  <a:gd name="connsiteY23-13272" fmla="*/ 484017 h 3475971"/>
                  <a:gd name="connsiteX24-13273" fmla="*/ 645156 w 2072640"/>
                  <a:gd name="connsiteY24-13274" fmla="*/ 1997656 h 3475971"/>
                  <a:gd name="connsiteX25-13275" fmla="*/ 673104 w 2072640"/>
                  <a:gd name="connsiteY25-13276" fmla="*/ 737296 h 3475971"/>
                  <a:gd name="connsiteX26-13277" fmla="*/ 696594 w 2072640"/>
                  <a:gd name="connsiteY26-13278" fmla="*/ 1920655 h 3475971"/>
                  <a:gd name="connsiteX27-13279" fmla="*/ 727552 w 2072640"/>
                  <a:gd name="connsiteY27-13280" fmla="*/ 855694 h 3475971"/>
                  <a:gd name="connsiteX28-13281" fmla="*/ 748032 w 2072640"/>
                  <a:gd name="connsiteY28-13282" fmla="*/ 1720276 h 3475971"/>
                  <a:gd name="connsiteX29-13283" fmla="*/ 775337 w 2072640"/>
                  <a:gd name="connsiteY29-13284" fmla="*/ 939002 h 3475971"/>
                  <a:gd name="connsiteX30-13285" fmla="*/ 791849 w 2072640"/>
                  <a:gd name="connsiteY30-13286" fmla="*/ 1672736 h 3475971"/>
                  <a:gd name="connsiteX31-13287" fmla="*/ 826776 w 2072640"/>
                  <a:gd name="connsiteY31-13288" fmla="*/ 998577 h 3475971"/>
                  <a:gd name="connsiteX32-13289" fmla="*/ 850896 w 2072640"/>
                  <a:gd name="connsiteY32-13290" fmla="*/ 1602190 h 3475971"/>
                  <a:gd name="connsiteX33-13291" fmla="*/ 878214 w 2072640"/>
                  <a:gd name="connsiteY33-13292" fmla="*/ 1068428 h 3475971"/>
                  <a:gd name="connsiteX34-13293" fmla="*/ 904867 w 2072640"/>
                  <a:gd name="connsiteY34-13294" fmla="*/ 1553341 h 3475971"/>
                  <a:gd name="connsiteX35-13295" fmla="*/ 933934 w 2072640"/>
                  <a:gd name="connsiteY35-13296" fmla="*/ 1100570 h 3475971"/>
                  <a:gd name="connsiteX36-13297" fmla="*/ 965815 w 2072640"/>
                  <a:gd name="connsiteY36-13298" fmla="*/ 1534898 h 3475971"/>
                  <a:gd name="connsiteX37-13299" fmla="*/ 999014 w 2072640"/>
                  <a:gd name="connsiteY37-13300" fmla="*/ 1107420 h 3475971"/>
                  <a:gd name="connsiteX38-13301" fmla="*/ 1037569 w 2072640"/>
                  <a:gd name="connsiteY38-13302" fmla="*/ 1487430 h 3475971"/>
                  <a:gd name="connsiteX39-13303" fmla="*/ 1067430 w 2072640"/>
                  <a:gd name="connsiteY39-13304" fmla="*/ 1102133 h 3475971"/>
                  <a:gd name="connsiteX40-13305" fmla="*/ 1088715 w 2072640"/>
                  <a:gd name="connsiteY40-13306" fmla="*/ 1477317 h 3475971"/>
                  <a:gd name="connsiteX41-13307" fmla="*/ 1127130 w 2072640"/>
                  <a:gd name="connsiteY41-13308" fmla="*/ 1154527 h 3475971"/>
                  <a:gd name="connsiteX42-13309" fmla="*/ 1152534 w 2072640"/>
                  <a:gd name="connsiteY42-13310" fmla="*/ 1468970 h 3475971"/>
                  <a:gd name="connsiteX43-13311" fmla="*/ 1187461 w 2072640"/>
                  <a:gd name="connsiteY43-13312" fmla="*/ 1170205 h 3475971"/>
                  <a:gd name="connsiteX44-13313" fmla="*/ 1221907 w 2072640"/>
                  <a:gd name="connsiteY44-13314" fmla="*/ 1483626 h 3475971"/>
                  <a:gd name="connsiteX45-13315" fmla="*/ 1258898 w 2072640"/>
                  <a:gd name="connsiteY45-13316" fmla="*/ 1160296 h 3475971"/>
                  <a:gd name="connsiteX46-13317" fmla="*/ 1289378 w 2072640"/>
                  <a:gd name="connsiteY46-13318" fmla="*/ 1512037 h 3475971"/>
                  <a:gd name="connsiteX47-13319" fmla="*/ 1337958 w 2072640"/>
                  <a:gd name="connsiteY47-13320" fmla="*/ 1169476 h 3475971"/>
                  <a:gd name="connsiteX48-13321" fmla="*/ 1360818 w 2072640"/>
                  <a:gd name="connsiteY48-13322" fmla="*/ 1811255 h 3475971"/>
                  <a:gd name="connsiteX49-13323" fmla="*/ 1463040 w 2072640"/>
                  <a:gd name="connsiteY49-13324" fmla="*/ 3308295 h 3475971"/>
                  <a:gd name="connsiteX50-13325" fmla="*/ 1485900 w 2072640"/>
                  <a:gd name="connsiteY50-13326" fmla="*/ 3011115 h 3475971"/>
                  <a:gd name="connsiteX51-13327" fmla="*/ 1546860 w 2072640"/>
                  <a:gd name="connsiteY51-13328" fmla="*/ 3384495 h 3475971"/>
                  <a:gd name="connsiteX52-13329" fmla="*/ 1562100 w 2072640"/>
                  <a:gd name="connsiteY52-13330" fmla="*/ 3003495 h 3475971"/>
                  <a:gd name="connsiteX53-13331" fmla="*/ 1623060 w 2072640"/>
                  <a:gd name="connsiteY53-13332" fmla="*/ 3354015 h 3475971"/>
                  <a:gd name="connsiteX54-13333" fmla="*/ 1661160 w 2072640"/>
                  <a:gd name="connsiteY54-13334" fmla="*/ 3049215 h 3475971"/>
                  <a:gd name="connsiteX55-13335" fmla="*/ 1691640 w 2072640"/>
                  <a:gd name="connsiteY55-13336" fmla="*/ 3414975 h 3475971"/>
                  <a:gd name="connsiteX56-13337" fmla="*/ 1729740 w 2072640"/>
                  <a:gd name="connsiteY56-13338" fmla="*/ 3064455 h 3475971"/>
                  <a:gd name="connsiteX57-13339" fmla="*/ 1775460 w 2072640"/>
                  <a:gd name="connsiteY57-13340" fmla="*/ 3361635 h 3475971"/>
                  <a:gd name="connsiteX58-13341" fmla="*/ 1813560 w 2072640"/>
                  <a:gd name="connsiteY58-13342" fmla="*/ 3117795 h 3475971"/>
                  <a:gd name="connsiteX59-13343" fmla="*/ 1844040 w 2072640"/>
                  <a:gd name="connsiteY59-13344" fmla="*/ 3468315 h 3475971"/>
                  <a:gd name="connsiteX60-13345" fmla="*/ 1874520 w 2072640"/>
                  <a:gd name="connsiteY60-13346" fmla="*/ 3163515 h 3475971"/>
                  <a:gd name="connsiteX61-13347" fmla="*/ 1927860 w 2072640"/>
                  <a:gd name="connsiteY61-13348" fmla="*/ 3468315 h 3475971"/>
                  <a:gd name="connsiteX62-13349" fmla="*/ 1958340 w 2072640"/>
                  <a:gd name="connsiteY62-13350" fmla="*/ 3163515 h 3475971"/>
                  <a:gd name="connsiteX63-13351" fmla="*/ 2011680 w 2072640"/>
                  <a:gd name="connsiteY63-13352" fmla="*/ 3475935 h 3475971"/>
                  <a:gd name="connsiteX64-13353" fmla="*/ 2072640 w 2072640"/>
                  <a:gd name="connsiteY64-13354" fmla="*/ 3186375 h 3475971"/>
                  <a:gd name="connsiteX65-13355" fmla="*/ 2072640 w 2072640"/>
                  <a:gd name="connsiteY65-13356" fmla="*/ 3186375 h 3475971"/>
                  <a:gd name="connsiteX66-13357" fmla="*/ 2072640 w 2072640"/>
                  <a:gd name="connsiteY66-13358" fmla="*/ 3186375 h 3475971"/>
                  <a:gd name="connsiteX0-13359" fmla="*/ 0 w 2072640"/>
                  <a:gd name="connsiteY0-13360" fmla="*/ 1449015 h 3475971"/>
                  <a:gd name="connsiteX1-13361" fmla="*/ 39057 w 2072640"/>
                  <a:gd name="connsiteY1-13362" fmla="*/ 1142146 h 3475971"/>
                  <a:gd name="connsiteX2-13363" fmla="*/ 68580 w 2072640"/>
                  <a:gd name="connsiteY2-13364" fmla="*/ 1449015 h 3475971"/>
                  <a:gd name="connsiteX3-13365" fmla="*/ 107636 w 2072640"/>
                  <a:gd name="connsiteY3-13366" fmla="*/ 1161306 h 3475971"/>
                  <a:gd name="connsiteX4-13367" fmla="*/ 137160 w 2072640"/>
                  <a:gd name="connsiteY4-13368" fmla="*/ 1502355 h 3475971"/>
                  <a:gd name="connsiteX5-13369" fmla="*/ 176532 w 2072640"/>
                  <a:gd name="connsiteY5-13370" fmla="*/ 1151399 h 3475971"/>
                  <a:gd name="connsiteX6-13371" fmla="*/ 205740 w 2072640"/>
                  <a:gd name="connsiteY6-13372" fmla="*/ 1509975 h 3475971"/>
                  <a:gd name="connsiteX7-13373" fmla="*/ 227970 w 2072640"/>
                  <a:gd name="connsiteY7-13374" fmla="*/ 1120991 h 3475971"/>
                  <a:gd name="connsiteX8-13375" fmla="*/ 256699 w 2072640"/>
                  <a:gd name="connsiteY8-13376" fmla="*/ 1564189 h 3475971"/>
                  <a:gd name="connsiteX9-13377" fmla="*/ 292104 w 2072640"/>
                  <a:gd name="connsiteY9-13378" fmla="*/ 930782 h 3475971"/>
                  <a:gd name="connsiteX10-13379" fmla="*/ 304800 w 2072640"/>
                  <a:gd name="connsiteY10-13380" fmla="*/ 1730955 h 3475971"/>
                  <a:gd name="connsiteX11-13381" fmla="*/ 334649 w 2072640"/>
                  <a:gd name="connsiteY11-13382" fmla="*/ 770835 h 3475971"/>
                  <a:gd name="connsiteX12-13383" fmla="*/ 347976 w 2072640"/>
                  <a:gd name="connsiteY12-13384" fmla="*/ 1883500 h 3475971"/>
                  <a:gd name="connsiteX13-13385" fmla="*/ 383543 w 2072640"/>
                  <a:gd name="connsiteY13-13386" fmla="*/ 610742 h 3475971"/>
                  <a:gd name="connsiteX14-13387" fmla="*/ 400044 w 2072640"/>
                  <a:gd name="connsiteY14-13388" fmla="*/ 2051213 h 3475971"/>
                  <a:gd name="connsiteX15-13389" fmla="*/ 440058 w 2072640"/>
                  <a:gd name="connsiteY15-13390" fmla="*/ 458416 h 3475971"/>
                  <a:gd name="connsiteX16-13391" fmla="*/ 450840 w 2072640"/>
                  <a:gd name="connsiteY16-13392" fmla="*/ 2233948 h 3475971"/>
                  <a:gd name="connsiteX17-13393" fmla="*/ 497843 w 2072640"/>
                  <a:gd name="connsiteY17-13394" fmla="*/ 298395 h 3475971"/>
                  <a:gd name="connsiteX18-13395" fmla="*/ 501636 w 2072640"/>
                  <a:gd name="connsiteY18-13396" fmla="*/ 2454856 h 3475971"/>
                  <a:gd name="connsiteX19-13397" fmla="*/ 546108 w 2072640"/>
                  <a:gd name="connsiteY19-13398" fmla="*/ 121 h 3475971"/>
                  <a:gd name="connsiteX20-13399" fmla="*/ 549260 w 2072640"/>
                  <a:gd name="connsiteY20-13400" fmla="*/ 2338807 h 3475971"/>
                  <a:gd name="connsiteX21-13401" fmla="*/ 589283 w 2072640"/>
                  <a:gd name="connsiteY21-13402" fmla="*/ 240542 h 3475971"/>
                  <a:gd name="connsiteX22-13403" fmla="*/ 598795 w 2072640"/>
                  <a:gd name="connsiteY22-13404" fmla="*/ 2210724 h 3475971"/>
                  <a:gd name="connsiteX23-13405" fmla="*/ 632460 w 2072640"/>
                  <a:gd name="connsiteY23-13406" fmla="*/ 484017 h 3475971"/>
                  <a:gd name="connsiteX24-13407" fmla="*/ 645156 w 2072640"/>
                  <a:gd name="connsiteY24-13408" fmla="*/ 1997656 h 3475971"/>
                  <a:gd name="connsiteX25-13409" fmla="*/ 673104 w 2072640"/>
                  <a:gd name="connsiteY25-13410" fmla="*/ 737296 h 3475971"/>
                  <a:gd name="connsiteX26-13411" fmla="*/ 696594 w 2072640"/>
                  <a:gd name="connsiteY26-13412" fmla="*/ 1920655 h 3475971"/>
                  <a:gd name="connsiteX27-13413" fmla="*/ 727552 w 2072640"/>
                  <a:gd name="connsiteY27-13414" fmla="*/ 855694 h 3475971"/>
                  <a:gd name="connsiteX28-13415" fmla="*/ 748032 w 2072640"/>
                  <a:gd name="connsiteY28-13416" fmla="*/ 1720276 h 3475971"/>
                  <a:gd name="connsiteX29-13417" fmla="*/ 775337 w 2072640"/>
                  <a:gd name="connsiteY29-13418" fmla="*/ 939002 h 3475971"/>
                  <a:gd name="connsiteX30-13419" fmla="*/ 791849 w 2072640"/>
                  <a:gd name="connsiteY30-13420" fmla="*/ 1672736 h 3475971"/>
                  <a:gd name="connsiteX31-13421" fmla="*/ 826776 w 2072640"/>
                  <a:gd name="connsiteY31-13422" fmla="*/ 998577 h 3475971"/>
                  <a:gd name="connsiteX32-13423" fmla="*/ 850896 w 2072640"/>
                  <a:gd name="connsiteY32-13424" fmla="*/ 1602190 h 3475971"/>
                  <a:gd name="connsiteX33-13425" fmla="*/ 878214 w 2072640"/>
                  <a:gd name="connsiteY33-13426" fmla="*/ 1068428 h 3475971"/>
                  <a:gd name="connsiteX34-13427" fmla="*/ 904867 w 2072640"/>
                  <a:gd name="connsiteY34-13428" fmla="*/ 1553341 h 3475971"/>
                  <a:gd name="connsiteX35-13429" fmla="*/ 933934 w 2072640"/>
                  <a:gd name="connsiteY35-13430" fmla="*/ 1100570 h 3475971"/>
                  <a:gd name="connsiteX36-13431" fmla="*/ 965815 w 2072640"/>
                  <a:gd name="connsiteY36-13432" fmla="*/ 1534898 h 3475971"/>
                  <a:gd name="connsiteX37-13433" fmla="*/ 999014 w 2072640"/>
                  <a:gd name="connsiteY37-13434" fmla="*/ 1107420 h 3475971"/>
                  <a:gd name="connsiteX38-13435" fmla="*/ 1037569 w 2072640"/>
                  <a:gd name="connsiteY38-13436" fmla="*/ 1487430 h 3475971"/>
                  <a:gd name="connsiteX39-13437" fmla="*/ 1067430 w 2072640"/>
                  <a:gd name="connsiteY39-13438" fmla="*/ 1102133 h 3475971"/>
                  <a:gd name="connsiteX40-13439" fmla="*/ 1088715 w 2072640"/>
                  <a:gd name="connsiteY40-13440" fmla="*/ 1477317 h 3475971"/>
                  <a:gd name="connsiteX41-13441" fmla="*/ 1127130 w 2072640"/>
                  <a:gd name="connsiteY41-13442" fmla="*/ 1154527 h 3475971"/>
                  <a:gd name="connsiteX42-13443" fmla="*/ 1152534 w 2072640"/>
                  <a:gd name="connsiteY42-13444" fmla="*/ 1468970 h 3475971"/>
                  <a:gd name="connsiteX43-13445" fmla="*/ 1187461 w 2072640"/>
                  <a:gd name="connsiteY43-13446" fmla="*/ 1170205 h 3475971"/>
                  <a:gd name="connsiteX44-13447" fmla="*/ 1221907 w 2072640"/>
                  <a:gd name="connsiteY44-13448" fmla="*/ 1483626 h 3475971"/>
                  <a:gd name="connsiteX45-13449" fmla="*/ 1258898 w 2072640"/>
                  <a:gd name="connsiteY45-13450" fmla="*/ 1160296 h 3475971"/>
                  <a:gd name="connsiteX46-13451" fmla="*/ 1289378 w 2072640"/>
                  <a:gd name="connsiteY46-13452" fmla="*/ 1512037 h 3475971"/>
                  <a:gd name="connsiteX47-13453" fmla="*/ 1337958 w 2072640"/>
                  <a:gd name="connsiteY47-13454" fmla="*/ 1169476 h 3475971"/>
                  <a:gd name="connsiteX48-13455" fmla="*/ 1360818 w 2072640"/>
                  <a:gd name="connsiteY48-13456" fmla="*/ 1811255 h 3475971"/>
                  <a:gd name="connsiteX49-13457" fmla="*/ 1422571 w 2072640"/>
                  <a:gd name="connsiteY49-13458" fmla="*/ 1190849 h 3475971"/>
                  <a:gd name="connsiteX50-13459" fmla="*/ 1485900 w 2072640"/>
                  <a:gd name="connsiteY50-13460" fmla="*/ 3011115 h 3475971"/>
                  <a:gd name="connsiteX51-13461" fmla="*/ 1546860 w 2072640"/>
                  <a:gd name="connsiteY51-13462" fmla="*/ 3384495 h 3475971"/>
                  <a:gd name="connsiteX52-13463" fmla="*/ 1562100 w 2072640"/>
                  <a:gd name="connsiteY52-13464" fmla="*/ 3003495 h 3475971"/>
                  <a:gd name="connsiteX53-13465" fmla="*/ 1623060 w 2072640"/>
                  <a:gd name="connsiteY53-13466" fmla="*/ 3354015 h 3475971"/>
                  <a:gd name="connsiteX54-13467" fmla="*/ 1661160 w 2072640"/>
                  <a:gd name="connsiteY54-13468" fmla="*/ 3049215 h 3475971"/>
                  <a:gd name="connsiteX55-13469" fmla="*/ 1691640 w 2072640"/>
                  <a:gd name="connsiteY55-13470" fmla="*/ 3414975 h 3475971"/>
                  <a:gd name="connsiteX56-13471" fmla="*/ 1729740 w 2072640"/>
                  <a:gd name="connsiteY56-13472" fmla="*/ 3064455 h 3475971"/>
                  <a:gd name="connsiteX57-13473" fmla="*/ 1775460 w 2072640"/>
                  <a:gd name="connsiteY57-13474" fmla="*/ 3361635 h 3475971"/>
                  <a:gd name="connsiteX58-13475" fmla="*/ 1813560 w 2072640"/>
                  <a:gd name="connsiteY58-13476" fmla="*/ 3117795 h 3475971"/>
                  <a:gd name="connsiteX59-13477" fmla="*/ 1844040 w 2072640"/>
                  <a:gd name="connsiteY59-13478" fmla="*/ 3468315 h 3475971"/>
                  <a:gd name="connsiteX60-13479" fmla="*/ 1874520 w 2072640"/>
                  <a:gd name="connsiteY60-13480" fmla="*/ 3163515 h 3475971"/>
                  <a:gd name="connsiteX61-13481" fmla="*/ 1927860 w 2072640"/>
                  <a:gd name="connsiteY61-13482" fmla="*/ 3468315 h 3475971"/>
                  <a:gd name="connsiteX62-13483" fmla="*/ 1958340 w 2072640"/>
                  <a:gd name="connsiteY62-13484" fmla="*/ 3163515 h 3475971"/>
                  <a:gd name="connsiteX63-13485" fmla="*/ 2011680 w 2072640"/>
                  <a:gd name="connsiteY63-13486" fmla="*/ 3475935 h 3475971"/>
                  <a:gd name="connsiteX64-13487" fmla="*/ 2072640 w 2072640"/>
                  <a:gd name="connsiteY64-13488" fmla="*/ 3186375 h 3475971"/>
                  <a:gd name="connsiteX65-13489" fmla="*/ 2072640 w 2072640"/>
                  <a:gd name="connsiteY65-13490" fmla="*/ 3186375 h 3475971"/>
                  <a:gd name="connsiteX66-13491" fmla="*/ 2072640 w 2072640"/>
                  <a:gd name="connsiteY66-13492" fmla="*/ 3186375 h 3475971"/>
                  <a:gd name="connsiteX0-13493" fmla="*/ 0 w 2072640"/>
                  <a:gd name="connsiteY0-13494" fmla="*/ 1449015 h 3475971"/>
                  <a:gd name="connsiteX1-13495" fmla="*/ 39057 w 2072640"/>
                  <a:gd name="connsiteY1-13496" fmla="*/ 1142146 h 3475971"/>
                  <a:gd name="connsiteX2-13497" fmla="*/ 68580 w 2072640"/>
                  <a:gd name="connsiteY2-13498" fmla="*/ 1449015 h 3475971"/>
                  <a:gd name="connsiteX3-13499" fmla="*/ 107636 w 2072640"/>
                  <a:gd name="connsiteY3-13500" fmla="*/ 1161306 h 3475971"/>
                  <a:gd name="connsiteX4-13501" fmla="*/ 137160 w 2072640"/>
                  <a:gd name="connsiteY4-13502" fmla="*/ 1502355 h 3475971"/>
                  <a:gd name="connsiteX5-13503" fmla="*/ 176532 w 2072640"/>
                  <a:gd name="connsiteY5-13504" fmla="*/ 1151399 h 3475971"/>
                  <a:gd name="connsiteX6-13505" fmla="*/ 205740 w 2072640"/>
                  <a:gd name="connsiteY6-13506" fmla="*/ 1509975 h 3475971"/>
                  <a:gd name="connsiteX7-13507" fmla="*/ 227970 w 2072640"/>
                  <a:gd name="connsiteY7-13508" fmla="*/ 1120991 h 3475971"/>
                  <a:gd name="connsiteX8-13509" fmla="*/ 256699 w 2072640"/>
                  <a:gd name="connsiteY8-13510" fmla="*/ 1564189 h 3475971"/>
                  <a:gd name="connsiteX9-13511" fmla="*/ 292104 w 2072640"/>
                  <a:gd name="connsiteY9-13512" fmla="*/ 930782 h 3475971"/>
                  <a:gd name="connsiteX10-13513" fmla="*/ 304800 w 2072640"/>
                  <a:gd name="connsiteY10-13514" fmla="*/ 1730955 h 3475971"/>
                  <a:gd name="connsiteX11-13515" fmla="*/ 334649 w 2072640"/>
                  <a:gd name="connsiteY11-13516" fmla="*/ 770835 h 3475971"/>
                  <a:gd name="connsiteX12-13517" fmla="*/ 347976 w 2072640"/>
                  <a:gd name="connsiteY12-13518" fmla="*/ 1883500 h 3475971"/>
                  <a:gd name="connsiteX13-13519" fmla="*/ 383543 w 2072640"/>
                  <a:gd name="connsiteY13-13520" fmla="*/ 610742 h 3475971"/>
                  <a:gd name="connsiteX14-13521" fmla="*/ 400044 w 2072640"/>
                  <a:gd name="connsiteY14-13522" fmla="*/ 2051213 h 3475971"/>
                  <a:gd name="connsiteX15-13523" fmla="*/ 440058 w 2072640"/>
                  <a:gd name="connsiteY15-13524" fmla="*/ 458416 h 3475971"/>
                  <a:gd name="connsiteX16-13525" fmla="*/ 450840 w 2072640"/>
                  <a:gd name="connsiteY16-13526" fmla="*/ 2233948 h 3475971"/>
                  <a:gd name="connsiteX17-13527" fmla="*/ 497843 w 2072640"/>
                  <a:gd name="connsiteY17-13528" fmla="*/ 298395 h 3475971"/>
                  <a:gd name="connsiteX18-13529" fmla="*/ 501636 w 2072640"/>
                  <a:gd name="connsiteY18-13530" fmla="*/ 2454856 h 3475971"/>
                  <a:gd name="connsiteX19-13531" fmla="*/ 546108 w 2072640"/>
                  <a:gd name="connsiteY19-13532" fmla="*/ 121 h 3475971"/>
                  <a:gd name="connsiteX20-13533" fmla="*/ 549260 w 2072640"/>
                  <a:gd name="connsiteY20-13534" fmla="*/ 2338807 h 3475971"/>
                  <a:gd name="connsiteX21-13535" fmla="*/ 589283 w 2072640"/>
                  <a:gd name="connsiteY21-13536" fmla="*/ 240542 h 3475971"/>
                  <a:gd name="connsiteX22-13537" fmla="*/ 598795 w 2072640"/>
                  <a:gd name="connsiteY22-13538" fmla="*/ 2210724 h 3475971"/>
                  <a:gd name="connsiteX23-13539" fmla="*/ 632460 w 2072640"/>
                  <a:gd name="connsiteY23-13540" fmla="*/ 484017 h 3475971"/>
                  <a:gd name="connsiteX24-13541" fmla="*/ 645156 w 2072640"/>
                  <a:gd name="connsiteY24-13542" fmla="*/ 1997656 h 3475971"/>
                  <a:gd name="connsiteX25-13543" fmla="*/ 673104 w 2072640"/>
                  <a:gd name="connsiteY25-13544" fmla="*/ 737296 h 3475971"/>
                  <a:gd name="connsiteX26-13545" fmla="*/ 696594 w 2072640"/>
                  <a:gd name="connsiteY26-13546" fmla="*/ 1920655 h 3475971"/>
                  <a:gd name="connsiteX27-13547" fmla="*/ 727552 w 2072640"/>
                  <a:gd name="connsiteY27-13548" fmla="*/ 855694 h 3475971"/>
                  <a:gd name="connsiteX28-13549" fmla="*/ 748032 w 2072640"/>
                  <a:gd name="connsiteY28-13550" fmla="*/ 1720276 h 3475971"/>
                  <a:gd name="connsiteX29-13551" fmla="*/ 775337 w 2072640"/>
                  <a:gd name="connsiteY29-13552" fmla="*/ 939002 h 3475971"/>
                  <a:gd name="connsiteX30-13553" fmla="*/ 791849 w 2072640"/>
                  <a:gd name="connsiteY30-13554" fmla="*/ 1672736 h 3475971"/>
                  <a:gd name="connsiteX31-13555" fmla="*/ 826776 w 2072640"/>
                  <a:gd name="connsiteY31-13556" fmla="*/ 998577 h 3475971"/>
                  <a:gd name="connsiteX32-13557" fmla="*/ 850896 w 2072640"/>
                  <a:gd name="connsiteY32-13558" fmla="*/ 1602190 h 3475971"/>
                  <a:gd name="connsiteX33-13559" fmla="*/ 878214 w 2072640"/>
                  <a:gd name="connsiteY33-13560" fmla="*/ 1068428 h 3475971"/>
                  <a:gd name="connsiteX34-13561" fmla="*/ 904867 w 2072640"/>
                  <a:gd name="connsiteY34-13562" fmla="*/ 1553341 h 3475971"/>
                  <a:gd name="connsiteX35-13563" fmla="*/ 933934 w 2072640"/>
                  <a:gd name="connsiteY35-13564" fmla="*/ 1100570 h 3475971"/>
                  <a:gd name="connsiteX36-13565" fmla="*/ 965815 w 2072640"/>
                  <a:gd name="connsiteY36-13566" fmla="*/ 1534898 h 3475971"/>
                  <a:gd name="connsiteX37-13567" fmla="*/ 999014 w 2072640"/>
                  <a:gd name="connsiteY37-13568" fmla="*/ 1107420 h 3475971"/>
                  <a:gd name="connsiteX38-13569" fmla="*/ 1037569 w 2072640"/>
                  <a:gd name="connsiteY38-13570" fmla="*/ 1487430 h 3475971"/>
                  <a:gd name="connsiteX39-13571" fmla="*/ 1067430 w 2072640"/>
                  <a:gd name="connsiteY39-13572" fmla="*/ 1102133 h 3475971"/>
                  <a:gd name="connsiteX40-13573" fmla="*/ 1088715 w 2072640"/>
                  <a:gd name="connsiteY40-13574" fmla="*/ 1477317 h 3475971"/>
                  <a:gd name="connsiteX41-13575" fmla="*/ 1127130 w 2072640"/>
                  <a:gd name="connsiteY41-13576" fmla="*/ 1154527 h 3475971"/>
                  <a:gd name="connsiteX42-13577" fmla="*/ 1152534 w 2072640"/>
                  <a:gd name="connsiteY42-13578" fmla="*/ 1468970 h 3475971"/>
                  <a:gd name="connsiteX43-13579" fmla="*/ 1187461 w 2072640"/>
                  <a:gd name="connsiteY43-13580" fmla="*/ 1170205 h 3475971"/>
                  <a:gd name="connsiteX44-13581" fmla="*/ 1221907 w 2072640"/>
                  <a:gd name="connsiteY44-13582" fmla="*/ 1483626 h 3475971"/>
                  <a:gd name="connsiteX45-13583" fmla="*/ 1258898 w 2072640"/>
                  <a:gd name="connsiteY45-13584" fmla="*/ 1160296 h 3475971"/>
                  <a:gd name="connsiteX46-13585" fmla="*/ 1289378 w 2072640"/>
                  <a:gd name="connsiteY46-13586" fmla="*/ 1512037 h 3475971"/>
                  <a:gd name="connsiteX47-13587" fmla="*/ 1337958 w 2072640"/>
                  <a:gd name="connsiteY47-13588" fmla="*/ 1169476 h 3475971"/>
                  <a:gd name="connsiteX48-13589" fmla="*/ 1377482 w 2072640"/>
                  <a:gd name="connsiteY48-13590" fmla="*/ 1511235 h 3475971"/>
                  <a:gd name="connsiteX49-13591" fmla="*/ 1422571 w 2072640"/>
                  <a:gd name="connsiteY49-13592" fmla="*/ 1190849 h 3475971"/>
                  <a:gd name="connsiteX50-13593" fmla="*/ 1485900 w 2072640"/>
                  <a:gd name="connsiteY50-13594" fmla="*/ 3011115 h 3475971"/>
                  <a:gd name="connsiteX51-13595" fmla="*/ 1546860 w 2072640"/>
                  <a:gd name="connsiteY51-13596" fmla="*/ 3384495 h 3475971"/>
                  <a:gd name="connsiteX52-13597" fmla="*/ 1562100 w 2072640"/>
                  <a:gd name="connsiteY52-13598" fmla="*/ 3003495 h 3475971"/>
                  <a:gd name="connsiteX53-13599" fmla="*/ 1623060 w 2072640"/>
                  <a:gd name="connsiteY53-13600" fmla="*/ 3354015 h 3475971"/>
                  <a:gd name="connsiteX54-13601" fmla="*/ 1661160 w 2072640"/>
                  <a:gd name="connsiteY54-13602" fmla="*/ 3049215 h 3475971"/>
                  <a:gd name="connsiteX55-13603" fmla="*/ 1691640 w 2072640"/>
                  <a:gd name="connsiteY55-13604" fmla="*/ 3414975 h 3475971"/>
                  <a:gd name="connsiteX56-13605" fmla="*/ 1729740 w 2072640"/>
                  <a:gd name="connsiteY56-13606" fmla="*/ 3064455 h 3475971"/>
                  <a:gd name="connsiteX57-13607" fmla="*/ 1775460 w 2072640"/>
                  <a:gd name="connsiteY57-13608" fmla="*/ 3361635 h 3475971"/>
                  <a:gd name="connsiteX58-13609" fmla="*/ 1813560 w 2072640"/>
                  <a:gd name="connsiteY58-13610" fmla="*/ 3117795 h 3475971"/>
                  <a:gd name="connsiteX59-13611" fmla="*/ 1844040 w 2072640"/>
                  <a:gd name="connsiteY59-13612" fmla="*/ 3468315 h 3475971"/>
                  <a:gd name="connsiteX60-13613" fmla="*/ 1874520 w 2072640"/>
                  <a:gd name="connsiteY60-13614" fmla="*/ 3163515 h 3475971"/>
                  <a:gd name="connsiteX61-13615" fmla="*/ 1927860 w 2072640"/>
                  <a:gd name="connsiteY61-13616" fmla="*/ 3468315 h 3475971"/>
                  <a:gd name="connsiteX62-13617" fmla="*/ 1958340 w 2072640"/>
                  <a:gd name="connsiteY62-13618" fmla="*/ 3163515 h 3475971"/>
                  <a:gd name="connsiteX63-13619" fmla="*/ 2011680 w 2072640"/>
                  <a:gd name="connsiteY63-13620" fmla="*/ 3475935 h 3475971"/>
                  <a:gd name="connsiteX64-13621" fmla="*/ 2072640 w 2072640"/>
                  <a:gd name="connsiteY64-13622" fmla="*/ 3186375 h 3475971"/>
                  <a:gd name="connsiteX65-13623" fmla="*/ 2072640 w 2072640"/>
                  <a:gd name="connsiteY65-13624" fmla="*/ 3186375 h 3475971"/>
                  <a:gd name="connsiteX66-13625" fmla="*/ 2072640 w 2072640"/>
                  <a:gd name="connsiteY66-13626" fmla="*/ 3186375 h 3475971"/>
                  <a:gd name="connsiteX0-13627" fmla="*/ 0 w 2072640"/>
                  <a:gd name="connsiteY0-13628" fmla="*/ 1449015 h 3475971"/>
                  <a:gd name="connsiteX1-13629" fmla="*/ 39057 w 2072640"/>
                  <a:gd name="connsiteY1-13630" fmla="*/ 1142146 h 3475971"/>
                  <a:gd name="connsiteX2-13631" fmla="*/ 68580 w 2072640"/>
                  <a:gd name="connsiteY2-13632" fmla="*/ 1449015 h 3475971"/>
                  <a:gd name="connsiteX3-13633" fmla="*/ 107636 w 2072640"/>
                  <a:gd name="connsiteY3-13634" fmla="*/ 1161306 h 3475971"/>
                  <a:gd name="connsiteX4-13635" fmla="*/ 137160 w 2072640"/>
                  <a:gd name="connsiteY4-13636" fmla="*/ 1502355 h 3475971"/>
                  <a:gd name="connsiteX5-13637" fmla="*/ 176532 w 2072640"/>
                  <a:gd name="connsiteY5-13638" fmla="*/ 1151399 h 3475971"/>
                  <a:gd name="connsiteX6-13639" fmla="*/ 205740 w 2072640"/>
                  <a:gd name="connsiteY6-13640" fmla="*/ 1509975 h 3475971"/>
                  <a:gd name="connsiteX7-13641" fmla="*/ 227970 w 2072640"/>
                  <a:gd name="connsiteY7-13642" fmla="*/ 1120991 h 3475971"/>
                  <a:gd name="connsiteX8-13643" fmla="*/ 256699 w 2072640"/>
                  <a:gd name="connsiteY8-13644" fmla="*/ 1564189 h 3475971"/>
                  <a:gd name="connsiteX9-13645" fmla="*/ 292104 w 2072640"/>
                  <a:gd name="connsiteY9-13646" fmla="*/ 930782 h 3475971"/>
                  <a:gd name="connsiteX10-13647" fmla="*/ 304800 w 2072640"/>
                  <a:gd name="connsiteY10-13648" fmla="*/ 1730955 h 3475971"/>
                  <a:gd name="connsiteX11-13649" fmla="*/ 334649 w 2072640"/>
                  <a:gd name="connsiteY11-13650" fmla="*/ 770835 h 3475971"/>
                  <a:gd name="connsiteX12-13651" fmla="*/ 347976 w 2072640"/>
                  <a:gd name="connsiteY12-13652" fmla="*/ 1883500 h 3475971"/>
                  <a:gd name="connsiteX13-13653" fmla="*/ 383543 w 2072640"/>
                  <a:gd name="connsiteY13-13654" fmla="*/ 610742 h 3475971"/>
                  <a:gd name="connsiteX14-13655" fmla="*/ 400044 w 2072640"/>
                  <a:gd name="connsiteY14-13656" fmla="*/ 2051213 h 3475971"/>
                  <a:gd name="connsiteX15-13657" fmla="*/ 440058 w 2072640"/>
                  <a:gd name="connsiteY15-13658" fmla="*/ 458416 h 3475971"/>
                  <a:gd name="connsiteX16-13659" fmla="*/ 450840 w 2072640"/>
                  <a:gd name="connsiteY16-13660" fmla="*/ 2233948 h 3475971"/>
                  <a:gd name="connsiteX17-13661" fmla="*/ 497843 w 2072640"/>
                  <a:gd name="connsiteY17-13662" fmla="*/ 298395 h 3475971"/>
                  <a:gd name="connsiteX18-13663" fmla="*/ 501636 w 2072640"/>
                  <a:gd name="connsiteY18-13664" fmla="*/ 2454856 h 3475971"/>
                  <a:gd name="connsiteX19-13665" fmla="*/ 546108 w 2072640"/>
                  <a:gd name="connsiteY19-13666" fmla="*/ 121 h 3475971"/>
                  <a:gd name="connsiteX20-13667" fmla="*/ 549260 w 2072640"/>
                  <a:gd name="connsiteY20-13668" fmla="*/ 2338807 h 3475971"/>
                  <a:gd name="connsiteX21-13669" fmla="*/ 589283 w 2072640"/>
                  <a:gd name="connsiteY21-13670" fmla="*/ 240542 h 3475971"/>
                  <a:gd name="connsiteX22-13671" fmla="*/ 598795 w 2072640"/>
                  <a:gd name="connsiteY22-13672" fmla="*/ 2210724 h 3475971"/>
                  <a:gd name="connsiteX23-13673" fmla="*/ 632460 w 2072640"/>
                  <a:gd name="connsiteY23-13674" fmla="*/ 484017 h 3475971"/>
                  <a:gd name="connsiteX24-13675" fmla="*/ 645156 w 2072640"/>
                  <a:gd name="connsiteY24-13676" fmla="*/ 1997656 h 3475971"/>
                  <a:gd name="connsiteX25-13677" fmla="*/ 673104 w 2072640"/>
                  <a:gd name="connsiteY25-13678" fmla="*/ 737296 h 3475971"/>
                  <a:gd name="connsiteX26-13679" fmla="*/ 696594 w 2072640"/>
                  <a:gd name="connsiteY26-13680" fmla="*/ 1920655 h 3475971"/>
                  <a:gd name="connsiteX27-13681" fmla="*/ 727552 w 2072640"/>
                  <a:gd name="connsiteY27-13682" fmla="*/ 855694 h 3475971"/>
                  <a:gd name="connsiteX28-13683" fmla="*/ 748032 w 2072640"/>
                  <a:gd name="connsiteY28-13684" fmla="*/ 1720276 h 3475971"/>
                  <a:gd name="connsiteX29-13685" fmla="*/ 775337 w 2072640"/>
                  <a:gd name="connsiteY29-13686" fmla="*/ 939002 h 3475971"/>
                  <a:gd name="connsiteX30-13687" fmla="*/ 791849 w 2072640"/>
                  <a:gd name="connsiteY30-13688" fmla="*/ 1672736 h 3475971"/>
                  <a:gd name="connsiteX31-13689" fmla="*/ 826776 w 2072640"/>
                  <a:gd name="connsiteY31-13690" fmla="*/ 998577 h 3475971"/>
                  <a:gd name="connsiteX32-13691" fmla="*/ 850896 w 2072640"/>
                  <a:gd name="connsiteY32-13692" fmla="*/ 1602190 h 3475971"/>
                  <a:gd name="connsiteX33-13693" fmla="*/ 878214 w 2072640"/>
                  <a:gd name="connsiteY33-13694" fmla="*/ 1068428 h 3475971"/>
                  <a:gd name="connsiteX34-13695" fmla="*/ 904867 w 2072640"/>
                  <a:gd name="connsiteY34-13696" fmla="*/ 1553341 h 3475971"/>
                  <a:gd name="connsiteX35-13697" fmla="*/ 933934 w 2072640"/>
                  <a:gd name="connsiteY35-13698" fmla="*/ 1100570 h 3475971"/>
                  <a:gd name="connsiteX36-13699" fmla="*/ 965815 w 2072640"/>
                  <a:gd name="connsiteY36-13700" fmla="*/ 1534898 h 3475971"/>
                  <a:gd name="connsiteX37-13701" fmla="*/ 999014 w 2072640"/>
                  <a:gd name="connsiteY37-13702" fmla="*/ 1107420 h 3475971"/>
                  <a:gd name="connsiteX38-13703" fmla="*/ 1037569 w 2072640"/>
                  <a:gd name="connsiteY38-13704" fmla="*/ 1487430 h 3475971"/>
                  <a:gd name="connsiteX39-13705" fmla="*/ 1067430 w 2072640"/>
                  <a:gd name="connsiteY39-13706" fmla="*/ 1102133 h 3475971"/>
                  <a:gd name="connsiteX40-13707" fmla="*/ 1088715 w 2072640"/>
                  <a:gd name="connsiteY40-13708" fmla="*/ 1477317 h 3475971"/>
                  <a:gd name="connsiteX41-13709" fmla="*/ 1127130 w 2072640"/>
                  <a:gd name="connsiteY41-13710" fmla="*/ 1154527 h 3475971"/>
                  <a:gd name="connsiteX42-13711" fmla="*/ 1152534 w 2072640"/>
                  <a:gd name="connsiteY42-13712" fmla="*/ 1468970 h 3475971"/>
                  <a:gd name="connsiteX43-13713" fmla="*/ 1187461 w 2072640"/>
                  <a:gd name="connsiteY43-13714" fmla="*/ 1170205 h 3475971"/>
                  <a:gd name="connsiteX44-13715" fmla="*/ 1221907 w 2072640"/>
                  <a:gd name="connsiteY44-13716" fmla="*/ 1483626 h 3475971"/>
                  <a:gd name="connsiteX45-13717" fmla="*/ 1258898 w 2072640"/>
                  <a:gd name="connsiteY45-13718" fmla="*/ 1160296 h 3475971"/>
                  <a:gd name="connsiteX46-13719" fmla="*/ 1289378 w 2072640"/>
                  <a:gd name="connsiteY46-13720" fmla="*/ 1512037 h 3475971"/>
                  <a:gd name="connsiteX47-13721" fmla="*/ 1337958 w 2072640"/>
                  <a:gd name="connsiteY47-13722" fmla="*/ 1169476 h 3475971"/>
                  <a:gd name="connsiteX48-13723" fmla="*/ 1377482 w 2072640"/>
                  <a:gd name="connsiteY48-13724" fmla="*/ 1511235 h 3475971"/>
                  <a:gd name="connsiteX49-13725" fmla="*/ 1422571 w 2072640"/>
                  <a:gd name="connsiteY49-13726" fmla="*/ 1190849 h 3475971"/>
                  <a:gd name="connsiteX50-13727" fmla="*/ 1485900 w 2072640"/>
                  <a:gd name="connsiteY50-13728" fmla="*/ 3011115 h 3475971"/>
                  <a:gd name="connsiteX51-13729" fmla="*/ 1501630 w 2072640"/>
                  <a:gd name="connsiteY51-13730" fmla="*/ 1134349 h 3475971"/>
                  <a:gd name="connsiteX52-13731" fmla="*/ 1562100 w 2072640"/>
                  <a:gd name="connsiteY52-13732" fmla="*/ 3003495 h 3475971"/>
                  <a:gd name="connsiteX53-13733" fmla="*/ 1623060 w 2072640"/>
                  <a:gd name="connsiteY53-13734" fmla="*/ 3354015 h 3475971"/>
                  <a:gd name="connsiteX54-13735" fmla="*/ 1661160 w 2072640"/>
                  <a:gd name="connsiteY54-13736" fmla="*/ 3049215 h 3475971"/>
                  <a:gd name="connsiteX55-13737" fmla="*/ 1691640 w 2072640"/>
                  <a:gd name="connsiteY55-13738" fmla="*/ 3414975 h 3475971"/>
                  <a:gd name="connsiteX56-13739" fmla="*/ 1729740 w 2072640"/>
                  <a:gd name="connsiteY56-13740" fmla="*/ 3064455 h 3475971"/>
                  <a:gd name="connsiteX57-13741" fmla="*/ 1775460 w 2072640"/>
                  <a:gd name="connsiteY57-13742" fmla="*/ 3361635 h 3475971"/>
                  <a:gd name="connsiteX58-13743" fmla="*/ 1813560 w 2072640"/>
                  <a:gd name="connsiteY58-13744" fmla="*/ 3117795 h 3475971"/>
                  <a:gd name="connsiteX59-13745" fmla="*/ 1844040 w 2072640"/>
                  <a:gd name="connsiteY59-13746" fmla="*/ 3468315 h 3475971"/>
                  <a:gd name="connsiteX60-13747" fmla="*/ 1874520 w 2072640"/>
                  <a:gd name="connsiteY60-13748" fmla="*/ 3163515 h 3475971"/>
                  <a:gd name="connsiteX61-13749" fmla="*/ 1927860 w 2072640"/>
                  <a:gd name="connsiteY61-13750" fmla="*/ 3468315 h 3475971"/>
                  <a:gd name="connsiteX62-13751" fmla="*/ 1958340 w 2072640"/>
                  <a:gd name="connsiteY62-13752" fmla="*/ 3163515 h 3475971"/>
                  <a:gd name="connsiteX63-13753" fmla="*/ 2011680 w 2072640"/>
                  <a:gd name="connsiteY63-13754" fmla="*/ 3475935 h 3475971"/>
                  <a:gd name="connsiteX64-13755" fmla="*/ 2072640 w 2072640"/>
                  <a:gd name="connsiteY64-13756" fmla="*/ 3186375 h 3475971"/>
                  <a:gd name="connsiteX65-13757" fmla="*/ 2072640 w 2072640"/>
                  <a:gd name="connsiteY65-13758" fmla="*/ 3186375 h 3475971"/>
                  <a:gd name="connsiteX66-13759" fmla="*/ 2072640 w 2072640"/>
                  <a:gd name="connsiteY66-13760" fmla="*/ 3186375 h 3475971"/>
                  <a:gd name="connsiteX0-13761" fmla="*/ 0 w 2072640"/>
                  <a:gd name="connsiteY0-13762" fmla="*/ 1449015 h 3475971"/>
                  <a:gd name="connsiteX1-13763" fmla="*/ 39057 w 2072640"/>
                  <a:gd name="connsiteY1-13764" fmla="*/ 1142146 h 3475971"/>
                  <a:gd name="connsiteX2-13765" fmla="*/ 68580 w 2072640"/>
                  <a:gd name="connsiteY2-13766" fmla="*/ 1449015 h 3475971"/>
                  <a:gd name="connsiteX3-13767" fmla="*/ 107636 w 2072640"/>
                  <a:gd name="connsiteY3-13768" fmla="*/ 1161306 h 3475971"/>
                  <a:gd name="connsiteX4-13769" fmla="*/ 137160 w 2072640"/>
                  <a:gd name="connsiteY4-13770" fmla="*/ 1502355 h 3475971"/>
                  <a:gd name="connsiteX5-13771" fmla="*/ 176532 w 2072640"/>
                  <a:gd name="connsiteY5-13772" fmla="*/ 1151399 h 3475971"/>
                  <a:gd name="connsiteX6-13773" fmla="*/ 205740 w 2072640"/>
                  <a:gd name="connsiteY6-13774" fmla="*/ 1509975 h 3475971"/>
                  <a:gd name="connsiteX7-13775" fmla="*/ 227970 w 2072640"/>
                  <a:gd name="connsiteY7-13776" fmla="*/ 1120991 h 3475971"/>
                  <a:gd name="connsiteX8-13777" fmla="*/ 256699 w 2072640"/>
                  <a:gd name="connsiteY8-13778" fmla="*/ 1564189 h 3475971"/>
                  <a:gd name="connsiteX9-13779" fmla="*/ 292104 w 2072640"/>
                  <a:gd name="connsiteY9-13780" fmla="*/ 930782 h 3475971"/>
                  <a:gd name="connsiteX10-13781" fmla="*/ 304800 w 2072640"/>
                  <a:gd name="connsiteY10-13782" fmla="*/ 1730955 h 3475971"/>
                  <a:gd name="connsiteX11-13783" fmla="*/ 334649 w 2072640"/>
                  <a:gd name="connsiteY11-13784" fmla="*/ 770835 h 3475971"/>
                  <a:gd name="connsiteX12-13785" fmla="*/ 347976 w 2072640"/>
                  <a:gd name="connsiteY12-13786" fmla="*/ 1883500 h 3475971"/>
                  <a:gd name="connsiteX13-13787" fmla="*/ 383543 w 2072640"/>
                  <a:gd name="connsiteY13-13788" fmla="*/ 610742 h 3475971"/>
                  <a:gd name="connsiteX14-13789" fmla="*/ 400044 w 2072640"/>
                  <a:gd name="connsiteY14-13790" fmla="*/ 2051213 h 3475971"/>
                  <a:gd name="connsiteX15-13791" fmla="*/ 440058 w 2072640"/>
                  <a:gd name="connsiteY15-13792" fmla="*/ 458416 h 3475971"/>
                  <a:gd name="connsiteX16-13793" fmla="*/ 450840 w 2072640"/>
                  <a:gd name="connsiteY16-13794" fmla="*/ 2233948 h 3475971"/>
                  <a:gd name="connsiteX17-13795" fmla="*/ 497843 w 2072640"/>
                  <a:gd name="connsiteY17-13796" fmla="*/ 298395 h 3475971"/>
                  <a:gd name="connsiteX18-13797" fmla="*/ 501636 w 2072640"/>
                  <a:gd name="connsiteY18-13798" fmla="*/ 2454856 h 3475971"/>
                  <a:gd name="connsiteX19-13799" fmla="*/ 546108 w 2072640"/>
                  <a:gd name="connsiteY19-13800" fmla="*/ 121 h 3475971"/>
                  <a:gd name="connsiteX20-13801" fmla="*/ 549260 w 2072640"/>
                  <a:gd name="connsiteY20-13802" fmla="*/ 2338807 h 3475971"/>
                  <a:gd name="connsiteX21-13803" fmla="*/ 589283 w 2072640"/>
                  <a:gd name="connsiteY21-13804" fmla="*/ 240542 h 3475971"/>
                  <a:gd name="connsiteX22-13805" fmla="*/ 598795 w 2072640"/>
                  <a:gd name="connsiteY22-13806" fmla="*/ 2210724 h 3475971"/>
                  <a:gd name="connsiteX23-13807" fmla="*/ 632460 w 2072640"/>
                  <a:gd name="connsiteY23-13808" fmla="*/ 484017 h 3475971"/>
                  <a:gd name="connsiteX24-13809" fmla="*/ 645156 w 2072640"/>
                  <a:gd name="connsiteY24-13810" fmla="*/ 1997656 h 3475971"/>
                  <a:gd name="connsiteX25-13811" fmla="*/ 673104 w 2072640"/>
                  <a:gd name="connsiteY25-13812" fmla="*/ 737296 h 3475971"/>
                  <a:gd name="connsiteX26-13813" fmla="*/ 696594 w 2072640"/>
                  <a:gd name="connsiteY26-13814" fmla="*/ 1920655 h 3475971"/>
                  <a:gd name="connsiteX27-13815" fmla="*/ 727552 w 2072640"/>
                  <a:gd name="connsiteY27-13816" fmla="*/ 855694 h 3475971"/>
                  <a:gd name="connsiteX28-13817" fmla="*/ 748032 w 2072640"/>
                  <a:gd name="connsiteY28-13818" fmla="*/ 1720276 h 3475971"/>
                  <a:gd name="connsiteX29-13819" fmla="*/ 775337 w 2072640"/>
                  <a:gd name="connsiteY29-13820" fmla="*/ 939002 h 3475971"/>
                  <a:gd name="connsiteX30-13821" fmla="*/ 791849 w 2072640"/>
                  <a:gd name="connsiteY30-13822" fmla="*/ 1672736 h 3475971"/>
                  <a:gd name="connsiteX31-13823" fmla="*/ 826776 w 2072640"/>
                  <a:gd name="connsiteY31-13824" fmla="*/ 998577 h 3475971"/>
                  <a:gd name="connsiteX32-13825" fmla="*/ 850896 w 2072640"/>
                  <a:gd name="connsiteY32-13826" fmla="*/ 1602190 h 3475971"/>
                  <a:gd name="connsiteX33-13827" fmla="*/ 878214 w 2072640"/>
                  <a:gd name="connsiteY33-13828" fmla="*/ 1068428 h 3475971"/>
                  <a:gd name="connsiteX34-13829" fmla="*/ 904867 w 2072640"/>
                  <a:gd name="connsiteY34-13830" fmla="*/ 1553341 h 3475971"/>
                  <a:gd name="connsiteX35-13831" fmla="*/ 933934 w 2072640"/>
                  <a:gd name="connsiteY35-13832" fmla="*/ 1100570 h 3475971"/>
                  <a:gd name="connsiteX36-13833" fmla="*/ 965815 w 2072640"/>
                  <a:gd name="connsiteY36-13834" fmla="*/ 1534898 h 3475971"/>
                  <a:gd name="connsiteX37-13835" fmla="*/ 999014 w 2072640"/>
                  <a:gd name="connsiteY37-13836" fmla="*/ 1107420 h 3475971"/>
                  <a:gd name="connsiteX38-13837" fmla="*/ 1037569 w 2072640"/>
                  <a:gd name="connsiteY38-13838" fmla="*/ 1487430 h 3475971"/>
                  <a:gd name="connsiteX39-13839" fmla="*/ 1067430 w 2072640"/>
                  <a:gd name="connsiteY39-13840" fmla="*/ 1102133 h 3475971"/>
                  <a:gd name="connsiteX40-13841" fmla="*/ 1088715 w 2072640"/>
                  <a:gd name="connsiteY40-13842" fmla="*/ 1477317 h 3475971"/>
                  <a:gd name="connsiteX41-13843" fmla="*/ 1127130 w 2072640"/>
                  <a:gd name="connsiteY41-13844" fmla="*/ 1154527 h 3475971"/>
                  <a:gd name="connsiteX42-13845" fmla="*/ 1152534 w 2072640"/>
                  <a:gd name="connsiteY42-13846" fmla="*/ 1468970 h 3475971"/>
                  <a:gd name="connsiteX43-13847" fmla="*/ 1187461 w 2072640"/>
                  <a:gd name="connsiteY43-13848" fmla="*/ 1170205 h 3475971"/>
                  <a:gd name="connsiteX44-13849" fmla="*/ 1221907 w 2072640"/>
                  <a:gd name="connsiteY44-13850" fmla="*/ 1483626 h 3475971"/>
                  <a:gd name="connsiteX45-13851" fmla="*/ 1258898 w 2072640"/>
                  <a:gd name="connsiteY45-13852" fmla="*/ 1160296 h 3475971"/>
                  <a:gd name="connsiteX46-13853" fmla="*/ 1289378 w 2072640"/>
                  <a:gd name="connsiteY46-13854" fmla="*/ 1512037 h 3475971"/>
                  <a:gd name="connsiteX47-13855" fmla="*/ 1337958 w 2072640"/>
                  <a:gd name="connsiteY47-13856" fmla="*/ 1169476 h 3475971"/>
                  <a:gd name="connsiteX48-13857" fmla="*/ 1377482 w 2072640"/>
                  <a:gd name="connsiteY48-13858" fmla="*/ 1511235 h 3475971"/>
                  <a:gd name="connsiteX49-13859" fmla="*/ 1422571 w 2072640"/>
                  <a:gd name="connsiteY49-13860" fmla="*/ 1190849 h 3475971"/>
                  <a:gd name="connsiteX50-13861" fmla="*/ 1454953 w 2072640"/>
                  <a:gd name="connsiteY50-13862" fmla="*/ 1493710 h 3475971"/>
                  <a:gd name="connsiteX51-13863" fmla="*/ 1501630 w 2072640"/>
                  <a:gd name="connsiteY51-13864" fmla="*/ 1134349 h 3475971"/>
                  <a:gd name="connsiteX52-13865" fmla="*/ 1562100 w 2072640"/>
                  <a:gd name="connsiteY52-13866" fmla="*/ 3003495 h 3475971"/>
                  <a:gd name="connsiteX53-13867" fmla="*/ 1623060 w 2072640"/>
                  <a:gd name="connsiteY53-13868" fmla="*/ 3354015 h 3475971"/>
                  <a:gd name="connsiteX54-13869" fmla="*/ 1661160 w 2072640"/>
                  <a:gd name="connsiteY54-13870" fmla="*/ 3049215 h 3475971"/>
                  <a:gd name="connsiteX55-13871" fmla="*/ 1691640 w 2072640"/>
                  <a:gd name="connsiteY55-13872" fmla="*/ 3414975 h 3475971"/>
                  <a:gd name="connsiteX56-13873" fmla="*/ 1729740 w 2072640"/>
                  <a:gd name="connsiteY56-13874" fmla="*/ 3064455 h 3475971"/>
                  <a:gd name="connsiteX57-13875" fmla="*/ 1775460 w 2072640"/>
                  <a:gd name="connsiteY57-13876" fmla="*/ 3361635 h 3475971"/>
                  <a:gd name="connsiteX58-13877" fmla="*/ 1813560 w 2072640"/>
                  <a:gd name="connsiteY58-13878" fmla="*/ 3117795 h 3475971"/>
                  <a:gd name="connsiteX59-13879" fmla="*/ 1844040 w 2072640"/>
                  <a:gd name="connsiteY59-13880" fmla="*/ 3468315 h 3475971"/>
                  <a:gd name="connsiteX60-13881" fmla="*/ 1874520 w 2072640"/>
                  <a:gd name="connsiteY60-13882" fmla="*/ 3163515 h 3475971"/>
                  <a:gd name="connsiteX61-13883" fmla="*/ 1927860 w 2072640"/>
                  <a:gd name="connsiteY61-13884" fmla="*/ 3468315 h 3475971"/>
                  <a:gd name="connsiteX62-13885" fmla="*/ 1958340 w 2072640"/>
                  <a:gd name="connsiteY62-13886" fmla="*/ 3163515 h 3475971"/>
                  <a:gd name="connsiteX63-13887" fmla="*/ 2011680 w 2072640"/>
                  <a:gd name="connsiteY63-13888" fmla="*/ 3475935 h 3475971"/>
                  <a:gd name="connsiteX64-13889" fmla="*/ 2072640 w 2072640"/>
                  <a:gd name="connsiteY64-13890" fmla="*/ 3186375 h 3475971"/>
                  <a:gd name="connsiteX65-13891" fmla="*/ 2072640 w 2072640"/>
                  <a:gd name="connsiteY65-13892" fmla="*/ 3186375 h 3475971"/>
                  <a:gd name="connsiteX66-13893" fmla="*/ 2072640 w 2072640"/>
                  <a:gd name="connsiteY66-13894" fmla="*/ 3186375 h 3475971"/>
                  <a:gd name="connsiteX0-13895" fmla="*/ 0 w 2072640"/>
                  <a:gd name="connsiteY0-13896" fmla="*/ 1449015 h 3475971"/>
                  <a:gd name="connsiteX1-13897" fmla="*/ 39057 w 2072640"/>
                  <a:gd name="connsiteY1-13898" fmla="*/ 1142146 h 3475971"/>
                  <a:gd name="connsiteX2-13899" fmla="*/ 68580 w 2072640"/>
                  <a:gd name="connsiteY2-13900" fmla="*/ 1449015 h 3475971"/>
                  <a:gd name="connsiteX3-13901" fmla="*/ 107636 w 2072640"/>
                  <a:gd name="connsiteY3-13902" fmla="*/ 1161306 h 3475971"/>
                  <a:gd name="connsiteX4-13903" fmla="*/ 137160 w 2072640"/>
                  <a:gd name="connsiteY4-13904" fmla="*/ 1502355 h 3475971"/>
                  <a:gd name="connsiteX5-13905" fmla="*/ 176532 w 2072640"/>
                  <a:gd name="connsiteY5-13906" fmla="*/ 1151399 h 3475971"/>
                  <a:gd name="connsiteX6-13907" fmla="*/ 205740 w 2072640"/>
                  <a:gd name="connsiteY6-13908" fmla="*/ 1509975 h 3475971"/>
                  <a:gd name="connsiteX7-13909" fmla="*/ 227970 w 2072640"/>
                  <a:gd name="connsiteY7-13910" fmla="*/ 1120991 h 3475971"/>
                  <a:gd name="connsiteX8-13911" fmla="*/ 256699 w 2072640"/>
                  <a:gd name="connsiteY8-13912" fmla="*/ 1564189 h 3475971"/>
                  <a:gd name="connsiteX9-13913" fmla="*/ 292104 w 2072640"/>
                  <a:gd name="connsiteY9-13914" fmla="*/ 930782 h 3475971"/>
                  <a:gd name="connsiteX10-13915" fmla="*/ 304800 w 2072640"/>
                  <a:gd name="connsiteY10-13916" fmla="*/ 1730955 h 3475971"/>
                  <a:gd name="connsiteX11-13917" fmla="*/ 334649 w 2072640"/>
                  <a:gd name="connsiteY11-13918" fmla="*/ 770835 h 3475971"/>
                  <a:gd name="connsiteX12-13919" fmla="*/ 347976 w 2072640"/>
                  <a:gd name="connsiteY12-13920" fmla="*/ 1883500 h 3475971"/>
                  <a:gd name="connsiteX13-13921" fmla="*/ 383543 w 2072640"/>
                  <a:gd name="connsiteY13-13922" fmla="*/ 610742 h 3475971"/>
                  <a:gd name="connsiteX14-13923" fmla="*/ 400044 w 2072640"/>
                  <a:gd name="connsiteY14-13924" fmla="*/ 2051213 h 3475971"/>
                  <a:gd name="connsiteX15-13925" fmla="*/ 440058 w 2072640"/>
                  <a:gd name="connsiteY15-13926" fmla="*/ 458416 h 3475971"/>
                  <a:gd name="connsiteX16-13927" fmla="*/ 450840 w 2072640"/>
                  <a:gd name="connsiteY16-13928" fmla="*/ 2233948 h 3475971"/>
                  <a:gd name="connsiteX17-13929" fmla="*/ 497843 w 2072640"/>
                  <a:gd name="connsiteY17-13930" fmla="*/ 298395 h 3475971"/>
                  <a:gd name="connsiteX18-13931" fmla="*/ 501636 w 2072640"/>
                  <a:gd name="connsiteY18-13932" fmla="*/ 2454856 h 3475971"/>
                  <a:gd name="connsiteX19-13933" fmla="*/ 546108 w 2072640"/>
                  <a:gd name="connsiteY19-13934" fmla="*/ 121 h 3475971"/>
                  <a:gd name="connsiteX20-13935" fmla="*/ 549260 w 2072640"/>
                  <a:gd name="connsiteY20-13936" fmla="*/ 2338807 h 3475971"/>
                  <a:gd name="connsiteX21-13937" fmla="*/ 589283 w 2072640"/>
                  <a:gd name="connsiteY21-13938" fmla="*/ 240542 h 3475971"/>
                  <a:gd name="connsiteX22-13939" fmla="*/ 598795 w 2072640"/>
                  <a:gd name="connsiteY22-13940" fmla="*/ 2210724 h 3475971"/>
                  <a:gd name="connsiteX23-13941" fmla="*/ 632460 w 2072640"/>
                  <a:gd name="connsiteY23-13942" fmla="*/ 484017 h 3475971"/>
                  <a:gd name="connsiteX24-13943" fmla="*/ 645156 w 2072640"/>
                  <a:gd name="connsiteY24-13944" fmla="*/ 1997656 h 3475971"/>
                  <a:gd name="connsiteX25-13945" fmla="*/ 673104 w 2072640"/>
                  <a:gd name="connsiteY25-13946" fmla="*/ 737296 h 3475971"/>
                  <a:gd name="connsiteX26-13947" fmla="*/ 696594 w 2072640"/>
                  <a:gd name="connsiteY26-13948" fmla="*/ 1920655 h 3475971"/>
                  <a:gd name="connsiteX27-13949" fmla="*/ 727552 w 2072640"/>
                  <a:gd name="connsiteY27-13950" fmla="*/ 855694 h 3475971"/>
                  <a:gd name="connsiteX28-13951" fmla="*/ 748032 w 2072640"/>
                  <a:gd name="connsiteY28-13952" fmla="*/ 1720276 h 3475971"/>
                  <a:gd name="connsiteX29-13953" fmla="*/ 775337 w 2072640"/>
                  <a:gd name="connsiteY29-13954" fmla="*/ 939002 h 3475971"/>
                  <a:gd name="connsiteX30-13955" fmla="*/ 791849 w 2072640"/>
                  <a:gd name="connsiteY30-13956" fmla="*/ 1672736 h 3475971"/>
                  <a:gd name="connsiteX31-13957" fmla="*/ 826776 w 2072640"/>
                  <a:gd name="connsiteY31-13958" fmla="*/ 998577 h 3475971"/>
                  <a:gd name="connsiteX32-13959" fmla="*/ 850896 w 2072640"/>
                  <a:gd name="connsiteY32-13960" fmla="*/ 1602190 h 3475971"/>
                  <a:gd name="connsiteX33-13961" fmla="*/ 878214 w 2072640"/>
                  <a:gd name="connsiteY33-13962" fmla="*/ 1068428 h 3475971"/>
                  <a:gd name="connsiteX34-13963" fmla="*/ 904867 w 2072640"/>
                  <a:gd name="connsiteY34-13964" fmla="*/ 1553341 h 3475971"/>
                  <a:gd name="connsiteX35-13965" fmla="*/ 933934 w 2072640"/>
                  <a:gd name="connsiteY35-13966" fmla="*/ 1100570 h 3475971"/>
                  <a:gd name="connsiteX36-13967" fmla="*/ 965815 w 2072640"/>
                  <a:gd name="connsiteY36-13968" fmla="*/ 1534898 h 3475971"/>
                  <a:gd name="connsiteX37-13969" fmla="*/ 999014 w 2072640"/>
                  <a:gd name="connsiteY37-13970" fmla="*/ 1107420 h 3475971"/>
                  <a:gd name="connsiteX38-13971" fmla="*/ 1037569 w 2072640"/>
                  <a:gd name="connsiteY38-13972" fmla="*/ 1487430 h 3475971"/>
                  <a:gd name="connsiteX39-13973" fmla="*/ 1067430 w 2072640"/>
                  <a:gd name="connsiteY39-13974" fmla="*/ 1102133 h 3475971"/>
                  <a:gd name="connsiteX40-13975" fmla="*/ 1088715 w 2072640"/>
                  <a:gd name="connsiteY40-13976" fmla="*/ 1477317 h 3475971"/>
                  <a:gd name="connsiteX41-13977" fmla="*/ 1127130 w 2072640"/>
                  <a:gd name="connsiteY41-13978" fmla="*/ 1154527 h 3475971"/>
                  <a:gd name="connsiteX42-13979" fmla="*/ 1152534 w 2072640"/>
                  <a:gd name="connsiteY42-13980" fmla="*/ 1468970 h 3475971"/>
                  <a:gd name="connsiteX43-13981" fmla="*/ 1187461 w 2072640"/>
                  <a:gd name="connsiteY43-13982" fmla="*/ 1170205 h 3475971"/>
                  <a:gd name="connsiteX44-13983" fmla="*/ 1221907 w 2072640"/>
                  <a:gd name="connsiteY44-13984" fmla="*/ 1483626 h 3475971"/>
                  <a:gd name="connsiteX45-13985" fmla="*/ 1258898 w 2072640"/>
                  <a:gd name="connsiteY45-13986" fmla="*/ 1160296 h 3475971"/>
                  <a:gd name="connsiteX46-13987" fmla="*/ 1289378 w 2072640"/>
                  <a:gd name="connsiteY46-13988" fmla="*/ 1512037 h 3475971"/>
                  <a:gd name="connsiteX47-13989" fmla="*/ 1337958 w 2072640"/>
                  <a:gd name="connsiteY47-13990" fmla="*/ 1169476 h 3475971"/>
                  <a:gd name="connsiteX48-13991" fmla="*/ 1377482 w 2072640"/>
                  <a:gd name="connsiteY48-13992" fmla="*/ 1511235 h 3475971"/>
                  <a:gd name="connsiteX49-13993" fmla="*/ 1422571 w 2072640"/>
                  <a:gd name="connsiteY49-13994" fmla="*/ 1190849 h 3475971"/>
                  <a:gd name="connsiteX50-13995" fmla="*/ 1454953 w 2072640"/>
                  <a:gd name="connsiteY50-13996" fmla="*/ 1493710 h 3475971"/>
                  <a:gd name="connsiteX51-13997" fmla="*/ 1504010 w 2072640"/>
                  <a:gd name="connsiteY51-13998" fmla="*/ 1203584 h 3475971"/>
                  <a:gd name="connsiteX52-13999" fmla="*/ 1562100 w 2072640"/>
                  <a:gd name="connsiteY52-14000" fmla="*/ 3003495 h 3475971"/>
                  <a:gd name="connsiteX53-14001" fmla="*/ 1623060 w 2072640"/>
                  <a:gd name="connsiteY53-14002" fmla="*/ 3354015 h 3475971"/>
                  <a:gd name="connsiteX54-14003" fmla="*/ 1661160 w 2072640"/>
                  <a:gd name="connsiteY54-14004" fmla="*/ 3049215 h 3475971"/>
                  <a:gd name="connsiteX55-14005" fmla="*/ 1691640 w 2072640"/>
                  <a:gd name="connsiteY55-14006" fmla="*/ 3414975 h 3475971"/>
                  <a:gd name="connsiteX56-14007" fmla="*/ 1729740 w 2072640"/>
                  <a:gd name="connsiteY56-14008" fmla="*/ 3064455 h 3475971"/>
                  <a:gd name="connsiteX57-14009" fmla="*/ 1775460 w 2072640"/>
                  <a:gd name="connsiteY57-14010" fmla="*/ 3361635 h 3475971"/>
                  <a:gd name="connsiteX58-14011" fmla="*/ 1813560 w 2072640"/>
                  <a:gd name="connsiteY58-14012" fmla="*/ 3117795 h 3475971"/>
                  <a:gd name="connsiteX59-14013" fmla="*/ 1844040 w 2072640"/>
                  <a:gd name="connsiteY59-14014" fmla="*/ 3468315 h 3475971"/>
                  <a:gd name="connsiteX60-14015" fmla="*/ 1874520 w 2072640"/>
                  <a:gd name="connsiteY60-14016" fmla="*/ 3163515 h 3475971"/>
                  <a:gd name="connsiteX61-14017" fmla="*/ 1927860 w 2072640"/>
                  <a:gd name="connsiteY61-14018" fmla="*/ 3468315 h 3475971"/>
                  <a:gd name="connsiteX62-14019" fmla="*/ 1958340 w 2072640"/>
                  <a:gd name="connsiteY62-14020" fmla="*/ 3163515 h 3475971"/>
                  <a:gd name="connsiteX63-14021" fmla="*/ 2011680 w 2072640"/>
                  <a:gd name="connsiteY63-14022" fmla="*/ 3475935 h 3475971"/>
                  <a:gd name="connsiteX64-14023" fmla="*/ 2072640 w 2072640"/>
                  <a:gd name="connsiteY64-14024" fmla="*/ 3186375 h 3475971"/>
                  <a:gd name="connsiteX65-14025" fmla="*/ 2072640 w 2072640"/>
                  <a:gd name="connsiteY65-14026" fmla="*/ 3186375 h 3475971"/>
                  <a:gd name="connsiteX66-14027" fmla="*/ 2072640 w 2072640"/>
                  <a:gd name="connsiteY66-14028" fmla="*/ 3186375 h 3475971"/>
                  <a:gd name="connsiteX0-14029" fmla="*/ 0 w 2072640"/>
                  <a:gd name="connsiteY0-14030" fmla="*/ 1449015 h 3475971"/>
                  <a:gd name="connsiteX1-14031" fmla="*/ 39057 w 2072640"/>
                  <a:gd name="connsiteY1-14032" fmla="*/ 1142146 h 3475971"/>
                  <a:gd name="connsiteX2-14033" fmla="*/ 68580 w 2072640"/>
                  <a:gd name="connsiteY2-14034" fmla="*/ 1449015 h 3475971"/>
                  <a:gd name="connsiteX3-14035" fmla="*/ 107636 w 2072640"/>
                  <a:gd name="connsiteY3-14036" fmla="*/ 1161306 h 3475971"/>
                  <a:gd name="connsiteX4-14037" fmla="*/ 137160 w 2072640"/>
                  <a:gd name="connsiteY4-14038" fmla="*/ 1502355 h 3475971"/>
                  <a:gd name="connsiteX5-14039" fmla="*/ 176532 w 2072640"/>
                  <a:gd name="connsiteY5-14040" fmla="*/ 1151399 h 3475971"/>
                  <a:gd name="connsiteX6-14041" fmla="*/ 205740 w 2072640"/>
                  <a:gd name="connsiteY6-14042" fmla="*/ 1509975 h 3475971"/>
                  <a:gd name="connsiteX7-14043" fmla="*/ 227970 w 2072640"/>
                  <a:gd name="connsiteY7-14044" fmla="*/ 1120991 h 3475971"/>
                  <a:gd name="connsiteX8-14045" fmla="*/ 256699 w 2072640"/>
                  <a:gd name="connsiteY8-14046" fmla="*/ 1564189 h 3475971"/>
                  <a:gd name="connsiteX9-14047" fmla="*/ 292104 w 2072640"/>
                  <a:gd name="connsiteY9-14048" fmla="*/ 930782 h 3475971"/>
                  <a:gd name="connsiteX10-14049" fmla="*/ 304800 w 2072640"/>
                  <a:gd name="connsiteY10-14050" fmla="*/ 1730955 h 3475971"/>
                  <a:gd name="connsiteX11-14051" fmla="*/ 334649 w 2072640"/>
                  <a:gd name="connsiteY11-14052" fmla="*/ 770835 h 3475971"/>
                  <a:gd name="connsiteX12-14053" fmla="*/ 347976 w 2072640"/>
                  <a:gd name="connsiteY12-14054" fmla="*/ 1883500 h 3475971"/>
                  <a:gd name="connsiteX13-14055" fmla="*/ 383543 w 2072640"/>
                  <a:gd name="connsiteY13-14056" fmla="*/ 610742 h 3475971"/>
                  <a:gd name="connsiteX14-14057" fmla="*/ 400044 w 2072640"/>
                  <a:gd name="connsiteY14-14058" fmla="*/ 2051213 h 3475971"/>
                  <a:gd name="connsiteX15-14059" fmla="*/ 440058 w 2072640"/>
                  <a:gd name="connsiteY15-14060" fmla="*/ 458416 h 3475971"/>
                  <a:gd name="connsiteX16-14061" fmla="*/ 450840 w 2072640"/>
                  <a:gd name="connsiteY16-14062" fmla="*/ 2233948 h 3475971"/>
                  <a:gd name="connsiteX17-14063" fmla="*/ 497843 w 2072640"/>
                  <a:gd name="connsiteY17-14064" fmla="*/ 298395 h 3475971"/>
                  <a:gd name="connsiteX18-14065" fmla="*/ 501636 w 2072640"/>
                  <a:gd name="connsiteY18-14066" fmla="*/ 2454856 h 3475971"/>
                  <a:gd name="connsiteX19-14067" fmla="*/ 546108 w 2072640"/>
                  <a:gd name="connsiteY19-14068" fmla="*/ 121 h 3475971"/>
                  <a:gd name="connsiteX20-14069" fmla="*/ 549260 w 2072640"/>
                  <a:gd name="connsiteY20-14070" fmla="*/ 2338807 h 3475971"/>
                  <a:gd name="connsiteX21-14071" fmla="*/ 589283 w 2072640"/>
                  <a:gd name="connsiteY21-14072" fmla="*/ 240542 h 3475971"/>
                  <a:gd name="connsiteX22-14073" fmla="*/ 598795 w 2072640"/>
                  <a:gd name="connsiteY22-14074" fmla="*/ 2210724 h 3475971"/>
                  <a:gd name="connsiteX23-14075" fmla="*/ 632460 w 2072640"/>
                  <a:gd name="connsiteY23-14076" fmla="*/ 484017 h 3475971"/>
                  <a:gd name="connsiteX24-14077" fmla="*/ 645156 w 2072640"/>
                  <a:gd name="connsiteY24-14078" fmla="*/ 1997656 h 3475971"/>
                  <a:gd name="connsiteX25-14079" fmla="*/ 673104 w 2072640"/>
                  <a:gd name="connsiteY25-14080" fmla="*/ 737296 h 3475971"/>
                  <a:gd name="connsiteX26-14081" fmla="*/ 696594 w 2072640"/>
                  <a:gd name="connsiteY26-14082" fmla="*/ 1920655 h 3475971"/>
                  <a:gd name="connsiteX27-14083" fmla="*/ 727552 w 2072640"/>
                  <a:gd name="connsiteY27-14084" fmla="*/ 855694 h 3475971"/>
                  <a:gd name="connsiteX28-14085" fmla="*/ 748032 w 2072640"/>
                  <a:gd name="connsiteY28-14086" fmla="*/ 1720276 h 3475971"/>
                  <a:gd name="connsiteX29-14087" fmla="*/ 775337 w 2072640"/>
                  <a:gd name="connsiteY29-14088" fmla="*/ 939002 h 3475971"/>
                  <a:gd name="connsiteX30-14089" fmla="*/ 791849 w 2072640"/>
                  <a:gd name="connsiteY30-14090" fmla="*/ 1672736 h 3475971"/>
                  <a:gd name="connsiteX31-14091" fmla="*/ 826776 w 2072640"/>
                  <a:gd name="connsiteY31-14092" fmla="*/ 998577 h 3475971"/>
                  <a:gd name="connsiteX32-14093" fmla="*/ 850896 w 2072640"/>
                  <a:gd name="connsiteY32-14094" fmla="*/ 1602190 h 3475971"/>
                  <a:gd name="connsiteX33-14095" fmla="*/ 878214 w 2072640"/>
                  <a:gd name="connsiteY33-14096" fmla="*/ 1068428 h 3475971"/>
                  <a:gd name="connsiteX34-14097" fmla="*/ 904867 w 2072640"/>
                  <a:gd name="connsiteY34-14098" fmla="*/ 1553341 h 3475971"/>
                  <a:gd name="connsiteX35-14099" fmla="*/ 933934 w 2072640"/>
                  <a:gd name="connsiteY35-14100" fmla="*/ 1100570 h 3475971"/>
                  <a:gd name="connsiteX36-14101" fmla="*/ 965815 w 2072640"/>
                  <a:gd name="connsiteY36-14102" fmla="*/ 1534898 h 3475971"/>
                  <a:gd name="connsiteX37-14103" fmla="*/ 999014 w 2072640"/>
                  <a:gd name="connsiteY37-14104" fmla="*/ 1107420 h 3475971"/>
                  <a:gd name="connsiteX38-14105" fmla="*/ 1037569 w 2072640"/>
                  <a:gd name="connsiteY38-14106" fmla="*/ 1487430 h 3475971"/>
                  <a:gd name="connsiteX39-14107" fmla="*/ 1067430 w 2072640"/>
                  <a:gd name="connsiteY39-14108" fmla="*/ 1102133 h 3475971"/>
                  <a:gd name="connsiteX40-14109" fmla="*/ 1088715 w 2072640"/>
                  <a:gd name="connsiteY40-14110" fmla="*/ 1477317 h 3475971"/>
                  <a:gd name="connsiteX41-14111" fmla="*/ 1127130 w 2072640"/>
                  <a:gd name="connsiteY41-14112" fmla="*/ 1154527 h 3475971"/>
                  <a:gd name="connsiteX42-14113" fmla="*/ 1152534 w 2072640"/>
                  <a:gd name="connsiteY42-14114" fmla="*/ 1468970 h 3475971"/>
                  <a:gd name="connsiteX43-14115" fmla="*/ 1187461 w 2072640"/>
                  <a:gd name="connsiteY43-14116" fmla="*/ 1170205 h 3475971"/>
                  <a:gd name="connsiteX44-14117" fmla="*/ 1221907 w 2072640"/>
                  <a:gd name="connsiteY44-14118" fmla="*/ 1483626 h 3475971"/>
                  <a:gd name="connsiteX45-14119" fmla="*/ 1258898 w 2072640"/>
                  <a:gd name="connsiteY45-14120" fmla="*/ 1160296 h 3475971"/>
                  <a:gd name="connsiteX46-14121" fmla="*/ 1289378 w 2072640"/>
                  <a:gd name="connsiteY46-14122" fmla="*/ 1512037 h 3475971"/>
                  <a:gd name="connsiteX47-14123" fmla="*/ 1337958 w 2072640"/>
                  <a:gd name="connsiteY47-14124" fmla="*/ 1169476 h 3475971"/>
                  <a:gd name="connsiteX48-14125" fmla="*/ 1377482 w 2072640"/>
                  <a:gd name="connsiteY48-14126" fmla="*/ 1511235 h 3475971"/>
                  <a:gd name="connsiteX49-14127" fmla="*/ 1413049 w 2072640"/>
                  <a:gd name="connsiteY49-14128" fmla="*/ 1179311 h 3475971"/>
                  <a:gd name="connsiteX50-14129" fmla="*/ 1454953 w 2072640"/>
                  <a:gd name="connsiteY50-14130" fmla="*/ 1493710 h 3475971"/>
                  <a:gd name="connsiteX51-14131" fmla="*/ 1504010 w 2072640"/>
                  <a:gd name="connsiteY51-14132" fmla="*/ 1203584 h 3475971"/>
                  <a:gd name="connsiteX52-14133" fmla="*/ 1562100 w 2072640"/>
                  <a:gd name="connsiteY52-14134" fmla="*/ 3003495 h 3475971"/>
                  <a:gd name="connsiteX53-14135" fmla="*/ 1623060 w 2072640"/>
                  <a:gd name="connsiteY53-14136" fmla="*/ 3354015 h 3475971"/>
                  <a:gd name="connsiteX54-14137" fmla="*/ 1661160 w 2072640"/>
                  <a:gd name="connsiteY54-14138" fmla="*/ 3049215 h 3475971"/>
                  <a:gd name="connsiteX55-14139" fmla="*/ 1691640 w 2072640"/>
                  <a:gd name="connsiteY55-14140" fmla="*/ 3414975 h 3475971"/>
                  <a:gd name="connsiteX56-14141" fmla="*/ 1729740 w 2072640"/>
                  <a:gd name="connsiteY56-14142" fmla="*/ 3064455 h 3475971"/>
                  <a:gd name="connsiteX57-14143" fmla="*/ 1775460 w 2072640"/>
                  <a:gd name="connsiteY57-14144" fmla="*/ 3361635 h 3475971"/>
                  <a:gd name="connsiteX58-14145" fmla="*/ 1813560 w 2072640"/>
                  <a:gd name="connsiteY58-14146" fmla="*/ 3117795 h 3475971"/>
                  <a:gd name="connsiteX59-14147" fmla="*/ 1844040 w 2072640"/>
                  <a:gd name="connsiteY59-14148" fmla="*/ 3468315 h 3475971"/>
                  <a:gd name="connsiteX60-14149" fmla="*/ 1874520 w 2072640"/>
                  <a:gd name="connsiteY60-14150" fmla="*/ 3163515 h 3475971"/>
                  <a:gd name="connsiteX61-14151" fmla="*/ 1927860 w 2072640"/>
                  <a:gd name="connsiteY61-14152" fmla="*/ 3468315 h 3475971"/>
                  <a:gd name="connsiteX62-14153" fmla="*/ 1958340 w 2072640"/>
                  <a:gd name="connsiteY62-14154" fmla="*/ 3163515 h 3475971"/>
                  <a:gd name="connsiteX63-14155" fmla="*/ 2011680 w 2072640"/>
                  <a:gd name="connsiteY63-14156" fmla="*/ 3475935 h 3475971"/>
                  <a:gd name="connsiteX64-14157" fmla="*/ 2072640 w 2072640"/>
                  <a:gd name="connsiteY64-14158" fmla="*/ 3186375 h 3475971"/>
                  <a:gd name="connsiteX65-14159" fmla="*/ 2072640 w 2072640"/>
                  <a:gd name="connsiteY65-14160" fmla="*/ 3186375 h 3475971"/>
                  <a:gd name="connsiteX66-14161" fmla="*/ 2072640 w 2072640"/>
                  <a:gd name="connsiteY66-14162" fmla="*/ 3186375 h 3475971"/>
                  <a:gd name="connsiteX0-14163" fmla="*/ 0 w 2072640"/>
                  <a:gd name="connsiteY0-14164" fmla="*/ 1449015 h 3475971"/>
                  <a:gd name="connsiteX1-14165" fmla="*/ 39057 w 2072640"/>
                  <a:gd name="connsiteY1-14166" fmla="*/ 1142146 h 3475971"/>
                  <a:gd name="connsiteX2-14167" fmla="*/ 68580 w 2072640"/>
                  <a:gd name="connsiteY2-14168" fmla="*/ 1449015 h 3475971"/>
                  <a:gd name="connsiteX3-14169" fmla="*/ 107636 w 2072640"/>
                  <a:gd name="connsiteY3-14170" fmla="*/ 1161306 h 3475971"/>
                  <a:gd name="connsiteX4-14171" fmla="*/ 137160 w 2072640"/>
                  <a:gd name="connsiteY4-14172" fmla="*/ 1502355 h 3475971"/>
                  <a:gd name="connsiteX5-14173" fmla="*/ 176532 w 2072640"/>
                  <a:gd name="connsiteY5-14174" fmla="*/ 1151399 h 3475971"/>
                  <a:gd name="connsiteX6-14175" fmla="*/ 205740 w 2072640"/>
                  <a:gd name="connsiteY6-14176" fmla="*/ 1509975 h 3475971"/>
                  <a:gd name="connsiteX7-14177" fmla="*/ 227970 w 2072640"/>
                  <a:gd name="connsiteY7-14178" fmla="*/ 1120991 h 3475971"/>
                  <a:gd name="connsiteX8-14179" fmla="*/ 256699 w 2072640"/>
                  <a:gd name="connsiteY8-14180" fmla="*/ 1564189 h 3475971"/>
                  <a:gd name="connsiteX9-14181" fmla="*/ 292104 w 2072640"/>
                  <a:gd name="connsiteY9-14182" fmla="*/ 930782 h 3475971"/>
                  <a:gd name="connsiteX10-14183" fmla="*/ 304800 w 2072640"/>
                  <a:gd name="connsiteY10-14184" fmla="*/ 1730955 h 3475971"/>
                  <a:gd name="connsiteX11-14185" fmla="*/ 334649 w 2072640"/>
                  <a:gd name="connsiteY11-14186" fmla="*/ 770835 h 3475971"/>
                  <a:gd name="connsiteX12-14187" fmla="*/ 347976 w 2072640"/>
                  <a:gd name="connsiteY12-14188" fmla="*/ 1883500 h 3475971"/>
                  <a:gd name="connsiteX13-14189" fmla="*/ 383543 w 2072640"/>
                  <a:gd name="connsiteY13-14190" fmla="*/ 610742 h 3475971"/>
                  <a:gd name="connsiteX14-14191" fmla="*/ 400044 w 2072640"/>
                  <a:gd name="connsiteY14-14192" fmla="*/ 2051213 h 3475971"/>
                  <a:gd name="connsiteX15-14193" fmla="*/ 440058 w 2072640"/>
                  <a:gd name="connsiteY15-14194" fmla="*/ 458416 h 3475971"/>
                  <a:gd name="connsiteX16-14195" fmla="*/ 450840 w 2072640"/>
                  <a:gd name="connsiteY16-14196" fmla="*/ 2233948 h 3475971"/>
                  <a:gd name="connsiteX17-14197" fmla="*/ 497843 w 2072640"/>
                  <a:gd name="connsiteY17-14198" fmla="*/ 298395 h 3475971"/>
                  <a:gd name="connsiteX18-14199" fmla="*/ 501636 w 2072640"/>
                  <a:gd name="connsiteY18-14200" fmla="*/ 2454856 h 3475971"/>
                  <a:gd name="connsiteX19-14201" fmla="*/ 546108 w 2072640"/>
                  <a:gd name="connsiteY19-14202" fmla="*/ 121 h 3475971"/>
                  <a:gd name="connsiteX20-14203" fmla="*/ 549260 w 2072640"/>
                  <a:gd name="connsiteY20-14204" fmla="*/ 2338807 h 3475971"/>
                  <a:gd name="connsiteX21-14205" fmla="*/ 589283 w 2072640"/>
                  <a:gd name="connsiteY21-14206" fmla="*/ 240542 h 3475971"/>
                  <a:gd name="connsiteX22-14207" fmla="*/ 598795 w 2072640"/>
                  <a:gd name="connsiteY22-14208" fmla="*/ 2210724 h 3475971"/>
                  <a:gd name="connsiteX23-14209" fmla="*/ 632460 w 2072640"/>
                  <a:gd name="connsiteY23-14210" fmla="*/ 484017 h 3475971"/>
                  <a:gd name="connsiteX24-14211" fmla="*/ 645156 w 2072640"/>
                  <a:gd name="connsiteY24-14212" fmla="*/ 1997656 h 3475971"/>
                  <a:gd name="connsiteX25-14213" fmla="*/ 673104 w 2072640"/>
                  <a:gd name="connsiteY25-14214" fmla="*/ 737296 h 3475971"/>
                  <a:gd name="connsiteX26-14215" fmla="*/ 696594 w 2072640"/>
                  <a:gd name="connsiteY26-14216" fmla="*/ 1920655 h 3475971"/>
                  <a:gd name="connsiteX27-14217" fmla="*/ 727552 w 2072640"/>
                  <a:gd name="connsiteY27-14218" fmla="*/ 855694 h 3475971"/>
                  <a:gd name="connsiteX28-14219" fmla="*/ 748032 w 2072640"/>
                  <a:gd name="connsiteY28-14220" fmla="*/ 1720276 h 3475971"/>
                  <a:gd name="connsiteX29-14221" fmla="*/ 775337 w 2072640"/>
                  <a:gd name="connsiteY29-14222" fmla="*/ 939002 h 3475971"/>
                  <a:gd name="connsiteX30-14223" fmla="*/ 791849 w 2072640"/>
                  <a:gd name="connsiteY30-14224" fmla="*/ 1672736 h 3475971"/>
                  <a:gd name="connsiteX31-14225" fmla="*/ 826776 w 2072640"/>
                  <a:gd name="connsiteY31-14226" fmla="*/ 998577 h 3475971"/>
                  <a:gd name="connsiteX32-14227" fmla="*/ 850896 w 2072640"/>
                  <a:gd name="connsiteY32-14228" fmla="*/ 1602190 h 3475971"/>
                  <a:gd name="connsiteX33-14229" fmla="*/ 878214 w 2072640"/>
                  <a:gd name="connsiteY33-14230" fmla="*/ 1068428 h 3475971"/>
                  <a:gd name="connsiteX34-14231" fmla="*/ 904867 w 2072640"/>
                  <a:gd name="connsiteY34-14232" fmla="*/ 1553341 h 3475971"/>
                  <a:gd name="connsiteX35-14233" fmla="*/ 933934 w 2072640"/>
                  <a:gd name="connsiteY35-14234" fmla="*/ 1100570 h 3475971"/>
                  <a:gd name="connsiteX36-14235" fmla="*/ 965815 w 2072640"/>
                  <a:gd name="connsiteY36-14236" fmla="*/ 1534898 h 3475971"/>
                  <a:gd name="connsiteX37-14237" fmla="*/ 999014 w 2072640"/>
                  <a:gd name="connsiteY37-14238" fmla="*/ 1107420 h 3475971"/>
                  <a:gd name="connsiteX38-14239" fmla="*/ 1037569 w 2072640"/>
                  <a:gd name="connsiteY38-14240" fmla="*/ 1487430 h 3475971"/>
                  <a:gd name="connsiteX39-14241" fmla="*/ 1067430 w 2072640"/>
                  <a:gd name="connsiteY39-14242" fmla="*/ 1102133 h 3475971"/>
                  <a:gd name="connsiteX40-14243" fmla="*/ 1088715 w 2072640"/>
                  <a:gd name="connsiteY40-14244" fmla="*/ 1477317 h 3475971"/>
                  <a:gd name="connsiteX41-14245" fmla="*/ 1127130 w 2072640"/>
                  <a:gd name="connsiteY41-14246" fmla="*/ 1154527 h 3475971"/>
                  <a:gd name="connsiteX42-14247" fmla="*/ 1152534 w 2072640"/>
                  <a:gd name="connsiteY42-14248" fmla="*/ 1468970 h 3475971"/>
                  <a:gd name="connsiteX43-14249" fmla="*/ 1187461 w 2072640"/>
                  <a:gd name="connsiteY43-14250" fmla="*/ 1170205 h 3475971"/>
                  <a:gd name="connsiteX44-14251" fmla="*/ 1221907 w 2072640"/>
                  <a:gd name="connsiteY44-14252" fmla="*/ 1483626 h 3475971"/>
                  <a:gd name="connsiteX45-14253" fmla="*/ 1258898 w 2072640"/>
                  <a:gd name="connsiteY45-14254" fmla="*/ 1160296 h 3475971"/>
                  <a:gd name="connsiteX46-14255" fmla="*/ 1289378 w 2072640"/>
                  <a:gd name="connsiteY46-14256" fmla="*/ 1512037 h 3475971"/>
                  <a:gd name="connsiteX47-14257" fmla="*/ 1337958 w 2072640"/>
                  <a:gd name="connsiteY47-14258" fmla="*/ 1169476 h 3475971"/>
                  <a:gd name="connsiteX48-14259" fmla="*/ 1377482 w 2072640"/>
                  <a:gd name="connsiteY48-14260" fmla="*/ 1511235 h 3475971"/>
                  <a:gd name="connsiteX49-14261" fmla="*/ 1413049 w 2072640"/>
                  <a:gd name="connsiteY49-14262" fmla="*/ 1179311 h 3475971"/>
                  <a:gd name="connsiteX50-14263" fmla="*/ 1454953 w 2072640"/>
                  <a:gd name="connsiteY50-14264" fmla="*/ 1493710 h 3475971"/>
                  <a:gd name="connsiteX51-14265" fmla="*/ 1508771 w 2072640"/>
                  <a:gd name="connsiteY51-14266" fmla="*/ 1232431 h 3475971"/>
                  <a:gd name="connsiteX52-14267" fmla="*/ 1562100 w 2072640"/>
                  <a:gd name="connsiteY52-14268" fmla="*/ 3003495 h 3475971"/>
                  <a:gd name="connsiteX53-14269" fmla="*/ 1623060 w 2072640"/>
                  <a:gd name="connsiteY53-14270" fmla="*/ 3354015 h 3475971"/>
                  <a:gd name="connsiteX54-14271" fmla="*/ 1661160 w 2072640"/>
                  <a:gd name="connsiteY54-14272" fmla="*/ 3049215 h 3475971"/>
                  <a:gd name="connsiteX55-14273" fmla="*/ 1691640 w 2072640"/>
                  <a:gd name="connsiteY55-14274" fmla="*/ 3414975 h 3475971"/>
                  <a:gd name="connsiteX56-14275" fmla="*/ 1729740 w 2072640"/>
                  <a:gd name="connsiteY56-14276" fmla="*/ 3064455 h 3475971"/>
                  <a:gd name="connsiteX57-14277" fmla="*/ 1775460 w 2072640"/>
                  <a:gd name="connsiteY57-14278" fmla="*/ 3361635 h 3475971"/>
                  <a:gd name="connsiteX58-14279" fmla="*/ 1813560 w 2072640"/>
                  <a:gd name="connsiteY58-14280" fmla="*/ 3117795 h 3475971"/>
                  <a:gd name="connsiteX59-14281" fmla="*/ 1844040 w 2072640"/>
                  <a:gd name="connsiteY59-14282" fmla="*/ 3468315 h 3475971"/>
                  <a:gd name="connsiteX60-14283" fmla="*/ 1874520 w 2072640"/>
                  <a:gd name="connsiteY60-14284" fmla="*/ 3163515 h 3475971"/>
                  <a:gd name="connsiteX61-14285" fmla="*/ 1927860 w 2072640"/>
                  <a:gd name="connsiteY61-14286" fmla="*/ 3468315 h 3475971"/>
                  <a:gd name="connsiteX62-14287" fmla="*/ 1958340 w 2072640"/>
                  <a:gd name="connsiteY62-14288" fmla="*/ 3163515 h 3475971"/>
                  <a:gd name="connsiteX63-14289" fmla="*/ 2011680 w 2072640"/>
                  <a:gd name="connsiteY63-14290" fmla="*/ 3475935 h 3475971"/>
                  <a:gd name="connsiteX64-14291" fmla="*/ 2072640 w 2072640"/>
                  <a:gd name="connsiteY64-14292" fmla="*/ 3186375 h 3475971"/>
                  <a:gd name="connsiteX65-14293" fmla="*/ 2072640 w 2072640"/>
                  <a:gd name="connsiteY65-14294" fmla="*/ 3186375 h 3475971"/>
                  <a:gd name="connsiteX66-14295" fmla="*/ 2072640 w 2072640"/>
                  <a:gd name="connsiteY66-14296" fmla="*/ 3186375 h 3475971"/>
                  <a:gd name="connsiteX0-14297" fmla="*/ 0 w 2072640"/>
                  <a:gd name="connsiteY0-14298" fmla="*/ 1449015 h 3475971"/>
                  <a:gd name="connsiteX1-14299" fmla="*/ 39057 w 2072640"/>
                  <a:gd name="connsiteY1-14300" fmla="*/ 1142146 h 3475971"/>
                  <a:gd name="connsiteX2-14301" fmla="*/ 68580 w 2072640"/>
                  <a:gd name="connsiteY2-14302" fmla="*/ 1449015 h 3475971"/>
                  <a:gd name="connsiteX3-14303" fmla="*/ 107636 w 2072640"/>
                  <a:gd name="connsiteY3-14304" fmla="*/ 1161306 h 3475971"/>
                  <a:gd name="connsiteX4-14305" fmla="*/ 137160 w 2072640"/>
                  <a:gd name="connsiteY4-14306" fmla="*/ 1502355 h 3475971"/>
                  <a:gd name="connsiteX5-14307" fmla="*/ 176532 w 2072640"/>
                  <a:gd name="connsiteY5-14308" fmla="*/ 1151399 h 3475971"/>
                  <a:gd name="connsiteX6-14309" fmla="*/ 205740 w 2072640"/>
                  <a:gd name="connsiteY6-14310" fmla="*/ 1509975 h 3475971"/>
                  <a:gd name="connsiteX7-14311" fmla="*/ 227970 w 2072640"/>
                  <a:gd name="connsiteY7-14312" fmla="*/ 1120991 h 3475971"/>
                  <a:gd name="connsiteX8-14313" fmla="*/ 256699 w 2072640"/>
                  <a:gd name="connsiteY8-14314" fmla="*/ 1564189 h 3475971"/>
                  <a:gd name="connsiteX9-14315" fmla="*/ 292104 w 2072640"/>
                  <a:gd name="connsiteY9-14316" fmla="*/ 930782 h 3475971"/>
                  <a:gd name="connsiteX10-14317" fmla="*/ 304800 w 2072640"/>
                  <a:gd name="connsiteY10-14318" fmla="*/ 1730955 h 3475971"/>
                  <a:gd name="connsiteX11-14319" fmla="*/ 334649 w 2072640"/>
                  <a:gd name="connsiteY11-14320" fmla="*/ 770835 h 3475971"/>
                  <a:gd name="connsiteX12-14321" fmla="*/ 347976 w 2072640"/>
                  <a:gd name="connsiteY12-14322" fmla="*/ 1883500 h 3475971"/>
                  <a:gd name="connsiteX13-14323" fmla="*/ 383543 w 2072640"/>
                  <a:gd name="connsiteY13-14324" fmla="*/ 610742 h 3475971"/>
                  <a:gd name="connsiteX14-14325" fmla="*/ 400044 w 2072640"/>
                  <a:gd name="connsiteY14-14326" fmla="*/ 2051213 h 3475971"/>
                  <a:gd name="connsiteX15-14327" fmla="*/ 440058 w 2072640"/>
                  <a:gd name="connsiteY15-14328" fmla="*/ 458416 h 3475971"/>
                  <a:gd name="connsiteX16-14329" fmla="*/ 450840 w 2072640"/>
                  <a:gd name="connsiteY16-14330" fmla="*/ 2233948 h 3475971"/>
                  <a:gd name="connsiteX17-14331" fmla="*/ 497843 w 2072640"/>
                  <a:gd name="connsiteY17-14332" fmla="*/ 298395 h 3475971"/>
                  <a:gd name="connsiteX18-14333" fmla="*/ 501636 w 2072640"/>
                  <a:gd name="connsiteY18-14334" fmla="*/ 2454856 h 3475971"/>
                  <a:gd name="connsiteX19-14335" fmla="*/ 546108 w 2072640"/>
                  <a:gd name="connsiteY19-14336" fmla="*/ 121 h 3475971"/>
                  <a:gd name="connsiteX20-14337" fmla="*/ 549260 w 2072640"/>
                  <a:gd name="connsiteY20-14338" fmla="*/ 2338807 h 3475971"/>
                  <a:gd name="connsiteX21-14339" fmla="*/ 589283 w 2072640"/>
                  <a:gd name="connsiteY21-14340" fmla="*/ 240542 h 3475971"/>
                  <a:gd name="connsiteX22-14341" fmla="*/ 598795 w 2072640"/>
                  <a:gd name="connsiteY22-14342" fmla="*/ 2210724 h 3475971"/>
                  <a:gd name="connsiteX23-14343" fmla="*/ 632460 w 2072640"/>
                  <a:gd name="connsiteY23-14344" fmla="*/ 484017 h 3475971"/>
                  <a:gd name="connsiteX24-14345" fmla="*/ 645156 w 2072640"/>
                  <a:gd name="connsiteY24-14346" fmla="*/ 1997656 h 3475971"/>
                  <a:gd name="connsiteX25-14347" fmla="*/ 673104 w 2072640"/>
                  <a:gd name="connsiteY25-14348" fmla="*/ 737296 h 3475971"/>
                  <a:gd name="connsiteX26-14349" fmla="*/ 696594 w 2072640"/>
                  <a:gd name="connsiteY26-14350" fmla="*/ 1920655 h 3475971"/>
                  <a:gd name="connsiteX27-14351" fmla="*/ 727552 w 2072640"/>
                  <a:gd name="connsiteY27-14352" fmla="*/ 855694 h 3475971"/>
                  <a:gd name="connsiteX28-14353" fmla="*/ 748032 w 2072640"/>
                  <a:gd name="connsiteY28-14354" fmla="*/ 1720276 h 3475971"/>
                  <a:gd name="connsiteX29-14355" fmla="*/ 775337 w 2072640"/>
                  <a:gd name="connsiteY29-14356" fmla="*/ 939002 h 3475971"/>
                  <a:gd name="connsiteX30-14357" fmla="*/ 791849 w 2072640"/>
                  <a:gd name="connsiteY30-14358" fmla="*/ 1672736 h 3475971"/>
                  <a:gd name="connsiteX31-14359" fmla="*/ 826776 w 2072640"/>
                  <a:gd name="connsiteY31-14360" fmla="*/ 998577 h 3475971"/>
                  <a:gd name="connsiteX32-14361" fmla="*/ 850896 w 2072640"/>
                  <a:gd name="connsiteY32-14362" fmla="*/ 1602190 h 3475971"/>
                  <a:gd name="connsiteX33-14363" fmla="*/ 878214 w 2072640"/>
                  <a:gd name="connsiteY33-14364" fmla="*/ 1068428 h 3475971"/>
                  <a:gd name="connsiteX34-14365" fmla="*/ 904867 w 2072640"/>
                  <a:gd name="connsiteY34-14366" fmla="*/ 1553341 h 3475971"/>
                  <a:gd name="connsiteX35-14367" fmla="*/ 933934 w 2072640"/>
                  <a:gd name="connsiteY35-14368" fmla="*/ 1100570 h 3475971"/>
                  <a:gd name="connsiteX36-14369" fmla="*/ 965815 w 2072640"/>
                  <a:gd name="connsiteY36-14370" fmla="*/ 1534898 h 3475971"/>
                  <a:gd name="connsiteX37-14371" fmla="*/ 999014 w 2072640"/>
                  <a:gd name="connsiteY37-14372" fmla="*/ 1107420 h 3475971"/>
                  <a:gd name="connsiteX38-14373" fmla="*/ 1037569 w 2072640"/>
                  <a:gd name="connsiteY38-14374" fmla="*/ 1487430 h 3475971"/>
                  <a:gd name="connsiteX39-14375" fmla="*/ 1067430 w 2072640"/>
                  <a:gd name="connsiteY39-14376" fmla="*/ 1102133 h 3475971"/>
                  <a:gd name="connsiteX40-14377" fmla="*/ 1088715 w 2072640"/>
                  <a:gd name="connsiteY40-14378" fmla="*/ 1477317 h 3475971"/>
                  <a:gd name="connsiteX41-14379" fmla="*/ 1127130 w 2072640"/>
                  <a:gd name="connsiteY41-14380" fmla="*/ 1154527 h 3475971"/>
                  <a:gd name="connsiteX42-14381" fmla="*/ 1152534 w 2072640"/>
                  <a:gd name="connsiteY42-14382" fmla="*/ 1468970 h 3475971"/>
                  <a:gd name="connsiteX43-14383" fmla="*/ 1187461 w 2072640"/>
                  <a:gd name="connsiteY43-14384" fmla="*/ 1170205 h 3475971"/>
                  <a:gd name="connsiteX44-14385" fmla="*/ 1221907 w 2072640"/>
                  <a:gd name="connsiteY44-14386" fmla="*/ 1483626 h 3475971"/>
                  <a:gd name="connsiteX45-14387" fmla="*/ 1258898 w 2072640"/>
                  <a:gd name="connsiteY45-14388" fmla="*/ 1160296 h 3475971"/>
                  <a:gd name="connsiteX46-14389" fmla="*/ 1289378 w 2072640"/>
                  <a:gd name="connsiteY46-14390" fmla="*/ 1512037 h 3475971"/>
                  <a:gd name="connsiteX47-14391" fmla="*/ 1337958 w 2072640"/>
                  <a:gd name="connsiteY47-14392" fmla="*/ 1169476 h 3475971"/>
                  <a:gd name="connsiteX48-14393" fmla="*/ 1377482 w 2072640"/>
                  <a:gd name="connsiteY48-14394" fmla="*/ 1511235 h 3475971"/>
                  <a:gd name="connsiteX49-14395" fmla="*/ 1413049 w 2072640"/>
                  <a:gd name="connsiteY49-14396" fmla="*/ 1179311 h 3475971"/>
                  <a:gd name="connsiteX50-14397" fmla="*/ 1447811 w 2072640"/>
                  <a:gd name="connsiteY50-14398" fmla="*/ 1499479 h 3475971"/>
                  <a:gd name="connsiteX51-14399" fmla="*/ 1508771 w 2072640"/>
                  <a:gd name="connsiteY51-14400" fmla="*/ 1232431 h 3475971"/>
                  <a:gd name="connsiteX52-14401" fmla="*/ 1562100 w 2072640"/>
                  <a:gd name="connsiteY52-14402" fmla="*/ 3003495 h 3475971"/>
                  <a:gd name="connsiteX53-14403" fmla="*/ 1623060 w 2072640"/>
                  <a:gd name="connsiteY53-14404" fmla="*/ 3354015 h 3475971"/>
                  <a:gd name="connsiteX54-14405" fmla="*/ 1661160 w 2072640"/>
                  <a:gd name="connsiteY54-14406" fmla="*/ 3049215 h 3475971"/>
                  <a:gd name="connsiteX55-14407" fmla="*/ 1691640 w 2072640"/>
                  <a:gd name="connsiteY55-14408" fmla="*/ 3414975 h 3475971"/>
                  <a:gd name="connsiteX56-14409" fmla="*/ 1729740 w 2072640"/>
                  <a:gd name="connsiteY56-14410" fmla="*/ 3064455 h 3475971"/>
                  <a:gd name="connsiteX57-14411" fmla="*/ 1775460 w 2072640"/>
                  <a:gd name="connsiteY57-14412" fmla="*/ 3361635 h 3475971"/>
                  <a:gd name="connsiteX58-14413" fmla="*/ 1813560 w 2072640"/>
                  <a:gd name="connsiteY58-14414" fmla="*/ 3117795 h 3475971"/>
                  <a:gd name="connsiteX59-14415" fmla="*/ 1844040 w 2072640"/>
                  <a:gd name="connsiteY59-14416" fmla="*/ 3468315 h 3475971"/>
                  <a:gd name="connsiteX60-14417" fmla="*/ 1874520 w 2072640"/>
                  <a:gd name="connsiteY60-14418" fmla="*/ 3163515 h 3475971"/>
                  <a:gd name="connsiteX61-14419" fmla="*/ 1927860 w 2072640"/>
                  <a:gd name="connsiteY61-14420" fmla="*/ 3468315 h 3475971"/>
                  <a:gd name="connsiteX62-14421" fmla="*/ 1958340 w 2072640"/>
                  <a:gd name="connsiteY62-14422" fmla="*/ 3163515 h 3475971"/>
                  <a:gd name="connsiteX63-14423" fmla="*/ 2011680 w 2072640"/>
                  <a:gd name="connsiteY63-14424" fmla="*/ 3475935 h 3475971"/>
                  <a:gd name="connsiteX64-14425" fmla="*/ 2072640 w 2072640"/>
                  <a:gd name="connsiteY64-14426" fmla="*/ 3186375 h 3475971"/>
                  <a:gd name="connsiteX65-14427" fmla="*/ 2072640 w 2072640"/>
                  <a:gd name="connsiteY65-14428" fmla="*/ 3186375 h 3475971"/>
                  <a:gd name="connsiteX66-14429" fmla="*/ 2072640 w 2072640"/>
                  <a:gd name="connsiteY66-14430" fmla="*/ 3186375 h 3475971"/>
                  <a:gd name="connsiteX0-14431" fmla="*/ 0 w 2072640"/>
                  <a:gd name="connsiteY0-14432" fmla="*/ 1449015 h 3475971"/>
                  <a:gd name="connsiteX1-14433" fmla="*/ 39057 w 2072640"/>
                  <a:gd name="connsiteY1-14434" fmla="*/ 1142146 h 3475971"/>
                  <a:gd name="connsiteX2-14435" fmla="*/ 68580 w 2072640"/>
                  <a:gd name="connsiteY2-14436" fmla="*/ 1449015 h 3475971"/>
                  <a:gd name="connsiteX3-14437" fmla="*/ 107636 w 2072640"/>
                  <a:gd name="connsiteY3-14438" fmla="*/ 1161306 h 3475971"/>
                  <a:gd name="connsiteX4-14439" fmla="*/ 137160 w 2072640"/>
                  <a:gd name="connsiteY4-14440" fmla="*/ 1502355 h 3475971"/>
                  <a:gd name="connsiteX5-14441" fmla="*/ 176532 w 2072640"/>
                  <a:gd name="connsiteY5-14442" fmla="*/ 1151399 h 3475971"/>
                  <a:gd name="connsiteX6-14443" fmla="*/ 205740 w 2072640"/>
                  <a:gd name="connsiteY6-14444" fmla="*/ 1509975 h 3475971"/>
                  <a:gd name="connsiteX7-14445" fmla="*/ 227970 w 2072640"/>
                  <a:gd name="connsiteY7-14446" fmla="*/ 1120991 h 3475971"/>
                  <a:gd name="connsiteX8-14447" fmla="*/ 256699 w 2072640"/>
                  <a:gd name="connsiteY8-14448" fmla="*/ 1564189 h 3475971"/>
                  <a:gd name="connsiteX9-14449" fmla="*/ 292104 w 2072640"/>
                  <a:gd name="connsiteY9-14450" fmla="*/ 930782 h 3475971"/>
                  <a:gd name="connsiteX10-14451" fmla="*/ 304800 w 2072640"/>
                  <a:gd name="connsiteY10-14452" fmla="*/ 1730955 h 3475971"/>
                  <a:gd name="connsiteX11-14453" fmla="*/ 334649 w 2072640"/>
                  <a:gd name="connsiteY11-14454" fmla="*/ 770835 h 3475971"/>
                  <a:gd name="connsiteX12-14455" fmla="*/ 347976 w 2072640"/>
                  <a:gd name="connsiteY12-14456" fmla="*/ 1883500 h 3475971"/>
                  <a:gd name="connsiteX13-14457" fmla="*/ 383543 w 2072640"/>
                  <a:gd name="connsiteY13-14458" fmla="*/ 610742 h 3475971"/>
                  <a:gd name="connsiteX14-14459" fmla="*/ 400044 w 2072640"/>
                  <a:gd name="connsiteY14-14460" fmla="*/ 2051213 h 3475971"/>
                  <a:gd name="connsiteX15-14461" fmla="*/ 440058 w 2072640"/>
                  <a:gd name="connsiteY15-14462" fmla="*/ 458416 h 3475971"/>
                  <a:gd name="connsiteX16-14463" fmla="*/ 450840 w 2072640"/>
                  <a:gd name="connsiteY16-14464" fmla="*/ 2233948 h 3475971"/>
                  <a:gd name="connsiteX17-14465" fmla="*/ 497843 w 2072640"/>
                  <a:gd name="connsiteY17-14466" fmla="*/ 298395 h 3475971"/>
                  <a:gd name="connsiteX18-14467" fmla="*/ 501636 w 2072640"/>
                  <a:gd name="connsiteY18-14468" fmla="*/ 2454856 h 3475971"/>
                  <a:gd name="connsiteX19-14469" fmla="*/ 546108 w 2072640"/>
                  <a:gd name="connsiteY19-14470" fmla="*/ 121 h 3475971"/>
                  <a:gd name="connsiteX20-14471" fmla="*/ 549260 w 2072640"/>
                  <a:gd name="connsiteY20-14472" fmla="*/ 2338807 h 3475971"/>
                  <a:gd name="connsiteX21-14473" fmla="*/ 589283 w 2072640"/>
                  <a:gd name="connsiteY21-14474" fmla="*/ 240542 h 3475971"/>
                  <a:gd name="connsiteX22-14475" fmla="*/ 598795 w 2072640"/>
                  <a:gd name="connsiteY22-14476" fmla="*/ 2210724 h 3475971"/>
                  <a:gd name="connsiteX23-14477" fmla="*/ 632460 w 2072640"/>
                  <a:gd name="connsiteY23-14478" fmla="*/ 484017 h 3475971"/>
                  <a:gd name="connsiteX24-14479" fmla="*/ 645156 w 2072640"/>
                  <a:gd name="connsiteY24-14480" fmla="*/ 1997656 h 3475971"/>
                  <a:gd name="connsiteX25-14481" fmla="*/ 673104 w 2072640"/>
                  <a:gd name="connsiteY25-14482" fmla="*/ 737296 h 3475971"/>
                  <a:gd name="connsiteX26-14483" fmla="*/ 696594 w 2072640"/>
                  <a:gd name="connsiteY26-14484" fmla="*/ 1920655 h 3475971"/>
                  <a:gd name="connsiteX27-14485" fmla="*/ 727552 w 2072640"/>
                  <a:gd name="connsiteY27-14486" fmla="*/ 855694 h 3475971"/>
                  <a:gd name="connsiteX28-14487" fmla="*/ 748032 w 2072640"/>
                  <a:gd name="connsiteY28-14488" fmla="*/ 1720276 h 3475971"/>
                  <a:gd name="connsiteX29-14489" fmla="*/ 775337 w 2072640"/>
                  <a:gd name="connsiteY29-14490" fmla="*/ 939002 h 3475971"/>
                  <a:gd name="connsiteX30-14491" fmla="*/ 791849 w 2072640"/>
                  <a:gd name="connsiteY30-14492" fmla="*/ 1672736 h 3475971"/>
                  <a:gd name="connsiteX31-14493" fmla="*/ 826776 w 2072640"/>
                  <a:gd name="connsiteY31-14494" fmla="*/ 998577 h 3475971"/>
                  <a:gd name="connsiteX32-14495" fmla="*/ 850896 w 2072640"/>
                  <a:gd name="connsiteY32-14496" fmla="*/ 1602190 h 3475971"/>
                  <a:gd name="connsiteX33-14497" fmla="*/ 878214 w 2072640"/>
                  <a:gd name="connsiteY33-14498" fmla="*/ 1068428 h 3475971"/>
                  <a:gd name="connsiteX34-14499" fmla="*/ 904867 w 2072640"/>
                  <a:gd name="connsiteY34-14500" fmla="*/ 1553341 h 3475971"/>
                  <a:gd name="connsiteX35-14501" fmla="*/ 933934 w 2072640"/>
                  <a:gd name="connsiteY35-14502" fmla="*/ 1100570 h 3475971"/>
                  <a:gd name="connsiteX36-14503" fmla="*/ 965815 w 2072640"/>
                  <a:gd name="connsiteY36-14504" fmla="*/ 1534898 h 3475971"/>
                  <a:gd name="connsiteX37-14505" fmla="*/ 999014 w 2072640"/>
                  <a:gd name="connsiteY37-14506" fmla="*/ 1107420 h 3475971"/>
                  <a:gd name="connsiteX38-14507" fmla="*/ 1037569 w 2072640"/>
                  <a:gd name="connsiteY38-14508" fmla="*/ 1487430 h 3475971"/>
                  <a:gd name="connsiteX39-14509" fmla="*/ 1067430 w 2072640"/>
                  <a:gd name="connsiteY39-14510" fmla="*/ 1102133 h 3475971"/>
                  <a:gd name="connsiteX40-14511" fmla="*/ 1088715 w 2072640"/>
                  <a:gd name="connsiteY40-14512" fmla="*/ 1477317 h 3475971"/>
                  <a:gd name="connsiteX41-14513" fmla="*/ 1127130 w 2072640"/>
                  <a:gd name="connsiteY41-14514" fmla="*/ 1154527 h 3475971"/>
                  <a:gd name="connsiteX42-14515" fmla="*/ 1152534 w 2072640"/>
                  <a:gd name="connsiteY42-14516" fmla="*/ 1468970 h 3475971"/>
                  <a:gd name="connsiteX43-14517" fmla="*/ 1187461 w 2072640"/>
                  <a:gd name="connsiteY43-14518" fmla="*/ 1170205 h 3475971"/>
                  <a:gd name="connsiteX44-14519" fmla="*/ 1221907 w 2072640"/>
                  <a:gd name="connsiteY44-14520" fmla="*/ 1483626 h 3475971"/>
                  <a:gd name="connsiteX45-14521" fmla="*/ 1258898 w 2072640"/>
                  <a:gd name="connsiteY45-14522" fmla="*/ 1160296 h 3475971"/>
                  <a:gd name="connsiteX46-14523" fmla="*/ 1289378 w 2072640"/>
                  <a:gd name="connsiteY46-14524" fmla="*/ 1512037 h 3475971"/>
                  <a:gd name="connsiteX47-14525" fmla="*/ 1337958 w 2072640"/>
                  <a:gd name="connsiteY47-14526" fmla="*/ 1169476 h 3475971"/>
                  <a:gd name="connsiteX48-14527" fmla="*/ 1377482 w 2072640"/>
                  <a:gd name="connsiteY48-14528" fmla="*/ 1511235 h 3475971"/>
                  <a:gd name="connsiteX49-14529" fmla="*/ 1413049 w 2072640"/>
                  <a:gd name="connsiteY49-14530" fmla="*/ 1179311 h 3475971"/>
                  <a:gd name="connsiteX50-14531" fmla="*/ 1447811 w 2072640"/>
                  <a:gd name="connsiteY50-14532" fmla="*/ 1499479 h 3475971"/>
                  <a:gd name="connsiteX51-14533" fmla="*/ 1496868 w 2072640"/>
                  <a:gd name="connsiteY51-14534" fmla="*/ 1215122 h 3475971"/>
                  <a:gd name="connsiteX52-14535" fmla="*/ 1562100 w 2072640"/>
                  <a:gd name="connsiteY52-14536" fmla="*/ 3003495 h 3475971"/>
                  <a:gd name="connsiteX53-14537" fmla="*/ 1623060 w 2072640"/>
                  <a:gd name="connsiteY53-14538" fmla="*/ 3354015 h 3475971"/>
                  <a:gd name="connsiteX54-14539" fmla="*/ 1661160 w 2072640"/>
                  <a:gd name="connsiteY54-14540" fmla="*/ 3049215 h 3475971"/>
                  <a:gd name="connsiteX55-14541" fmla="*/ 1691640 w 2072640"/>
                  <a:gd name="connsiteY55-14542" fmla="*/ 3414975 h 3475971"/>
                  <a:gd name="connsiteX56-14543" fmla="*/ 1729740 w 2072640"/>
                  <a:gd name="connsiteY56-14544" fmla="*/ 3064455 h 3475971"/>
                  <a:gd name="connsiteX57-14545" fmla="*/ 1775460 w 2072640"/>
                  <a:gd name="connsiteY57-14546" fmla="*/ 3361635 h 3475971"/>
                  <a:gd name="connsiteX58-14547" fmla="*/ 1813560 w 2072640"/>
                  <a:gd name="connsiteY58-14548" fmla="*/ 3117795 h 3475971"/>
                  <a:gd name="connsiteX59-14549" fmla="*/ 1844040 w 2072640"/>
                  <a:gd name="connsiteY59-14550" fmla="*/ 3468315 h 3475971"/>
                  <a:gd name="connsiteX60-14551" fmla="*/ 1874520 w 2072640"/>
                  <a:gd name="connsiteY60-14552" fmla="*/ 3163515 h 3475971"/>
                  <a:gd name="connsiteX61-14553" fmla="*/ 1927860 w 2072640"/>
                  <a:gd name="connsiteY61-14554" fmla="*/ 3468315 h 3475971"/>
                  <a:gd name="connsiteX62-14555" fmla="*/ 1958340 w 2072640"/>
                  <a:gd name="connsiteY62-14556" fmla="*/ 3163515 h 3475971"/>
                  <a:gd name="connsiteX63-14557" fmla="*/ 2011680 w 2072640"/>
                  <a:gd name="connsiteY63-14558" fmla="*/ 3475935 h 3475971"/>
                  <a:gd name="connsiteX64-14559" fmla="*/ 2072640 w 2072640"/>
                  <a:gd name="connsiteY64-14560" fmla="*/ 3186375 h 3475971"/>
                  <a:gd name="connsiteX65-14561" fmla="*/ 2072640 w 2072640"/>
                  <a:gd name="connsiteY65-14562" fmla="*/ 3186375 h 3475971"/>
                  <a:gd name="connsiteX66-14563" fmla="*/ 2072640 w 2072640"/>
                  <a:gd name="connsiteY66-14564" fmla="*/ 3186375 h 3475971"/>
                  <a:gd name="connsiteX0-14565" fmla="*/ 0 w 2072640"/>
                  <a:gd name="connsiteY0-14566" fmla="*/ 1449015 h 3475971"/>
                  <a:gd name="connsiteX1-14567" fmla="*/ 39057 w 2072640"/>
                  <a:gd name="connsiteY1-14568" fmla="*/ 1142146 h 3475971"/>
                  <a:gd name="connsiteX2-14569" fmla="*/ 68580 w 2072640"/>
                  <a:gd name="connsiteY2-14570" fmla="*/ 1449015 h 3475971"/>
                  <a:gd name="connsiteX3-14571" fmla="*/ 107636 w 2072640"/>
                  <a:gd name="connsiteY3-14572" fmla="*/ 1161306 h 3475971"/>
                  <a:gd name="connsiteX4-14573" fmla="*/ 137160 w 2072640"/>
                  <a:gd name="connsiteY4-14574" fmla="*/ 1502355 h 3475971"/>
                  <a:gd name="connsiteX5-14575" fmla="*/ 176532 w 2072640"/>
                  <a:gd name="connsiteY5-14576" fmla="*/ 1151399 h 3475971"/>
                  <a:gd name="connsiteX6-14577" fmla="*/ 205740 w 2072640"/>
                  <a:gd name="connsiteY6-14578" fmla="*/ 1509975 h 3475971"/>
                  <a:gd name="connsiteX7-14579" fmla="*/ 227970 w 2072640"/>
                  <a:gd name="connsiteY7-14580" fmla="*/ 1120991 h 3475971"/>
                  <a:gd name="connsiteX8-14581" fmla="*/ 256699 w 2072640"/>
                  <a:gd name="connsiteY8-14582" fmla="*/ 1564189 h 3475971"/>
                  <a:gd name="connsiteX9-14583" fmla="*/ 292104 w 2072640"/>
                  <a:gd name="connsiteY9-14584" fmla="*/ 930782 h 3475971"/>
                  <a:gd name="connsiteX10-14585" fmla="*/ 304800 w 2072640"/>
                  <a:gd name="connsiteY10-14586" fmla="*/ 1730955 h 3475971"/>
                  <a:gd name="connsiteX11-14587" fmla="*/ 334649 w 2072640"/>
                  <a:gd name="connsiteY11-14588" fmla="*/ 770835 h 3475971"/>
                  <a:gd name="connsiteX12-14589" fmla="*/ 347976 w 2072640"/>
                  <a:gd name="connsiteY12-14590" fmla="*/ 1883500 h 3475971"/>
                  <a:gd name="connsiteX13-14591" fmla="*/ 383543 w 2072640"/>
                  <a:gd name="connsiteY13-14592" fmla="*/ 610742 h 3475971"/>
                  <a:gd name="connsiteX14-14593" fmla="*/ 400044 w 2072640"/>
                  <a:gd name="connsiteY14-14594" fmla="*/ 2051213 h 3475971"/>
                  <a:gd name="connsiteX15-14595" fmla="*/ 440058 w 2072640"/>
                  <a:gd name="connsiteY15-14596" fmla="*/ 458416 h 3475971"/>
                  <a:gd name="connsiteX16-14597" fmla="*/ 450840 w 2072640"/>
                  <a:gd name="connsiteY16-14598" fmla="*/ 2233948 h 3475971"/>
                  <a:gd name="connsiteX17-14599" fmla="*/ 497843 w 2072640"/>
                  <a:gd name="connsiteY17-14600" fmla="*/ 298395 h 3475971"/>
                  <a:gd name="connsiteX18-14601" fmla="*/ 501636 w 2072640"/>
                  <a:gd name="connsiteY18-14602" fmla="*/ 2454856 h 3475971"/>
                  <a:gd name="connsiteX19-14603" fmla="*/ 546108 w 2072640"/>
                  <a:gd name="connsiteY19-14604" fmla="*/ 121 h 3475971"/>
                  <a:gd name="connsiteX20-14605" fmla="*/ 549260 w 2072640"/>
                  <a:gd name="connsiteY20-14606" fmla="*/ 2338807 h 3475971"/>
                  <a:gd name="connsiteX21-14607" fmla="*/ 589283 w 2072640"/>
                  <a:gd name="connsiteY21-14608" fmla="*/ 240542 h 3475971"/>
                  <a:gd name="connsiteX22-14609" fmla="*/ 598795 w 2072640"/>
                  <a:gd name="connsiteY22-14610" fmla="*/ 2210724 h 3475971"/>
                  <a:gd name="connsiteX23-14611" fmla="*/ 632460 w 2072640"/>
                  <a:gd name="connsiteY23-14612" fmla="*/ 484017 h 3475971"/>
                  <a:gd name="connsiteX24-14613" fmla="*/ 645156 w 2072640"/>
                  <a:gd name="connsiteY24-14614" fmla="*/ 1997656 h 3475971"/>
                  <a:gd name="connsiteX25-14615" fmla="*/ 673104 w 2072640"/>
                  <a:gd name="connsiteY25-14616" fmla="*/ 737296 h 3475971"/>
                  <a:gd name="connsiteX26-14617" fmla="*/ 696594 w 2072640"/>
                  <a:gd name="connsiteY26-14618" fmla="*/ 1920655 h 3475971"/>
                  <a:gd name="connsiteX27-14619" fmla="*/ 727552 w 2072640"/>
                  <a:gd name="connsiteY27-14620" fmla="*/ 855694 h 3475971"/>
                  <a:gd name="connsiteX28-14621" fmla="*/ 748032 w 2072640"/>
                  <a:gd name="connsiteY28-14622" fmla="*/ 1720276 h 3475971"/>
                  <a:gd name="connsiteX29-14623" fmla="*/ 775337 w 2072640"/>
                  <a:gd name="connsiteY29-14624" fmla="*/ 939002 h 3475971"/>
                  <a:gd name="connsiteX30-14625" fmla="*/ 791849 w 2072640"/>
                  <a:gd name="connsiteY30-14626" fmla="*/ 1672736 h 3475971"/>
                  <a:gd name="connsiteX31-14627" fmla="*/ 826776 w 2072640"/>
                  <a:gd name="connsiteY31-14628" fmla="*/ 998577 h 3475971"/>
                  <a:gd name="connsiteX32-14629" fmla="*/ 850896 w 2072640"/>
                  <a:gd name="connsiteY32-14630" fmla="*/ 1602190 h 3475971"/>
                  <a:gd name="connsiteX33-14631" fmla="*/ 878214 w 2072640"/>
                  <a:gd name="connsiteY33-14632" fmla="*/ 1068428 h 3475971"/>
                  <a:gd name="connsiteX34-14633" fmla="*/ 904867 w 2072640"/>
                  <a:gd name="connsiteY34-14634" fmla="*/ 1553341 h 3475971"/>
                  <a:gd name="connsiteX35-14635" fmla="*/ 933934 w 2072640"/>
                  <a:gd name="connsiteY35-14636" fmla="*/ 1100570 h 3475971"/>
                  <a:gd name="connsiteX36-14637" fmla="*/ 965815 w 2072640"/>
                  <a:gd name="connsiteY36-14638" fmla="*/ 1534898 h 3475971"/>
                  <a:gd name="connsiteX37-14639" fmla="*/ 999014 w 2072640"/>
                  <a:gd name="connsiteY37-14640" fmla="*/ 1107420 h 3475971"/>
                  <a:gd name="connsiteX38-14641" fmla="*/ 1037569 w 2072640"/>
                  <a:gd name="connsiteY38-14642" fmla="*/ 1487430 h 3475971"/>
                  <a:gd name="connsiteX39-14643" fmla="*/ 1067430 w 2072640"/>
                  <a:gd name="connsiteY39-14644" fmla="*/ 1102133 h 3475971"/>
                  <a:gd name="connsiteX40-14645" fmla="*/ 1088715 w 2072640"/>
                  <a:gd name="connsiteY40-14646" fmla="*/ 1477317 h 3475971"/>
                  <a:gd name="connsiteX41-14647" fmla="*/ 1127130 w 2072640"/>
                  <a:gd name="connsiteY41-14648" fmla="*/ 1154527 h 3475971"/>
                  <a:gd name="connsiteX42-14649" fmla="*/ 1152534 w 2072640"/>
                  <a:gd name="connsiteY42-14650" fmla="*/ 1468970 h 3475971"/>
                  <a:gd name="connsiteX43-14651" fmla="*/ 1187461 w 2072640"/>
                  <a:gd name="connsiteY43-14652" fmla="*/ 1170205 h 3475971"/>
                  <a:gd name="connsiteX44-14653" fmla="*/ 1221907 w 2072640"/>
                  <a:gd name="connsiteY44-14654" fmla="*/ 1483626 h 3475971"/>
                  <a:gd name="connsiteX45-14655" fmla="*/ 1258898 w 2072640"/>
                  <a:gd name="connsiteY45-14656" fmla="*/ 1160296 h 3475971"/>
                  <a:gd name="connsiteX46-14657" fmla="*/ 1289378 w 2072640"/>
                  <a:gd name="connsiteY46-14658" fmla="*/ 1483190 h 3475971"/>
                  <a:gd name="connsiteX47-14659" fmla="*/ 1337958 w 2072640"/>
                  <a:gd name="connsiteY47-14660" fmla="*/ 1169476 h 3475971"/>
                  <a:gd name="connsiteX48-14661" fmla="*/ 1377482 w 2072640"/>
                  <a:gd name="connsiteY48-14662" fmla="*/ 1511235 h 3475971"/>
                  <a:gd name="connsiteX49-14663" fmla="*/ 1413049 w 2072640"/>
                  <a:gd name="connsiteY49-14664" fmla="*/ 1179311 h 3475971"/>
                  <a:gd name="connsiteX50-14665" fmla="*/ 1447811 w 2072640"/>
                  <a:gd name="connsiteY50-14666" fmla="*/ 1499479 h 3475971"/>
                  <a:gd name="connsiteX51-14667" fmla="*/ 1496868 w 2072640"/>
                  <a:gd name="connsiteY51-14668" fmla="*/ 1215122 h 3475971"/>
                  <a:gd name="connsiteX52-14669" fmla="*/ 1562100 w 2072640"/>
                  <a:gd name="connsiteY52-14670" fmla="*/ 3003495 h 3475971"/>
                  <a:gd name="connsiteX53-14671" fmla="*/ 1623060 w 2072640"/>
                  <a:gd name="connsiteY53-14672" fmla="*/ 3354015 h 3475971"/>
                  <a:gd name="connsiteX54-14673" fmla="*/ 1661160 w 2072640"/>
                  <a:gd name="connsiteY54-14674" fmla="*/ 3049215 h 3475971"/>
                  <a:gd name="connsiteX55-14675" fmla="*/ 1691640 w 2072640"/>
                  <a:gd name="connsiteY55-14676" fmla="*/ 3414975 h 3475971"/>
                  <a:gd name="connsiteX56-14677" fmla="*/ 1729740 w 2072640"/>
                  <a:gd name="connsiteY56-14678" fmla="*/ 3064455 h 3475971"/>
                  <a:gd name="connsiteX57-14679" fmla="*/ 1775460 w 2072640"/>
                  <a:gd name="connsiteY57-14680" fmla="*/ 3361635 h 3475971"/>
                  <a:gd name="connsiteX58-14681" fmla="*/ 1813560 w 2072640"/>
                  <a:gd name="connsiteY58-14682" fmla="*/ 3117795 h 3475971"/>
                  <a:gd name="connsiteX59-14683" fmla="*/ 1844040 w 2072640"/>
                  <a:gd name="connsiteY59-14684" fmla="*/ 3468315 h 3475971"/>
                  <a:gd name="connsiteX60-14685" fmla="*/ 1874520 w 2072640"/>
                  <a:gd name="connsiteY60-14686" fmla="*/ 3163515 h 3475971"/>
                  <a:gd name="connsiteX61-14687" fmla="*/ 1927860 w 2072640"/>
                  <a:gd name="connsiteY61-14688" fmla="*/ 3468315 h 3475971"/>
                  <a:gd name="connsiteX62-14689" fmla="*/ 1958340 w 2072640"/>
                  <a:gd name="connsiteY62-14690" fmla="*/ 3163515 h 3475971"/>
                  <a:gd name="connsiteX63-14691" fmla="*/ 2011680 w 2072640"/>
                  <a:gd name="connsiteY63-14692" fmla="*/ 3475935 h 3475971"/>
                  <a:gd name="connsiteX64-14693" fmla="*/ 2072640 w 2072640"/>
                  <a:gd name="connsiteY64-14694" fmla="*/ 3186375 h 3475971"/>
                  <a:gd name="connsiteX65-14695" fmla="*/ 2072640 w 2072640"/>
                  <a:gd name="connsiteY65-14696" fmla="*/ 3186375 h 3475971"/>
                  <a:gd name="connsiteX66-14697" fmla="*/ 2072640 w 2072640"/>
                  <a:gd name="connsiteY66-14698" fmla="*/ 3186375 h 3475971"/>
                  <a:gd name="connsiteX0-14699" fmla="*/ 0 w 2072640"/>
                  <a:gd name="connsiteY0-14700" fmla="*/ 1449015 h 3475971"/>
                  <a:gd name="connsiteX1-14701" fmla="*/ 39057 w 2072640"/>
                  <a:gd name="connsiteY1-14702" fmla="*/ 1142146 h 3475971"/>
                  <a:gd name="connsiteX2-14703" fmla="*/ 68580 w 2072640"/>
                  <a:gd name="connsiteY2-14704" fmla="*/ 1449015 h 3475971"/>
                  <a:gd name="connsiteX3-14705" fmla="*/ 107636 w 2072640"/>
                  <a:gd name="connsiteY3-14706" fmla="*/ 1161306 h 3475971"/>
                  <a:gd name="connsiteX4-14707" fmla="*/ 137160 w 2072640"/>
                  <a:gd name="connsiteY4-14708" fmla="*/ 1502355 h 3475971"/>
                  <a:gd name="connsiteX5-14709" fmla="*/ 176532 w 2072640"/>
                  <a:gd name="connsiteY5-14710" fmla="*/ 1151399 h 3475971"/>
                  <a:gd name="connsiteX6-14711" fmla="*/ 205740 w 2072640"/>
                  <a:gd name="connsiteY6-14712" fmla="*/ 1509975 h 3475971"/>
                  <a:gd name="connsiteX7-14713" fmla="*/ 227970 w 2072640"/>
                  <a:gd name="connsiteY7-14714" fmla="*/ 1120991 h 3475971"/>
                  <a:gd name="connsiteX8-14715" fmla="*/ 256699 w 2072640"/>
                  <a:gd name="connsiteY8-14716" fmla="*/ 1564189 h 3475971"/>
                  <a:gd name="connsiteX9-14717" fmla="*/ 292104 w 2072640"/>
                  <a:gd name="connsiteY9-14718" fmla="*/ 930782 h 3475971"/>
                  <a:gd name="connsiteX10-14719" fmla="*/ 304800 w 2072640"/>
                  <a:gd name="connsiteY10-14720" fmla="*/ 1730955 h 3475971"/>
                  <a:gd name="connsiteX11-14721" fmla="*/ 334649 w 2072640"/>
                  <a:gd name="connsiteY11-14722" fmla="*/ 770835 h 3475971"/>
                  <a:gd name="connsiteX12-14723" fmla="*/ 347976 w 2072640"/>
                  <a:gd name="connsiteY12-14724" fmla="*/ 1883500 h 3475971"/>
                  <a:gd name="connsiteX13-14725" fmla="*/ 383543 w 2072640"/>
                  <a:gd name="connsiteY13-14726" fmla="*/ 610742 h 3475971"/>
                  <a:gd name="connsiteX14-14727" fmla="*/ 400044 w 2072640"/>
                  <a:gd name="connsiteY14-14728" fmla="*/ 2051213 h 3475971"/>
                  <a:gd name="connsiteX15-14729" fmla="*/ 440058 w 2072640"/>
                  <a:gd name="connsiteY15-14730" fmla="*/ 458416 h 3475971"/>
                  <a:gd name="connsiteX16-14731" fmla="*/ 450840 w 2072640"/>
                  <a:gd name="connsiteY16-14732" fmla="*/ 2233948 h 3475971"/>
                  <a:gd name="connsiteX17-14733" fmla="*/ 497843 w 2072640"/>
                  <a:gd name="connsiteY17-14734" fmla="*/ 298395 h 3475971"/>
                  <a:gd name="connsiteX18-14735" fmla="*/ 501636 w 2072640"/>
                  <a:gd name="connsiteY18-14736" fmla="*/ 2454856 h 3475971"/>
                  <a:gd name="connsiteX19-14737" fmla="*/ 546108 w 2072640"/>
                  <a:gd name="connsiteY19-14738" fmla="*/ 121 h 3475971"/>
                  <a:gd name="connsiteX20-14739" fmla="*/ 549260 w 2072640"/>
                  <a:gd name="connsiteY20-14740" fmla="*/ 2338807 h 3475971"/>
                  <a:gd name="connsiteX21-14741" fmla="*/ 589283 w 2072640"/>
                  <a:gd name="connsiteY21-14742" fmla="*/ 240542 h 3475971"/>
                  <a:gd name="connsiteX22-14743" fmla="*/ 598795 w 2072640"/>
                  <a:gd name="connsiteY22-14744" fmla="*/ 2210724 h 3475971"/>
                  <a:gd name="connsiteX23-14745" fmla="*/ 632460 w 2072640"/>
                  <a:gd name="connsiteY23-14746" fmla="*/ 484017 h 3475971"/>
                  <a:gd name="connsiteX24-14747" fmla="*/ 645156 w 2072640"/>
                  <a:gd name="connsiteY24-14748" fmla="*/ 1997656 h 3475971"/>
                  <a:gd name="connsiteX25-14749" fmla="*/ 673104 w 2072640"/>
                  <a:gd name="connsiteY25-14750" fmla="*/ 737296 h 3475971"/>
                  <a:gd name="connsiteX26-14751" fmla="*/ 696594 w 2072640"/>
                  <a:gd name="connsiteY26-14752" fmla="*/ 1920655 h 3475971"/>
                  <a:gd name="connsiteX27-14753" fmla="*/ 727552 w 2072640"/>
                  <a:gd name="connsiteY27-14754" fmla="*/ 855694 h 3475971"/>
                  <a:gd name="connsiteX28-14755" fmla="*/ 748032 w 2072640"/>
                  <a:gd name="connsiteY28-14756" fmla="*/ 1720276 h 3475971"/>
                  <a:gd name="connsiteX29-14757" fmla="*/ 775337 w 2072640"/>
                  <a:gd name="connsiteY29-14758" fmla="*/ 939002 h 3475971"/>
                  <a:gd name="connsiteX30-14759" fmla="*/ 791849 w 2072640"/>
                  <a:gd name="connsiteY30-14760" fmla="*/ 1672736 h 3475971"/>
                  <a:gd name="connsiteX31-14761" fmla="*/ 826776 w 2072640"/>
                  <a:gd name="connsiteY31-14762" fmla="*/ 998577 h 3475971"/>
                  <a:gd name="connsiteX32-14763" fmla="*/ 850896 w 2072640"/>
                  <a:gd name="connsiteY32-14764" fmla="*/ 1602190 h 3475971"/>
                  <a:gd name="connsiteX33-14765" fmla="*/ 878214 w 2072640"/>
                  <a:gd name="connsiteY33-14766" fmla="*/ 1068428 h 3475971"/>
                  <a:gd name="connsiteX34-14767" fmla="*/ 904867 w 2072640"/>
                  <a:gd name="connsiteY34-14768" fmla="*/ 1553341 h 3475971"/>
                  <a:gd name="connsiteX35-14769" fmla="*/ 933934 w 2072640"/>
                  <a:gd name="connsiteY35-14770" fmla="*/ 1100570 h 3475971"/>
                  <a:gd name="connsiteX36-14771" fmla="*/ 965815 w 2072640"/>
                  <a:gd name="connsiteY36-14772" fmla="*/ 1534898 h 3475971"/>
                  <a:gd name="connsiteX37-14773" fmla="*/ 999014 w 2072640"/>
                  <a:gd name="connsiteY37-14774" fmla="*/ 1107420 h 3475971"/>
                  <a:gd name="connsiteX38-14775" fmla="*/ 1037569 w 2072640"/>
                  <a:gd name="connsiteY38-14776" fmla="*/ 1487430 h 3475971"/>
                  <a:gd name="connsiteX39-14777" fmla="*/ 1067430 w 2072640"/>
                  <a:gd name="connsiteY39-14778" fmla="*/ 1102133 h 3475971"/>
                  <a:gd name="connsiteX40-14779" fmla="*/ 1088715 w 2072640"/>
                  <a:gd name="connsiteY40-14780" fmla="*/ 1477317 h 3475971"/>
                  <a:gd name="connsiteX41-14781" fmla="*/ 1127130 w 2072640"/>
                  <a:gd name="connsiteY41-14782" fmla="*/ 1154527 h 3475971"/>
                  <a:gd name="connsiteX42-14783" fmla="*/ 1152534 w 2072640"/>
                  <a:gd name="connsiteY42-14784" fmla="*/ 1468970 h 3475971"/>
                  <a:gd name="connsiteX43-14785" fmla="*/ 1187461 w 2072640"/>
                  <a:gd name="connsiteY43-14786" fmla="*/ 1170205 h 3475971"/>
                  <a:gd name="connsiteX44-14787" fmla="*/ 1221907 w 2072640"/>
                  <a:gd name="connsiteY44-14788" fmla="*/ 1483626 h 3475971"/>
                  <a:gd name="connsiteX45-14789" fmla="*/ 1258898 w 2072640"/>
                  <a:gd name="connsiteY45-14790" fmla="*/ 1160296 h 3475971"/>
                  <a:gd name="connsiteX46-14791" fmla="*/ 1289378 w 2072640"/>
                  <a:gd name="connsiteY46-14792" fmla="*/ 1483190 h 3475971"/>
                  <a:gd name="connsiteX47-14793" fmla="*/ 1337958 w 2072640"/>
                  <a:gd name="connsiteY47-14794" fmla="*/ 1169476 h 3475971"/>
                  <a:gd name="connsiteX48-14795" fmla="*/ 1377482 w 2072640"/>
                  <a:gd name="connsiteY48-14796" fmla="*/ 1511235 h 3475971"/>
                  <a:gd name="connsiteX49-14797" fmla="*/ 1413049 w 2072640"/>
                  <a:gd name="connsiteY49-14798" fmla="*/ 1179311 h 3475971"/>
                  <a:gd name="connsiteX50-14799" fmla="*/ 1447811 w 2072640"/>
                  <a:gd name="connsiteY50-14800" fmla="*/ 1499479 h 3475971"/>
                  <a:gd name="connsiteX51-14801" fmla="*/ 1496868 w 2072640"/>
                  <a:gd name="connsiteY51-14802" fmla="*/ 1215122 h 3475971"/>
                  <a:gd name="connsiteX52-14803" fmla="*/ 1562100 w 2072640"/>
                  <a:gd name="connsiteY52-14804" fmla="*/ 3003495 h 3475971"/>
                  <a:gd name="connsiteX53-14805" fmla="*/ 1584971 w 2072640"/>
                  <a:gd name="connsiteY53-14806" fmla="*/ 1173106 h 3475971"/>
                  <a:gd name="connsiteX54-14807" fmla="*/ 1661160 w 2072640"/>
                  <a:gd name="connsiteY54-14808" fmla="*/ 3049215 h 3475971"/>
                  <a:gd name="connsiteX55-14809" fmla="*/ 1691640 w 2072640"/>
                  <a:gd name="connsiteY55-14810" fmla="*/ 3414975 h 3475971"/>
                  <a:gd name="connsiteX56-14811" fmla="*/ 1729740 w 2072640"/>
                  <a:gd name="connsiteY56-14812" fmla="*/ 3064455 h 3475971"/>
                  <a:gd name="connsiteX57-14813" fmla="*/ 1775460 w 2072640"/>
                  <a:gd name="connsiteY57-14814" fmla="*/ 3361635 h 3475971"/>
                  <a:gd name="connsiteX58-14815" fmla="*/ 1813560 w 2072640"/>
                  <a:gd name="connsiteY58-14816" fmla="*/ 3117795 h 3475971"/>
                  <a:gd name="connsiteX59-14817" fmla="*/ 1844040 w 2072640"/>
                  <a:gd name="connsiteY59-14818" fmla="*/ 3468315 h 3475971"/>
                  <a:gd name="connsiteX60-14819" fmla="*/ 1874520 w 2072640"/>
                  <a:gd name="connsiteY60-14820" fmla="*/ 3163515 h 3475971"/>
                  <a:gd name="connsiteX61-14821" fmla="*/ 1927860 w 2072640"/>
                  <a:gd name="connsiteY61-14822" fmla="*/ 3468315 h 3475971"/>
                  <a:gd name="connsiteX62-14823" fmla="*/ 1958340 w 2072640"/>
                  <a:gd name="connsiteY62-14824" fmla="*/ 3163515 h 3475971"/>
                  <a:gd name="connsiteX63-14825" fmla="*/ 2011680 w 2072640"/>
                  <a:gd name="connsiteY63-14826" fmla="*/ 3475935 h 3475971"/>
                  <a:gd name="connsiteX64-14827" fmla="*/ 2072640 w 2072640"/>
                  <a:gd name="connsiteY64-14828" fmla="*/ 3186375 h 3475971"/>
                  <a:gd name="connsiteX65-14829" fmla="*/ 2072640 w 2072640"/>
                  <a:gd name="connsiteY65-14830" fmla="*/ 3186375 h 3475971"/>
                  <a:gd name="connsiteX66-14831" fmla="*/ 2072640 w 2072640"/>
                  <a:gd name="connsiteY66-14832" fmla="*/ 3186375 h 3475971"/>
                  <a:gd name="connsiteX0-14833" fmla="*/ 0 w 2072640"/>
                  <a:gd name="connsiteY0-14834" fmla="*/ 1449015 h 3475971"/>
                  <a:gd name="connsiteX1-14835" fmla="*/ 39057 w 2072640"/>
                  <a:gd name="connsiteY1-14836" fmla="*/ 1142146 h 3475971"/>
                  <a:gd name="connsiteX2-14837" fmla="*/ 68580 w 2072640"/>
                  <a:gd name="connsiteY2-14838" fmla="*/ 1449015 h 3475971"/>
                  <a:gd name="connsiteX3-14839" fmla="*/ 107636 w 2072640"/>
                  <a:gd name="connsiteY3-14840" fmla="*/ 1161306 h 3475971"/>
                  <a:gd name="connsiteX4-14841" fmla="*/ 137160 w 2072640"/>
                  <a:gd name="connsiteY4-14842" fmla="*/ 1502355 h 3475971"/>
                  <a:gd name="connsiteX5-14843" fmla="*/ 176532 w 2072640"/>
                  <a:gd name="connsiteY5-14844" fmla="*/ 1151399 h 3475971"/>
                  <a:gd name="connsiteX6-14845" fmla="*/ 205740 w 2072640"/>
                  <a:gd name="connsiteY6-14846" fmla="*/ 1509975 h 3475971"/>
                  <a:gd name="connsiteX7-14847" fmla="*/ 227970 w 2072640"/>
                  <a:gd name="connsiteY7-14848" fmla="*/ 1120991 h 3475971"/>
                  <a:gd name="connsiteX8-14849" fmla="*/ 256699 w 2072640"/>
                  <a:gd name="connsiteY8-14850" fmla="*/ 1564189 h 3475971"/>
                  <a:gd name="connsiteX9-14851" fmla="*/ 292104 w 2072640"/>
                  <a:gd name="connsiteY9-14852" fmla="*/ 930782 h 3475971"/>
                  <a:gd name="connsiteX10-14853" fmla="*/ 304800 w 2072640"/>
                  <a:gd name="connsiteY10-14854" fmla="*/ 1730955 h 3475971"/>
                  <a:gd name="connsiteX11-14855" fmla="*/ 334649 w 2072640"/>
                  <a:gd name="connsiteY11-14856" fmla="*/ 770835 h 3475971"/>
                  <a:gd name="connsiteX12-14857" fmla="*/ 347976 w 2072640"/>
                  <a:gd name="connsiteY12-14858" fmla="*/ 1883500 h 3475971"/>
                  <a:gd name="connsiteX13-14859" fmla="*/ 383543 w 2072640"/>
                  <a:gd name="connsiteY13-14860" fmla="*/ 610742 h 3475971"/>
                  <a:gd name="connsiteX14-14861" fmla="*/ 400044 w 2072640"/>
                  <a:gd name="connsiteY14-14862" fmla="*/ 2051213 h 3475971"/>
                  <a:gd name="connsiteX15-14863" fmla="*/ 440058 w 2072640"/>
                  <a:gd name="connsiteY15-14864" fmla="*/ 458416 h 3475971"/>
                  <a:gd name="connsiteX16-14865" fmla="*/ 450840 w 2072640"/>
                  <a:gd name="connsiteY16-14866" fmla="*/ 2233948 h 3475971"/>
                  <a:gd name="connsiteX17-14867" fmla="*/ 497843 w 2072640"/>
                  <a:gd name="connsiteY17-14868" fmla="*/ 298395 h 3475971"/>
                  <a:gd name="connsiteX18-14869" fmla="*/ 501636 w 2072640"/>
                  <a:gd name="connsiteY18-14870" fmla="*/ 2454856 h 3475971"/>
                  <a:gd name="connsiteX19-14871" fmla="*/ 546108 w 2072640"/>
                  <a:gd name="connsiteY19-14872" fmla="*/ 121 h 3475971"/>
                  <a:gd name="connsiteX20-14873" fmla="*/ 549260 w 2072640"/>
                  <a:gd name="connsiteY20-14874" fmla="*/ 2338807 h 3475971"/>
                  <a:gd name="connsiteX21-14875" fmla="*/ 589283 w 2072640"/>
                  <a:gd name="connsiteY21-14876" fmla="*/ 240542 h 3475971"/>
                  <a:gd name="connsiteX22-14877" fmla="*/ 598795 w 2072640"/>
                  <a:gd name="connsiteY22-14878" fmla="*/ 2210724 h 3475971"/>
                  <a:gd name="connsiteX23-14879" fmla="*/ 632460 w 2072640"/>
                  <a:gd name="connsiteY23-14880" fmla="*/ 484017 h 3475971"/>
                  <a:gd name="connsiteX24-14881" fmla="*/ 645156 w 2072640"/>
                  <a:gd name="connsiteY24-14882" fmla="*/ 1997656 h 3475971"/>
                  <a:gd name="connsiteX25-14883" fmla="*/ 673104 w 2072640"/>
                  <a:gd name="connsiteY25-14884" fmla="*/ 737296 h 3475971"/>
                  <a:gd name="connsiteX26-14885" fmla="*/ 696594 w 2072640"/>
                  <a:gd name="connsiteY26-14886" fmla="*/ 1920655 h 3475971"/>
                  <a:gd name="connsiteX27-14887" fmla="*/ 727552 w 2072640"/>
                  <a:gd name="connsiteY27-14888" fmla="*/ 855694 h 3475971"/>
                  <a:gd name="connsiteX28-14889" fmla="*/ 748032 w 2072640"/>
                  <a:gd name="connsiteY28-14890" fmla="*/ 1720276 h 3475971"/>
                  <a:gd name="connsiteX29-14891" fmla="*/ 775337 w 2072640"/>
                  <a:gd name="connsiteY29-14892" fmla="*/ 939002 h 3475971"/>
                  <a:gd name="connsiteX30-14893" fmla="*/ 791849 w 2072640"/>
                  <a:gd name="connsiteY30-14894" fmla="*/ 1672736 h 3475971"/>
                  <a:gd name="connsiteX31-14895" fmla="*/ 826776 w 2072640"/>
                  <a:gd name="connsiteY31-14896" fmla="*/ 998577 h 3475971"/>
                  <a:gd name="connsiteX32-14897" fmla="*/ 850896 w 2072640"/>
                  <a:gd name="connsiteY32-14898" fmla="*/ 1602190 h 3475971"/>
                  <a:gd name="connsiteX33-14899" fmla="*/ 878214 w 2072640"/>
                  <a:gd name="connsiteY33-14900" fmla="*/ 1068428 h 3475971"/>
                  <a:gd name="connsiteX34-14901" fmla="*/ 904867 w 2072640"/>
                  <a:gd name="connsiteY34-14902" fmla="*/ 1553341 h 3475971"/>
                  <a:gd name="connsiteX35-14903" fmla="*/ 933934 w 2072640"/>
                  <a:gd name="connsiteY35-14904" fmla="*/ 1100570 h 3475971"/>
                  <a:gd name="connsiteX36-14905" fmla="*/ 965815 w 2072640"/>
                  <a:gd name="connsiteY36-14906" fmla="*/ 1534898 h 3475971"/>
                  <a:gd name="connsiteX37-14907" fmla="*/ 999014 w 2072640"/>
                  <a:gd name="connsiteY37-14908" fmla="*/ 1107420 h 3475971"/>
                  <a:gd name="connsiteX38-14909" fmla="*/ 1037569 w 2072640"/>
                  <a:gd name="connsiteY38-14910" fmla="*/ 1487430 h 3475971"/>
                  <a:gd name="connsiteX39-14911" fmla="*/ 1067430 w 2072640"/>
                  <a:gd name="connsiteY39-14912" fmla="*/ 1102133 h 3475971"/>
                  <a:gd name="connsiteX40-14913" fmla="*/ 1088715 w 2072640"/>
                  <a:gd name="connsiteY40-14914" fmla="*/ 1477317 h 3475971"/>
                  <a:gd name="connsiteX41-14915" fmla="*/ 1127130 w 2072640"/>
                  <a:gd name="connsiteY41-14916" fmla="*/ 1154527 h 3475971"/>
                  <a:gd name="connsiteX42-14917" fmla="*/ 1152534 w 2072640"/>
                  <a:gd name="connsiteY42-14918" fmla="*/ 1468970 h 3475971"/>
                  <a:gd name="connsiteX43-14919" fmla="*/ 1187461 w 2072640"/>
                  <a:gd name="connsiteY43-14920" fmla="*/ 1170205 h 3475971"/>
                  <a:gd name="connsiteX44-14921" fmla="*/ 1221907 w 2072640"/>
                  <a:gd name="connsiteY44-14922" fmla="*/ 1483626 h 3475971"/>
                  <a:gd name="connsiteX45-14923" fmla="*/ 1258898 w 2072640"/>
                  <a:gd name="connsiteY45-14924" fmla="*/ 1160296 h 3475971"/>
                  <a:gd name="connsiteX46-14925" fmla="*/ 1289378 w 2072640"/>
                  <a:gd name="connsiteY46-14926" fmla="*/ 1483190 h 3475971"/>
                  <a:gd name="connsiteX47-14927" fmla="*/ 1337958 w 2072640"/>
                  <a:gd name="connsiteY47-14928" fmla="*/ 1169476 h 3475971"/>
                  <a:gd name="connsiteX48-14929" fmla="*/ 1377482 w 2072640"/>
                  <a:gd name="connsiteY48-14930" fmla="*/ 1511235 h 3475971"/>
                  <a:gd name="connsiteX49-14931" fmla="*/ 1413049 w 2072640"/>
                  <a:gd name="connsiteY49-14932" fmla="*/ 1179311 h 3475971"/>
                  <a:gd name="connsiteX50-14933" fmla="*/ 1447811 w 2072640"/>
                  <a:gd name="connsiteY50-14934" fmla="*/ 1499479 h 3475971"/>
                  <a:gd name="connsiteX51-14935" fmla="*/ 1496868 w 2072640"/>
                  <a:gd name="connsiteY51-14936" fmla="*/ 1215122 h 3475971"/>
                  <a:gd name="connsiteX52-14937" fmla="*/ 1535914 w 2072640"/>
                  <a:gd name="connsiteY52-14938" fmla="*/ 1543783 h 3475971"/>
                  <a:gd name="connsiteX53-14939" fmla="*/ 1584971 w 2072640"/>
                  <a:gd name="connsiteY53-14940" fmla="*/ 1173106 h 3475971"/>
                  <a:gd name="connsiteX54-14941" fmla="*/ 1661160 w 2072640"/>
                  <a:gd name="connsiteY54-14942" fmla="*/ 3049215 h 3475971"/>
                  <a:gd name="connsiteX55-14943" fmla="*/ 1691640 w 2072640"/>
                  <a:gd name="connsiteY55-14944" fmla="*/ 3414975 h 3475971"/>
                  <a:gd name="connsiteX56-14945" fmla="*/ 1729740 w 2072640"/>
                  <a:gd name="connsiteY56-14946" fmla="*/ 3064455 h 3475971"/>
                  <a:gd name="connsiteX57-14947" fmla="*/ 1775460 w 2072640"/>
                  <a:gd name="connsiteY57-14948" fmla="*/ 3361635 h 3475971"/>
                  <a:gd name="connsiteX58-14949" fmla="*/ 1813560 w 2072640"/>
                  <a:gd name="connsiteY58-14950" fmla="*/ 3117795 h 3475971"/>
                  <a:gd name="connsiteX59-14951" fmla="*/ 1844040 w 2072640"/>
                  <a:gd name="connsiteY59-14952" fmla="*/ 3468315 h 3475971"/>
                  <a:gd name="connsiteX60-14953" fmla="*/ 1874520 w 2072640"/>
                  <a:gd name="connsiteY60-14954" fmla="*/ 3163515 h 3475971"/>
                  <a:gd name="connsiteX61-14955" fmla="*/ 1927860 w 2072640"/>
                  <a:gd name="connsiteY61-14956" fmla="*/ 3468315 h 3475971"/>
                  <a:gd name="connsiteX62-14957" fmla="*/ 1958340 w 2072640"/>
                  <a:gd name="connsiteY62-14958" fmla="*/ 3163515 h 3475971"/>
                  <a:gd name="connsiteX63-14959" fmla="*/ 2011680 w 2072640"/>
                  <a:gd name="connsiteY63-14960" fmla="*/ 3475935 h 3475971"/>
                  <a:gd name="connsiteX64-14961" fmla="*/ 2072640 w 2072640"/>
                  <a:gd name="connsiteY64-14962" fmla="*/ 3186375 h 3475971"/>
                  <a:gd name="connsiteX65-14963" fmla="*/ 2072640 w 2072640"/>
                  <a:gd name="connsiteY65-14964" fmla="*/ 3186375 h 3475971"/>
                  <a:gd name="connsiteX66-14965" fmla="*/ 2072640 w 2072640"/>
                  <a:gd name="connsiteY66-14966" fmla="*/ 3186375 h 3475971"/>
                  <a:gd name="connsiteX0-14967" fmla="*/ 0 w 2072640"/>
                  <a:gd name="connsiteY0-14968" fmla="*/ 1449015 h 3475971"/>
                  <a:gd name="connsiteX1-14969" fmla="*/ 39057 w 2072640"/>
                  <a:gd name="connsiteY1-14970" fmla="*/ 1142146 h 3475971"/>
                  <a:gd name="connsiteX2-14971" fmla="*/ 68580 w 2072640"/>
                  <a:gd name="connsiteY2-14972" fmla="*/ 1449015 h 3475971"/>
                  <a:gd name="connsiteX3-14973" fmla="*/ 107636 w 2072640"/>
                  <a:gd name="connsiteY3-14974" fmla="*/ 1161306 h 3475971"/>
                  <a:gd name="connsiteX4-14975" fmla="*/ 137160 w 2072640"/>
                  <a:gd name="connsiteY4-14976" fmla="*/ 1502355 h 3475971"/>
                  <a:gd name="connsiteX5-14977" fmla="*/ 176532 w 2072640"/>
                  <a:gd name="connsiteY5-14978" fmla="*/ 1151399 h 3475971"/>
                  <a:gd name="connsiteX6-14979" fmla="*/ 205740 w 2072640"/>
                  <a:gd name="connsiteY6-14980" fmla="*/ 1509975 h 3475971"/>
                  <a:gd name="connsiteX7-14981" fmla="*/ 227970 w 2072640"/>
                  <a:gd name="connsiteY7-14982" fmla="*/ 1120991 h 3475971"/>
                  <a:gd name="connsiteX8-14983" fmla="*/ 256699 w 2072640"/>
                  <a:gd name="connsiteY8-14984" fmla="*/ 1564189 h 3475971"/>
                  <a:gd name="connsiteX9-14985" fmla="*/ 292104 w 2072640"/>
                  <a:gd name="connsiteY9-14986" fmla="*/ 930782 h 3475971"/>
                  <a:gd name="connsiteX10-14987" fmla="*/ 304800 w 2072640"/>
                  <a:gd name="connsiteY10-14988" fmla="*/ 1730955 h 3475971"/>
                  <a:gd name="connsiteX11-14989" fmla="*/ 334649 w 2072640"/>
                  <a:gd name="connsiteY11-14990" fmla="*/ 770835 h 3475971"/>
                  <a:gd name="connsiteX12-14991" fmla="*/ 347976 w 2072640"/>
                  <a:gd name="connsiteY12-14992" fmla="*/ 1883500 h 3475971"/>
                  <a:gd name="connsiteX13-14993" fmla="*/ 383543 w 2072640"/>
                  <a:gd name="connsiteY13-14994" fmla="*/ 610742 h 3475971"/>
                  <a:gd name="connsiteX14-14995" fmla="*/ 400044 w 2072640"/>
                  <a:gd name="connsiteY14-14996" fmla="*/ 2051213 h 3475971"/>
                  <a:gd name="connsiteX15-14997" fmla="*/ 440058 w 2072640"/>
                  <a:gd name="connsiteY15-14998" fmla="*/ 458416 h 3475971"/>
                  <a:gd name="connsiteX16-14999" fmla="*/ 450840 w 2072640"/>
                  <a:gd name="connsiteY16-15000" fmla="*/ 2233948 h 3475971"/>
                  <a:gd name="connsiteX17-15001" fmla="*/ 497843 w 2072640"/>
                  <a:gd name="connsiteY17-15002" fmla="*/ 298395 h 3475971"/>
                  <a:gd name="connsiteX18-15003" fmla="*/ 501636 w 2072640"/>
                  <a:gd name="connsiteY18-15004" fmla="*/ 2454856 h 3475971"/>
                  <a:gd name="connsiteX19-15005" fmla="*/ 546108 w 2072640"/>
                  <a:gd name="connsiteY19-15006" fmla="*/ 121 h 3475971"/>
                  <a:gd name="connsiteX20-15007" fmla="*/ 549260 w 2072640"/>
                  <a:gd name="connsiteY20-15008" fmla="*/ 2338807 h 3475971"/>
                  <a:gd name="connsiteX21-15009" fmla="*/ 589283 w 2072640"/>
                  <a:gd name="connsiteY21-15010" fmla="*/ 240542 h 3475971"/>
                  <a:gd name="connsiteX22-15011" fmla="*/ 598795 w 2072640"/>
                  <a:gd name="connsiteY22-15012" fmla="*/ 2210724 h 3475971"/>
                  <a:gd name="connsiteX23-15013" fmla="*/ 632460 w 2072640"/>
                  <a:gd name="connsiteY23-15014" fmla="*/ 484017 h 3475971"/>
                  <a:gd name="connsiteX24-15015" fmla="*/ 645156 w 2072640"/>
                  <a:gd name="connsiteY24-15016" fmla="*/ 1997656 h 3475971"/>
                  <a:gd name="connsiteX25-15017" fmla="*/ 673104 w 2072640"/>
                  <a:gd name="connsiteY25-15018" fmla="*/ 737296 h 3475971"/>
                  <a:gd name="connsiteX26-15019" fmla="*/ 696594 w 2072640"/>
                  <a:gd name="connsiteY26-15020" fmla="*/ 1920655 h 3475971"/>
                  <a:gd name="connsiteX27-15021" fmla="*/ 727552 w 2072640"/>
                  <a:gd name="connsiteY27-15022" fmla="*/ 855694 h 3475971"/>
                  <a:gd name="connsiteX28-15023" fmla="*/ 748032 w 2072640"/>
                  <a:gd name="connsiteY28-15024" fmla="*/ 1720276 h 3475971"/>
                  <a:gd name="connsiteX29-15025" fmla="*/ 775337 w 2072640"/>
                  <a:gd name="connsiteY29-15026" fmla="*/ 939002 h 3475971"/>
                  <a:gd name="connsiteX30-15027" fmla="*/ 791849 w 2072640"/>
                  <a:gd name="connsiteY30-15028" fmla="*/ 1672736 h 3475971"/>
                  <a:gd name="connsiteX31-15029" fmla="*/ 826776 w 2072640"/>
                  <a:gd name="connsiteY31-15030" fmla="*/ 998577 h 3475971"/>
                  <a:gd name="connsiteX32-15031" fmla="*/ 850896 w 2072640"/>
                  <a:gd name="connsiteY32-15032" fmla="*/ 1602190 h 3475971"/>
                  <a:gd name="connsiteX33-15033" fmla="*/ 878214 w 2072640"/>
                  <a:gd name="connsiteY33-15034" fmla="*/ 1068428 h 3475971"/>
                  <a:gd name="connsiteX34-15035" fmla="*/ 904867 w 2072640"/>
                  <a:gd name="connsiteY34-15036" fmla="*/ 1553341 h 3475971"/>
                  <a:gd name="connsiteX35-15037" fmla="*/ 933934 w 2072640"/>
                  <a:gd name="connsiteY35-15038" fmla="*/ 1100570 h 3475971"/>
                  <a:gd name="connsiteX36-15039" fmla="*/ 965815 w 2072640"/>
                  <a:gd name="connsiteY36-15040" fmla="*/ 1534898 h 3475971"/>
                  <a:gd name="connsiteX37-15041" fmla="*/ 999014 w 2072640"/>
                  <a:gd name="connsiteY37-15042" fmla="*/ 1107420 h 3475971"/>
                  <a:gd name="connsiteX38-15043" fmla="*/ 1037569 w 2072640"/>
                  <a:gd name="connsiteY38-15044" fmla="*/ 1487430 h 3475971"/>
                  <a:gd name="connsiteX39-15045" fmla="*/ 1067430 w 2072640"/>
                  <a:gd name="connsiteY39-15046" fmla="*/ 1102133 h 3475971"/>
                  <a:gd name="connsiteX40-15047" fmla="*/ 1088715 w 2072640"/>
                  <a:gd name="connsiteY40-15048" fmla="*/ 1477317 h 3475971"/>
                  <a:gd name="connsiteX41-15049" fmla="*/ 1127130 w 2072640"/>
                  <a:gd name="connsiteY41-15050" fmla="*/ 1154527 h 3475971"/>
                  <a:gd name="connsiteX42-15051" fmla="*/ 1152534 w 2072640"/>
                  <a:gd name="connsiteY42-15052" fmla="*/ 1468970 h 3475971"/>
                  <a:gd name="connsiteX43-15053" fmla="*/ 1187461 w 2072640"/>
                  <a:gd name="connsiteY43-15054" fmla="*/ 1170205 h 3475971"/>
                  <a:gd name="connsiteX44-15055" fmla="*/ 1221907 w 2072640"/>
                  <a:gd name="connsiteY44-15056" fmla="*/ 1483626 h 3475971"/>
                  <a:gd name="connsiteX45-15057" fmla="*/ 1258898 w 2072640"/>
                  <a:gd name="connsiteY45-15058" fmla="*/ 1160296 h 3475971"/>
                  <a:gd name="connsiteX46-15059" fmla="*/ 1289378 w 2072640"/>
                  <a:gd name="connsiteY46-15060" fmla="*/ 1483190 h 3475971"/>
                  <a:gd name="connsiteX47-15061" fmla="*/ 1337958 w 2072640"/>
                  <a:gd name="connsiteY47-15062" fmla="*/ 1169476 h 3475971"/>
                  <a:gd name="connsiteX48-15063" fmla="*/ 1377482 w 2072640"/>
                  <a:gd name="connsiteY48-15064" fmla="*/ 1511235 h 3475971"/>
                  <a:gd name="connsiteX49-15065" fmla="*/ 1413049 w 2072640"/>
                  <a:gd name="connsiteY49-15066" fmla="*/ 1179311 h 3475971"/>
                  <a:gd name="connsiteX50-15067" fmla="*/ 1447811 w 2072640"/>
                  <a:gd name="connsiteY50-15068" fmla="*/ 1499479 h 3475971"/>
                  <a:gd name="connsiteX51-15069" fmla="*/ 1482586 w 2072640"/>
                  <a:gd name="connsiteY51-15070" fmla="*/ 1168965 h 3475971"/>
                  <a:gd name="connsiteX52-15071" fmla="*/ 1535914 w 2072640"/>
                  <a:gd name="connsiteY52-15072" fmla="*/ 1543783 h 3475971"/>
                  <a:gd name="connsiteX53-15073" fmla="*/ 1584971 w 2072640"/>
                  <a:gd name="connsiteY53-15074" fmla="*/ 1173106 h 3475971"/>
                  <a:gd name="connsiteX54-15075" fmla="*/ 1661160 w 2072640"/>
                  <a:gd name="connsiteY54-15076" fmla="*/ 3049215 h 3475971"/>
                  <a:gd name="connsiteX55-15077" fmla="*/ 1691640 w 2072640"/>
                  <a:gd name="connsiteY55-15078" fmla="*/ 3414975 h 3475971"/>
                  <a:gd name="connsiteX56-15079" fmla="*/ 1729740 w 2072640"/>
                  <a:gd name="connsiteY56-15080" fmla="*/ 3064455 h 3475971"/>
                  <a:gd name="connsiteX57-15081" fmla="*/ 1775460 w 2072640"/>
                  <a:gd name="connsiteY57-15082" fmla="*/ 3361635 h 3475971"/>
                  <a:gd name="connsiteX58-15083" fmla="*/ 1813560 w 2072640"/>
                  <a:gd name="connsiteY58-15084" fmla="*/ 3117795 h 3475971"/>
                  <a:gd name="connsiteX59-15085" fmla="*/ 1844040 w 2072640"/>
                  <a:gd name="connsiteY59-15086" fmla="*/ 3468315 h 3475971"/>
                  <a:gd name="connsiteX60-15087" fmla="*/ 1874520 w 2072640"/>
                  <a:gd name="connsiteY60-15088" fmla="*/ 3163515 h 3475971"/>
                  <a:gd name="connsiteX61-15089" fmla="*/ 1927860 w 2072640"/>
                  <a:gd name="connsiteY61-15090" fmla="*/ 3468315 h 3475971"/>
                  <a:gd name="connsiteX62-15091" fmla="*/ 1958340 w 2072640"/>
                  <a:gd name="connsiteY62-15092" fmla="*/ 3163515 h 3475971"/>
                  <a:gd name="connsiteX63-15093" fmla="*/ 2011680 w 2072640"/>
                  <a:gd name="connsiteY63-15094" fmla="*/ 3475935 h 3475971"/>
                  <a:gd name="connsiteX64-15095" fmla="*/ 2072640 w 2072640"/>
                  <a:gd name="connsiteY64-15096" fmla="*/ 3186375 h 3475971"/>
                  <a:gd name="connsiteX65-15097" fmla="*/ 2072640 w 2072640"/>
                  <a:gd name="connsiteY65-15098" fmla="*/ 3186375 h 3475971"/>
                  <a:gd name="connsiteX66-15099" fmla="*/ 2072640 w 2072640"/>
                  <a:gd name="connsiteY66-15100" fmla="*/ 3186375 h 3475971"/>
                  <a:gd name="connsiteX0-15101" fmla="*/ 0 w 2072640"/>
                  <a:gd name="connsiteY0-15102" fmla="*/ 1449015 h 3475971"/>
                  <a:gd name="connsiteX1-15103" fmla="*/ 39057 w 2072640"/>
                  <a:gd name="connsiteY1-15104" fmla="*/ 1142146 h 3475971"/>
                  <a:gd name="connsiteX2-15105" fmla="*/ 68580 w 2072640"/>
                  <a:gd name="connsiteY2-15106" fmla="*/ 1449015 h 3475971"/>
                  <a:gd name="connsiteX3-15107" fmla="*/ 107636 w 2072640"/>
                  <a:gd name="connsiteY3-15108" fmla="*/ 1161306 h 3475971"/>
                  <a:gd name="connsiteX4-15109" fmla="*/ 137160 w 2072640"/>
                  <a:gd name="connsiteY4-15110" fmla="*/ 1502355 h 3475971"/>
                  <a:gd name="connsiteX5-15111" fmla="*/ 176532 w 2072640"/>
                  <a:gd name="connsiteY5-15112" fmla="*/ 1151399 h 3475971"/>
                  <a:gd name="connsiteX6-15113" fmla="*/ 205740 w 2072640"/>
                  <a:gd name="connsiteY6-15114" fmla="*/ 1509975 h 3475971"/>
                  <a:gd name="connsiteX7-15115" fmla="*/ 227970 w 2072640"/>
                  <a:gd name="connsiteY7-15116" fmla="*/ 1120991 h 3475971"/>
                  <a:gd name="connsiteX8-15117" fmla="*/ 256699 w 2072640"/>
                  <a:gd name="connsiteY8-15118" fmla="*/ 1564189 h 3475971"/>
                  <a:gd name="connsiteX9-15119" fmla="*/ 292104 w 2072640"/>
                  <a:gd name="connsiteY9-15120" fmla="*/ 930782 h 3475971"/>
                  <a:gd name="connsiteX10-15121" fmla="*/ 304800 w 2072640"/>
                  <a:gd name="connsiteY10-15122" fmla="*/ 1730955 h 3475971"/>
                  <a:gd name="connsiteX11-15123" fmla="*/ 334649 w 2072640"/>
                  <a:gd name="connsiteY11-15124" fmla="*/ 770835 h 3475971"/>
                  <a:gd name="connsiteX12-15125" fmla="*/ 347976 w 2072640"/>
                  <a:gd name="connsiteY12-15126" fmla="*/ 1883500 h 3475971"/>
                  <a:gd name="connsiteX13-15127" fmla="*/ 383543 w 2072640"/>
                  <a:gd name="connsiteY13-15128" fmla="*/ 610742 h 3475971"/>
                  <a:gd name="connsiteX14-15129" fmla="*/ 400044 w 2072640"/>
                  <a:gd name="connsiteY14-15130" fmla="*/ 2051213 h 3475971"/>
                  <a:gd name="connsiteX15-15131" fmla="*/ 440058 w 2072640"/>
                  <a:gd name="connsiteY15-15132" fmla="*/ 458416 h 3475971"/>
                  <a:gd name="connsiteX16-15133" fmla="*/ 450840 w 2072640"/>
                  <a:gd name="connsiteY16-15134" fmla="*/ 2233948 h 3475971"/>
                  <a:gd name="connsiteX17-15135" fmla="*/ 497843 w 2072640"/>
                  <a:gd name="connsiteY17-15136" fmla="*/ 298395 h 3475971"/>
                  <a:gd name="connsiteX18-15137" fmla="*/ 501636 w 2072640"/>
                  <a:gd name="connsiteY18-15138" fmla="*/ 2454856 h 3475971"/>
                  <a:gd name="connsiteX19-15139" fmla="*/ 546108 w 2072640"/>
                  <a:gd name="connsiteY19-15140" fmla="*/ 121 h 3475971"/>
                  <a:gd name="connsiteX20-15141" fmla="*/ 549260 w 2072640"/>
                  <a:gd name="connsiteY20-15142" fmla="*/ 2338807 h 3475971"/>
                  <a:gd name="connsiteX21-15143" fmla="*/ 589283 w 2072640"/>
                  <a:gd name="connsiteY21-15144" fmla="*/ 240542 h 3475971"/>
                  <a:gd name="connsiteX22-15145" fmla="*/ 598795 w 2072640"/>
                  <a:gd name="connsiteY22-15146" fmla="*/ 2210724 h 3475971"/>
                  <a:gd name="connsiteX23-15147" fmla="*/ 632460 w 2072640"/>
                  <a:gd name="connsiteY23-15148" fmla="*/ 484017 h 3475971"/>
                  <a:gd name="connsiteX24-15149" fmla="*/ 645156 w 2072640"/>
                  <a:gd name="connsiteY24-15150" fmla="*/ 1997656 h 3475971"/>
                  <a:gd name="connsiteX25-15151" fmla="*/ 673104 w 2072640"/>
                  <a:gd name="connsiteY25-15152" fmla="*/ 737296 h 3475971"/>
                  <a:gd name="connsiteX26-15153" fmla="*/ 696594 w 2072640"/>
                  <a:gd name="connsiteY26-15154" fmla="*/ 1920655 h 3475971"/>
                  <a:gd name="connsiteX27-15155" fmla="*/ 727552 w 2072640"/>
                  <a:gd name="connsiteY27-15156" fmla="*/ 855694 h 3475971"/>
                  <a:gd name="connsiteX28-15157" fmla="*/ 748032 w 2072640"/>
                  <a:gd name="connsiteY28-15158" fmla="*/ 1720276 h 3475971"/>
                  <a:gd name="connsiteX29-15159" fmla="*/ 775337 w 2072640"/>
                  <a:gd name="connsiteY29-15160" fmla="*/ 939002 h 3475971"/>
                  <a:gd name="connsiteX30-15161" fmla="*/ 791849 w 2072640"/>
                  <a:gd name="connsiteY30-15162" fmla="*/ 1672736 h 3475971"/>
                  <a:gd name="connsiteX31-15163" fmla="*/ 826776 w 2072640"/>
                  <a:gd name="connsiteY31-15164" fmla="*/ 998577 h 3475971"/>
                  <a:gd name="connsiteX32-15165" fmla="*/ 850896 w 2072640"/>
                  <a:gd name="connsiteY32-15166" fmla="*/ 1602190 h 3475971"/>
                  <a:gd name="connsiteX33-15167" fmla="*/ 878214 w 2072640"/>
                  <a:gd name="connsiteY33-15168" fmla="*/ 1068428 h 3475971"/>
                  <a:gd name="connsiteX34-15169" fmla="*/ 904867 w 2072640"/>
                  <a:gd name="connsiteY34-15170" fmla="*/ 1553341 h 3475971"/>
                  <a:gd name="connsiteX35-15171" fmla="*/ 933934 w 2072640"/>
                  <a:gd name="connsiteY35-15172" fmla="*/ 1100570 h 3475971"/>
                  <a:gd name="connsiteX36-15173" fmla="*/ 965815 w 2072640"/>
                  <a:gd name="connsiteY36-15174" fmla="*/ 1534898 h 3475971"/>
                  <a:gd name="connsiteX37-15175" fmla="*/ 999014 w 2072640"/>
                  <a:gd name="connsiteY37-15176" fmla="*/ 1107420 h 3475971"/>
                  <a:gd name="connsiteX38-15177" fmla="*/ 1037569 w 2072640"/>
                  <a:gd name="connsiteY38-15178" fmla="*/ 1487430 h 3475971"/>
                  <a:gd name="connsiteX39-15179" fmla="*/ 1067430 w 2072640"/>
                  <a:gd name="connsiteY39-15180" fmla="*/ 1102133 h 3475971"/>
                  <a:gd name="connsiteX40-15181" fmla="*/ 1088715 w 2072640"/>
                  <a:gd name="connsiteY40-15182" fmla="*/ 1477317 h 3475971"/>
                  <a:gd name="connsiteX41-15183" fmla="*/ 1127130 w 2072640"/>
                  <a:gd name="connsiteY41-15184" fmla="*/ 1154527 h 3475971"/>
                  <a:gd name="connsiteX42-15185" fmla="*/ 1152534 w 2072640"/>
                  <a:gd name="connsiteY42-15186" fmla="*/ 1468970 h 3475971"/>
                  <a:gd name="connsiteX43-15187" fmla="*/ 1187461 w 2072640"/>
                  <a:gd name="connsiteY43-15188" fmla="*/ 1170205 h 3475971"/>
                  <a:gd name="connsiteX44-15189" fmla="*/ 1221907 w 2072640"/>
                  <a:gd name="connsiteY44-15190" fmla="*/ 1483626 h 3475971"/>
                  <a:gd name="connsiteX45-15191" fmla="*/ 1258898 w 2072640"/>
                  <a:gd name="connsiteY45-15192" fmla="*/ 1160296 h 3475971"/>
                  <a:gd name="connsiteX46-15193" fmla="*/ 1289378 w 2072640"/>
                  <a:gd name="connsiteY46-15194" fmla="*/ 1483190 h 3475971"/>
                  <a:gd name="connsiteX47-15195" fmla="*/ 1337958 w 2072640"/>
                  <a:gd name="connsiteY47-15196" fmla="*/ 1169476 h 3475971"/>
                  <a:gd name="connsiteX48-15197" fmla="*/ 1377482 w 2072640"/>
                  <a:gd name="connsiteY48-15198" fmla="*/ 1511235 h 3475971"/>
                  <a:gd name="connsiteX49-15199" fmla="*/ 1413049 w 2072640"/>
                  <a:gd name="connsiteY49-15200" fmla="*/ 1179311 h 3475971"/>
                  <a:gd name="connsiteX50-15201" fmla="*/ 1447811 w 2072640"/>
                  <a:gd name="connsiteY50-15202" fmla="*/ 1499479 h 3475971"/>
                  <a:gd name="connsiteX51-15203" fmla="*/ 1482586 w 2072640"/>
                  <a:gd name="connsiteY51-15204" fmla="*/ 1168965 h 3475971"/>
                  <a:gd name="connsiteX52-15205" fmla="*/ 1524012 w 2072640"/>
                  <a:gd name="connsiteY52-15206" fmla="*/ 1497626 h 3475971"/>
                  <a:gd name="connsiteX53-15207" fmla="*/ 1584971 w 2072640"/>
                  <a:gd name="connsiteY53-15208" fmla="*/ 1173106 h 3475971"/>
                  <a:gd name="connsiteX54-15209" fmla="*/ 1661160 w 2072640"/>
                  <a:gd name="connsiteY54-15210" fmla="*/ 3049215 h 3475971"/>
                  <a:gd name="connsiteX55-15211" fmla="*/ 1691640 w 2072640"/>
                  <a:gd name="connsiteY55-15212" fmla="*/ 3414975 h 3475971"/>
                  <a:gd name="connsiteX56-15213" fmla="*/ 1729740 w 2072640"/>
                  <a:gd name="connsiteY56-15214" fmla="*/ 3064455 h 3475971"/>
                  <a:gd name="connsiteX57-15215" fmla="*/ 1775460 w 2072640"/>
                  <a:gd name="connsiteY57-15216" fmla="*/ 3361635 h 3475971"/>
                  <a:gd name="connsiteX58-15217" fmla="*/ 1813560 w 2072640"/>
                  <a:gd name="connsiteY58-15218" fmla="*/ 3117795 h 3475971"/>
                  <a:gd name="connsiteX59-15219" fmla="*/ 1844040 w 2072640"/>
                  <a:gd name="connsiteY59-15220" fmla="*/ 3468315 h 3475971"/>
                  <a:gd name="connsiteX60-15221" fmla="*/ 1874520 w 2072640"/>
                  <a:gd name="connsiteY60-15222" fmla="*/ 3163515 h 3475971"/>
                  <a:gd name="connsiteX61-15223" fmla="*/ 1927860 w 2072640"/>
                  <a:gd name="connsiteY61-15224" fmla="*/ 3468315 h 3475971"/>
                  <a:gd name="connsiteX62-15225" fmla="*/ 1958340 w 2072640"/>
                  <a:gd name="connsiteY62-15226" fmla="*/ 3163515 h 3475971"/>
                  <a:gd name="connsiteX63-15227" fmla="*/ 2011680 w 2072640"/>
                  <a:gd name="connsiteY63-15228" fmla="*/ 3475935 h 3475971"/>
                  <a:gd name="connsiteX64-15229" fmla="*/ 2072640 w 2072640"/>
                  <a:gd name="connsiteY64-15230" fmla="*/ 3186375 h 3475971"/>
                  <a:gd name="connsiteX65-15231" fmla="*/ 2072640 w 2072640"/>
                  <a:gd name="connsiteY65-15232" fmla="*/ 3186375 h 3475971"/>
                  <a:gd name="connsiteX66-15233" fmla="*/ 2072640 w 2072640"/>
                  <a:gd name="connsiteY66-15234" fmla="*/ 3186375 h 3475971"/>
                  <a:gd name="connsiteX0-15235" fmla="*/ 0 w 2072640"/>
                  <a:gd name="connsiteY0-15236" fmla="*/ 1449015 h 3475971"/>
                  <a:gd name="connsiteX1-15237" fmla="*/ 39057 w 2072640"/>
                  <a:gd name="connsiteY1-15238" fmla="*/ 1142146 h 3475971"/>
                  <a:gd name="connsiteX2-15239" fmla="*/ 68580 w 2072640"/>
                  <a:gd name="connsiteY2-15240" fmla="*/ 1449015 h 3475971"/>
                  <a:gd name="connsiteX3-15241" fmla="*/ 107636 w 2072640"/>
                  <a:gd name="connsiteY3-15242" fmla="*/ 1161306 h 3475971"/>
                  <a:gd name="connsiteX4-15243" fmla="*/ 137160 w 2072640"/>
                  <a:gd name="connsiteY4-15244" fmla="*/ 1502355 h 3475971"/>
                  <a:gd name="connsiteX5-15245" fmla="*/ 176532 w 2072640"/>
                  <a:gd name="connsiteY5-15246" fmla="*/ 1151399 h 3475971"/>
                  <a:gd name="connsiteX6-15247" fmla="*/ 205740 w 2072640"/>
                  <a:gd name="connsiteY6-15248" fmla="*/ 1509975 h 3475971"/>
                  <a:gd name="connsiteX7-15249" fmla="*/ 227970 w 2072640"/>
                  <a:gd name="connsiteY7-15250" fmla="*/ 1120991 h 3475971"/>
                  <a:gd name="connsiteX8-15251" fmla="*/ 256699 w 2072640"/>
                  <a:gd name="connsiteY8-15252" fmla="*/ 1564189 h 3475971"/>
                  <a:gd name="connsiteX9-15253" fmla="*/ 292104 w 2072640"/>
                  <a:gd name="connsiteY9-15254" fmla="*/ 930782 h 3475971"/>
                  <a:gd name="connsiteX10-15255" fmla="*/ 304800 w 2072640"/>
                  <a:gd name="connsiteY10-15256" fmla="*/ 1730955 h 3475971"/>
                  <a:gd name="connsiteX11-15257" fmla="*/ 334649 w 2072640"/>
                  <a:gd name="connsiteY11-15258" fmla="*/ 770835 h 3475971"/>
                  <a:gd name="connsiteX12-15259" fmla="*/ 347976 w 2072640"/>
                  <a:gd name="connsiteY12-15260" fmla="*/ 1883500 h 3475971"/>
                  <a:gd name="connsiteX13-15261" fmla="*/ 383543 w 2072640"/>
                  <a:gd name="connsiteY13-15262" fmla="*/ 610742 h 3475971"/>
                  <a:gd name="connsiteX14-15263" fmla="*/ 400044 w 2072640"/>
                  <a:gd name="connsiteY14-15264" fmla="*/ 2051213 h 3475971"/>
                  <a:gd name="connsiteX15-15265" fmla="*/ 440058 w 2072640"/>
                  <a:gd name="connsiteY15-15266" fmla="*/ 458416 h 3475971"/>
                  <a:gd name="connsiteX16-15267" fmla="*/ 450840 w 2072640"/>
                  <a:gd name="connsiteY16-15268" fmla="*/ 2233948 h 3475971"/>
                  <a:gd name="connsiteX17-15269" fmla="*/ 497843 w 2072640"/>
                  <a:gd name="connsiteY17-15270" fmla="*/ 298395 h 3475971"/>
                  <a:gd name="connsiteX18-15271" fmla="*/ 501636 w 2072640"/>
                  <a:gd name="connsiteY18-15272" fmla="*/ 2454856 h 3475971"/>
                  <a:gd name="connsiteX19-15273" fmla="*/ 546108 w 2072640"/>
                  <a:gd name="connsiteY19-15274" fmla="*/ 121 h 3475971"/>
                  <a:gd name="connsiteX20-15275" fmla="*/ 549260 w 2072640"/>
                  <a:gd name="connsiteY20-15276" fmla="*/ 2338807 h 3475971"/>
                  <a:gd name="connsiteX21-15277" fmla="*/ 589283 w 2072640"/>
                  <a:gd name="connsiteY21-15278" fmla="*/ 240542 h 3475971"/>
                  <a:gd name="connsiteX22-15279" fmla="*/ 598795 w 2072640"/>
                  <a:gd name="connsiteY22-15280" fmla="*/ 2210724 h 3475971"/>
                  <a:gd name="connsiteX23-15281" fmla="*/ 632460 w 2072640"/>
                  <a:gd name="connsiteY23-15282" fmla="*/ 484017 h 3475971"/>
                  <a:gd name="connsiteX24-15283" fmla="*/ 645156 w 2072640"/>
                  <a:gd name="connsiteY24-15284" fmla="*/ 1997656 h 3475971"/>
                  <a:gd name="connsiteX25-15285" fmla="*/ 673104 w 2072640"/>
                  <a:gd name="connsiteY25-15286" fmla="*/ 737296 h 3475971"/>
                  <a:gd name="connsiteX26-15287" fmla="*/ 696594 w 2072640"/>
                  <a:gd name="connsiteY26-15288" fmla="*/ 1920655 h 3475971"/>
                  <a:gd name="connsiteX27-15289" fmla="*/ 727552 w 2072640"/>
                  <a:gd name="connsiteY27-15290" fmla="*/ 855694 h 3475971"/>
                  <a:gd name="connsiteX28-15291" fmla="*/ 748032 w 2072640"/>
                  <a:gd name="connsiteY28-15292" fmla="*/ 1720276 h 3475971"/>
                  <a:gd name="connsiteX29-15293" fmla="*/ 775337 w 2072640"/>
                  <a:gd name="connsiteY29-15294" fmla="*/ 939002 h 3475971"/>
                  <a:gd name="connsiteX30-15295" fmla="*/ 791849 w 2072640"/>
                  <a:gd name="connsiteY30-15296" fmla="*/ 1672736 h 3475971"/>
                  <a:gd name="connsiteX31-15297" fmla="*/ 826776 w 2072640"/>
                  <a:gd name="connsiteY31-15298" fmla="*/ 998577 h 3475971"/>
                  <a:gd name="connsiteX32-15299" fmla="*/ 850896 w 2072640"/>
                  <a:gd name="connsiteY32-15300" fmla="*/ 1602190 h 3475971"/>
                  <a:gd name="connsiteX33-15301" fmla="*/ 878214 w 2072640"/>
                  <a:gd name="connsiteY33-15302" fmla="*/ 1068428 h 3475971"/>
                  <a:gd name="connsiteX34-15303" fmla="*/ 904867 w 2072640"/>
                  <a:gd name="connsiteY34-15304" fmla="*/ 1553341 h 3475971"/>
                  <a:gd name="connsiteX35-15305" fmla="*/ 933934 w 2072640"/>
                  <a:gd name="connsiteY35-15306" fmla="*/ 1100570 h 3475971"/>
                  <a:gd name="connsiteX36-15307" fmla="*/ 965815 w 2072640"/>
                  <a:gd name="connsiteY36-15308" fmla="*/ 1534898 h 3475971"/>
                  <a:gd name="connsiteX37-15309" fmla="*/ 999014 w 2072640"/>
                  <a:gd name="connsiteY37-15310" fmla="*/ 1107420 h 3475971"/>
                  <a:gd name="connsiteX38-15311" fmla="*/ 1037569 w 2072640"/>
                  <a:gd name="connsiteY38-15312" fmla="*/ 1487430 h 3475971"/>
                  <a:gd name="connsiteX39-15313" fmla="*/ 1067430 w 2072640"/>
                  <a:gd name="connsiteY39-15314" fmla="*/ 1102133 h 3475971"/>
                  <a:gd name="connsiteX40-15315" fmla="*/ 1088715 w 2072640"/>
                  <a:gd name="connsiteY40-15316" fmla="*/ 1477317 h 3475971"/>
                  <a:gd name="connsiteX41-15317" fmla="*/ 1127130 w 2072640"/>
                  <a:gd name="connsiteY41-15318" fmla="*/ 1154527 h 3475971"/>
                  <a:gd name="connsiteX42-15319" fmla="*/ 1152534 w 2072640"/>
                  <a:gd name="connsiteY42-15320" fmla="*/ 1468970 h 3475971"/>
                  <a:gd name="connsiteX43-15321" fmla="*/ 1187461 w 2072640"/>
                  <a:gd name="connsiteY43-15322" fmla="*/ 1170205 h 3475971"/>
                  <a:gd name="connsiteX44-15323" fmla="*/ 1221907 w 2072640"/>
                  <a:gd name="connsiteY44-15324" fmla="*/ 1483626 h 3475971"/>
                  <a:gd name="connsiteX45-15325" fmla="*/ 1258898 w 2072640"/>
                  <a:gd name="connsiteY45-15326" fmla="*/ 1160296 h 3475971"/>
                  <a:gd name="connsiteX46-15327" fmla="*/ 1289378 w 2072640"/>
                  <a:gd name="connsiteY46-15328" fmla="*/ 1483190 h 3475971"/>
                  <a:gd name="connsiteX47-15329" fmla="*/ 1337958 w 2072640"/>
                  <a:gd name="connsiteY47-15330" fmla="*/ 1169476 h 3475971"/>
                  <a:gd name="connsiteX48-15331" fmla="*/ 1377482 w 2072640"/>
                  <a:gd name="connsiteY48-15332" fmla="*/ 1511235 h 3475971"/>
                  <a:gd name="connsiteX49-15333" fmla="*/ 1413049 w 2072640"/>
                  <a:gd name="connsiteY49-15334" fmla="*/ 1179311 h 3475971"/>
                  <a:gd name="connsiteX50-15335" fmla="*/ 1447811 w 2072640"/>
                  <a:gd name="connsiteY50-15336" fmla="*/ 1499479 h 3475971"/>
                  <a:gd name="connsiteX51-15337" fmla="*/ 1482586 w 2072640"/>
                  <a:gd name="connsiteY51-15338" fmla="*/ 1168965 h 3475971"/>
                  <a:gd name="connsiteX52-15339" fmla="*/ 1524012 w 2072640"/>
                  <a:gd name="connsiteY52-15340" fmla="*/ 1497626 h 3475971"/>
                  <a:gd name="connsiteX53-15341" fmla="*/ 1580211 w 2072640"/>
                  <a:gd name="connsiteY53-15342" fmla="*/ 1242341 h 3475971"/>
                  <a:gd name="connsiteX54-15343" fmla="*/ 1661160 w 2072640"/>
                  <a:gd name="connsiteY54-15344" fmla="*/ 3049215 h 3475971"/>
                  <a:gd name="connsiteX55-15345" fmla="*/ 1691640 w 2072640"/>
                  <a:gd name="connsiteY55-15346" fmla="*/ 3414975 h 3475971"/>
                  <a:gd name="connsiteX56-15347" fmla="*/ 1729740 w 2072640"/>
                  <a:gd name="connsiteY56-15348" fmla="*/ 3064455 h 3475971"/>
                  <a:gd name="connsiteX57-15349" fmla="*/ 1775460 w 2072640"/>
                  <a:gd name="connsiteY57-15350" fmla="*/ 3361635 h 3475971"/>
                  <a:gd name="connsiteX58-15351" fmla="*/ 1813560 w 2072640"/>
                  <a:gd name="connsiteY58-15352" fmla="*/ 3117795 h 3475971"/>
                  <a:gd name="connsiteX59-15353" fmla="*/ 1844040 w 2072640"/>
                  <a:gd name="connsiteY59-15354" fmla="*/ 3468315 h 3475971"/>
                  <a:gd name="connsiteX60-15355" fmla="*/ 1874520 w 2072640"/>
                  <a:gd name="connsiteY60-15356" fmla="*/ 3163515 h 3475971"/>
                  <a:gd name="connsiteX61-15357" fmla="*/ 1927860 w 2072640"/>
                  <a:gd name="connsiteY61-15358" fmla="*/ 3468315 h 3475971"/>
                  <a:gd name="connsiteX62-15359" fmla="*/ 1958340 w 2072640"/>
                  <a:gd name="connsiteY62-15360" fmla="*/ 3163515 h 3475971"/>
                  <a:gd name="connsiteX63-15361" fmla="*/ 2011680 w 2072640"/>
                  <a:gd name="connsiteY63-15362" fmla="*/ 3475935 h 3475971"/>
                  <a:gd name="connsiteX64-15363" fmla="*/ 2072640 w 2072640"/>
                  <a:gd name="connsiteY64-15364" fmla="*/ 3186375 h 3475971"/>
                  <a:gd name="connsiteX65-15365" fmla="*/ 2072640 w 2072640"/>
                  <a:gd name="connsiteY65-15366" fmla="*/ 3186375 h 3475971"/>
                  <a:gd name="connsiteX66-15367" fmla="*/ 2072640 w 2072640"/>
                  <a:gd name="connsiteY66-15368" fmla="*/ 3186375 h 3475971"/>
                  <a:gd name="connsiteX0-15369" fmla="*/ 0 w 2072640"/>
                  <a:gd name="connsiteY0-15370" fmla="*/ 1449015 h 3475971"/>
                  <a:gd name="connsiteX1-15371" fmla="*/ 39057 w 2072640"/>
                  <a:gd name="connsiteY1-15372" fmla="*/ 1142146 h 3475971"/>
                  <a:gd name="connsiteX2-15373" fmla="*/ 68580 w 2072640"/>
                  <a:gd name="connsiteY2-15374" fmla="*/ 1449015 h 3475971"/>
                  <a:gd name="connsiteX3-15375" fmla="*/ 107636 w 2072640"/>
                  <a:gd name="connsiteY3-15376" fmla="*/ 1161306 h 3475971"/>
                  <a:gd name="connsiteX4-15377" fmla="*/ 137160 w 2072640"/>
                  <a:gd name="connsiteY4-15378" fmla="*/ 1502355 h 3475971"/>
                  <a:gd name="connsiteX5-15379" fmla="*/ 176532 w 2072640"/>
                  <a:gd name="connsiteY5-15380" fmla="*/ 1151399 h 3475971"/>
                  <a:gd name="connsiteX6-15381" fmla="*/ 205740 w 2072640"/>
                  <a:gd name="connsiteY6-15382" fmla="*/ 1509975 h 3475971"/>
                  <a:gd name="connsiteX7-15383" fmla="*/ 227970 w 2072640"/>
                  <a:gd name="connsiteY7-15384" fmla="*/ 1120991 h 3475971"/>
                  <a:gd name="connsiteX8-15385" fmla="*/ 256699 w 2072640"/>
                  <a:gd name="connsiteY8-15386" fmla="*/ 1564189 h 3475971"/>
                  <a:gd name="connsiteX9-15387" fmla="*/ 292104 w 2072640"/>
                  <a:gd name="connsiteY9-15388" fmla="*/ 930782 h 3475971"/>
                  <a:gd name="connsiteX10-15389" fmla="*/ 304800 w 2072640"/>
                  <a:gd name="connsiteY10-15390" fmla="*/ 1730955 h 3475971"/>
                  <a:gd name="connsiteX11-15391" fmla="*/ 334649 w 2072640"/>
                  <a:gd name="connsiteY11-15392" fmla="*/ 770835 h 3475971"/>
                  <a:gd name="connsiteX12-15393" fmla="*/ 347976 w 2072640"/>
                  <a:gd name="connsiteY12-15394" fmla="*/ 1883500 h 3475971"/>
                  <a:gd name="connsiteX13-15395" fmla="*/ 383543 w 2072640"/>
                  <a:gd name="connsiteY13-15396" fmla="*/ 610742 h 3475971"/>
                  <a:gd name="connsiteX14-15397" fmla="*/ 400044 w 2072640"/>
                  <a:gd name="connsiteY14-15398" fmla="*/ 2051213 h 3475971"/>
                  <a:gd name="connsiteX15-15399" fmla="*/ 440058 w 2072640"/>
                  <a:gd name="connsiteY15-15400" fmla="*/ 458416 h 3475971"/>
                  <a:gd name="connsiteX16-15401" fmla="*/ 450840 w 2072640"/>
                  <a:gd name="connsiteY16-15402" fmla="*/ 2233948 h 3475971"/>
                  <a:gd name="connsiteX17-15403" fmla="*/ 497843 w 2072640"/>
                  <a:gd name="connsiteY17-15404" fmla="*/ 298395 h 3475971"/>
                  <a:gd name="connsiteX18-15405" fmla="*/ 501636 w 2072640"/>
                  <a:gd name="connsiteY18-15406" fmla="*/ 2454856 h 3475971"/>
                  <a:gd name="connsiteX19-15407" fmla="*/ 546108 w 2072640"/>
                  <a:gd name="connsiteY19-15408" fmla="*/ 121 h 3475971"/>
                  <a:gd name="connsiteX20-15409" fmla="*/ 549260 w 2072640"/>
                  <a:gd name="connsiteY20-15410" fmla="*/ 2338807 h 3475971"/>
                  <a:gd name="connsiteX21-15411" fmla="*/ 589283 w 2072640"/>
                  <a:gd name="connsiteY21-15412" fmla="*/ 240542 h 3475971"/>
                  <a:gd name="connsiteX22-15413" fmla="*/ 598795 w 2072640"/>
                  <a:gd name="connsiteY22-15414" fmla="*/ 2210724 h 3475971"/>
                  <a:gd name="connsiteX23-15415" fmla="*/ 632460 w 2072640"/>
                  <a:gd name="connsiteY23-15416" fmla="*/ 484017 h 3475971"/>
                  <a:gd name="connsiteX24-15417" fmla="*/ 645156 w 2072640"/>
                  <a:gd name="connsiteY24-15418" fmla="*/ 1997656 h 3475971"/>
                  <a:gd name="connsiteX25-15419" fmla="*/ 673104 w 2072640"/>
                  <a:gd name="connsiteY25-15420" fmla="*/ 737296 h 3475971"/>
                  <a:gd name="connsiteX26-15421" fmla="*/ 696594 w 2072640"/>
                  <a:gd name="connsiteY26-15422" fmla="*/ 1920655 h 3475971"/>
                  <a:gd name="connsiteX27-15423" fmla="*/ 727552 w 2072640"/>
                  <a:gd name="connsiteY27-15424" fmla="*/ 855694 h 3475971"/>
                  <a:gd name="connsiteX28-15425" fmla="*/ 748032 w 2072640"/>
                  <a:gd name="connsiteY28-15426" fmla="*/ 1720276 h 3475971"/>
                  <a:gd name="connsiteX29-15427" fmla="*/ 775337 w 2072640"/>
                  <a:gd name="connsiteY29-15428" fmla="*/ 939002 h 3475971"/>
                  <a:gd name="connsiteX30-15429" fmla="*/ 791849 w 2072640"/>
                  <a:gd name="connsiteY30-15430" fmla="*/ 1672736 h 3475971"/>
                  <a:gd name="connsiteX31-15431" fmla="*/ 826776 w 2072640"/>
                  <a:gd name="connsiteY31-15432" fmla="*/ 998577 h 3475971"/>
                  <a:gd name="connsiteX32-15433" fmla="*/ 850896 w 2072640"/>
                  <a:gd name="connsiteY32-15434" fmla="*/ 1602190 h 3475971"/>
                  <a:gd name="connsiteX33-15435" fmla="*/ 878214 w 2072640"/>
                  <a:gd name="connsiteY33-15436" fmla="*/ 1068428 h 3475971"/>
                  <a:gd name="connsiteX34-15437" fmla="*/ 904867 w 2072640"/>
                  <a:gd name="connsiteY34-15438" fmla="*/ 1553341 h 3475971"/>
                  <a:gd name="connsiteX35-15439" fmla="*/ 933934 w 2072640"/>
                  <a:gd name="connsiteY35-15440" fmla="*/ 1100570 h 3475971"/>
                  <a:gd name="connsiteX36-15441" fmla="*/ 965815 w 2072640"/>
                  <a:gd name="connsiteY36-15442" fmla="*/ 1534898 h 3475971"/>
                  <a:gd name="connsiteX37-15443" fmla="*/ 999014 w 2072640"/>
                  <a:gd name="connsiteY37-15444" fmla="*/ 1107420 h 3475971"/>
                  <a:gd name="connsiteX38-15445" fmla="*/ 1037569 w 2072640"/>
                  <a:gd name="connsiteY38-15446" fmla="*/ 1487430 h 3475971"/>
                  <a:gd name="connsiteX39-15447" fmla="*/ 1067430 w 2072640"/>
                  <a:gd name="connsiteY39-15448" fmla="*/ 1102133 h 3475971"/>
                  <a:gd name="connsiteX40-15449" fmla="*/ 1088715 w 2072640"/>
                  <a:gd name="connsiteY40-15450" fmla="*/ 1477317 h 3475971"/>
                  <a:gd name="connsiteX41-15451" fmla="*/ 1127130 w 2072640"/>
                  <a:gd name="connsiteY41-15452" fmla="*/ 1154527 h 3475971"/>
                  <a:gd name="connsiteX42-15453" fmla="*/ 1152534 w 2072640"/>
                  <a:gd name="connsiteY42-15454" fmla="*/ 1468970 h 3475971"/>
                  <a:gd name="connsiteX43-15455" fmla="*/ 1187461 w 2072640"/>
                  <a:gd name="connsiteY43-15456" fmla="*/ 1170205 h 3475971"/>
                  <a:gd name="connsiteX44-15457" fmla="*/ 1221907 w 2072640"/>
                  <a:gd name="connsiteY44-15458" fmla="*/ 1483626 h 3475971"/>
                  <a:gd name="connsiteX45-15459" fmla="*/ 1258898 w 2072640"/>
                  <a:gd name="connsiteY45-15460" fmla="*/ 1160296 h 3475971"/>
                  <a:gd name="connsiteX46-15461" fmla="*/ 1289378 w 2072640"/>
                  <a:gd name="connsiteY46-15462" fmla="*/ 1483190 h 3475971"/>
                  <a:gd name="connsiteX47-15463" fmla="*/ 1337958 w 2072640"/>
                  <a:gd name="connsiteY47-15464" fmla="*/ 1169476 h 3475971"/>
                  <a:gd name="connsiteX48-15465" fmla="*/ 1377482 w 2072640"/>
                  <a:gd name="connsiteY48-15466" fmla="*/ 1511235 h 3475971"/>
                  <a:gd name="connsiteX49-15467" fmla="*/ 1413049 w 2072640"/>
                  <a:gd name="connsiteY49-15468" fmla="*/ 1179311 h 3475971"/>
                  <a:gd name="connsiteX50-15469" fmla="*/ 1447811 w 2072640"/>
                  <a:gd name="connsiteY50-15470" fmla="*/ 1499479 h 3475971"/>
                  <a:gd name="connsiteX51-15471" fmla="*/ 1482586 w 2072640"/>
                  <a:gd name="connsiteY51-15472" fmla="*/ 1168965 h 3475971"/>
                  <a:gd name="connsiteX52-15473" fmla="*/ 1524012 w 2072640"/>
                  <a:gd name="connsiteY52-15474" fmla="*/ 1497626 h 3475971"/>
                  <a:gd name="connsiteX53-15475" fmla="*/ 1580211 w 2072640"/>
                  <a:gd name="connsiteY53-15476" fmla="*/ 1242341 h 3475971"/>
                  <a:gd name="connsiteX54-15477" fmla="*/ 1661160 w 2072640"/>
                  <a:gd name="connsiteY54-15478" fmla="*/ 3049215 h 3475971"/>
                  <a:gd name="connsiteX55-15479" fmla="*/ 1672596 w 2072640"/>
                  <a:gd name="connsiteY55-15480" fmla="*/ 1210988 h 3475971"/>
                  <a:gd name="connsiteX56-15481" fmla="*/ 1729740 w 2072640"/>
                  <a:gd name="connsiteY56-15482" fmla="*/ 3064455 h 3475971"/>
                  <a:gd name="connsiteX57-15483" fmla="*/ 1775460 w 2072640"/>
                  <a:gd name="connsiteY57-15484" fmla="*/ 3361635 h 3475971"/>
                  <a:gd name="connsiteX58-15485" fmla="*/ 1813560 w 2072640"/>
                  <a:gd name="connsiteY58-15486" fmla="*/ 3117795 h 3475971"/>
                  <a:gd name="connsiteX59-15487" fmla="*/ 1844040 w 2072640"/>
                  <a:gd name="connsiteY59-15488" fmla="*/ 3468315 h 3475971"/>
                  <a:gd name="connsiteX60-15489" fmla="*/ 1874520 w 2072640"/>
                  <a:gd name="connsiteY60-15490" fmla="*/ 3163515 h 3475971"/>
                  <a:gd name="connsiteX61-15491" fmla="*/ 1927860 w 2072640"/>
                  <a:gd name="connsiteY61-15492" fmla="*/ 3468315 h 3475971"/>
                  <a:gd name="connsiteX62-15493" fmla="*/ 1958340 w 2072640"/>
                  <a:gd name="connsiteY62-15494" fmla="*/ 3163515 h 3475971"/>
                  <a:gd name="connsiteX63-15495" fmla="*/ 2011680 w 2072640"/>
                  <a:gd name="connsiteY63-15496" fmla="*/ 3475935 h 3475971"/>
                  <a:gd name="connsiteX64-15497" fmla="*/ 2072640 w 2072640"/>
                  <a:gd name="connsiteY64-15498" fmla="*/ 3186375 h 3475971"/>
                  <a:gd name="connsiteX65-15499" fmla="*/ 2072640 w 2072640"/>
                  <a:gd name="connsiteY65-15500" fmla="*/ 3186375 h 3475971"/>
                  <a:gd name="connsiteX66-15501" fmla="*/ 2072640 w 2072640"/>
                  <a:gd name="connsiteY66-15502" fmla="*/ 3186375 h 3475971"/>
                  <a:gd name="connsiteX0-15503" fmla="*/ 0 w 2072640"/>
                  <a:gd name="connsiteY0-15504" fmla="*/ 1449015 h 3475971"/>
                  <a:gd name="connsiteX1-15505" fmla="*/ 39057 w 2072640"/>
                  <a:gd name="connsiteY1-15506" fmla="*/ 1142146 h 3475971"/>
                  <a:gd name="connsiteX2-15507" fmla="*/ 68580 w 2072640"/>
                  <a:gd name="connsiteY2-15508" fmla="*/ 1449015 h 3475971"/>
                  <a:gd name="connsiteX3-15509" fmla="*/ 107636 w 2072640"/>
                  <a:gd name="connsiteY3-15510" fmla="*/ 1161306 h 3475971"/>
                  <a:gd name="connsiteX4-15511" fmla="*/ 137160 w 2072640"/>
                  <a:gd name="connsiteY4-15512" fmla="*/ 1502355 h 3475971"/>
                  <a:gd name="connsiteX5-15513" fmla="*/ 176532 w 2072640"/>
                  <a:gd name="connsiteY5-15514" fmla="*/ 1151399 h 3475971"/>
                  <a:gd name="connsiteX6-15515" fmla="*/ 205740 w 2072640"/>
                  <a:gd name="connsiteY6-15516" fmla="*/ 1509975 h 3475971"/>
                  <a:gd name="connsiteX7-15517" fmla="*/ 227970 w 2072640"/>
                  <a:gd name="connsiteY7-15518" fmla="*/ 1120991 h 3475971"/>
                  <a:gd name="connsiteX8-15519" fmla="*/ 256699 w 2072640"/>
                  <a:gd name="connsiteY8-15520" fmla="*/ 1564189 h 3475971"/>
                  <a:gd name="connsiteX9-15521" fmla="*/ 292104 w 2072640"/>
                  <a:gd name="connsiteY9-15522" fmla="*/ 930782 h 3475971"/>
                  <a:gd name="connsiteX10-15523" fmla="*/ 304800 w 2072640"/>
                  <a:gd name="connsiteY10-15524" fmla="*/ 1730955 h 3475971"/>
                  <a:gd name="connsiteX11-15525" fmla="*/ 334649 w 2072640"/>
                  <a:gd name="connsiteY11-15526" fmla="*/ 770835 h 3475971"/>
                  <a:gd name="connsiteX12-15527" fmla="*/ 347976 w 2072640"/>
                  <a:gd name="connsiteY12-15528" fmla="*/ 1883500 h 3475971"/>
                  <a:gd name="connsiteX13-15529" fmla="*/ 383543 w 2072640"/>
                  <a:gd name="connsiteY13-15530" fmla="*/ 610742 h 3475971"/>
                  <a:gd name="connsiteX14-15531" fmla="*/ 400044 w 2072640"/>
                  <a:gd name="connsiteY14-15532" fmla="*/ 2051213 h 3475971"/>
                  <a:gd name="connsiteX15-15533" fmla="*/ 440058 w 2072640"/>
                  <a:gd name="connsiteY15-15534" fmla="*/ 458416 h 3475971"/>
                  <a:gd name="connsiteX16-15535" fmla="*/ 450840 w 2072640"/>
                  <a:gd name="connsiteY16-15536" fmla="*/ 2233948 h 3475971"/>
                  <a:gd name="connsiteX17-15537" fmla="*/ 497843 w 2072640"/>
                  <a:gd name="connsiteY17-15538" fmla="*/ 298395 h 3475971"/>
                  <a:gd name="connsiteX18-15539" fmla="*/ 501636 w 2072640"/>
                  <a:gd name="connsiteY18-15540" fmla="*/ 2454856 h 3475971"/>
                  <a:gd name="connsiteX19-15541" fmla="*/ 546108 w 2072640"/>
                  <a:gd name="connsiteY19-15542" fmla="*/ 121 h 3475971"/>
                  <a:gd name="connsiteX20-15543" fmla="*/ 549260 w 2072640"/>
                  <a:gd name="connsiteY20-15544" fmla="*/ 2338807 h 3475971"/>
                  <a:gd name="connsiteX21-15545" fmla="*/ 589283 w 2072640"/>
                  <a:gd name="connsiteY21-15546" fmla="*/ 240542 h 3475971"/>
                  <a:gd name="connsiteX22-15547" fmla="*/ 598795 w 2072640"/>
                  <a:gd name="connsiteY22-15548" fmla="*/ 2210724 h 3475971"/>
                  <a:gd name="connsiteX23-15549" fmla="*/ 632460 w 2072640"/>
                  <a:gd name="connsiteY23-15550" fmla="*/ 484017 h 3475971"/>
                  <a:gd name="connsiteX24-15551" fmla="*/ 645156 w 2072640"/>
                  <a:gd name="connsiteY24-15552" fmla="*/ 1997656 h 3475971"/>
                  <a:gd name="connsiteX25-15553" fmla="*/ 673104 w 2072640"/>
                  <a:gd name="connsiteY25-15554" fmla="*/ 737296 h 3475971"/>
                  <a:gd name="connsiteX26-15555" fmla="*/ 696594 w 2072640"/>
                  <a:gd name="connsiteY26-15556" fmla="*/ 1920655 h 3475971"/>
                  <a:gd name="connsiteX27-15557" fmla="*/ 727552 w 2072640"/>
                  <a:gd name="connsiteY27-15558" fmla="*/ 855694 h 3475971"/>
                  <a:gd name="connsiteX28-15559" fmla="*/ 748032 w 2072640"/>
                  <a:gd name="connsiteY28-15560" fmla="*/ 1720276 h 3475971"/>
                  <a:gd name="connsiteX29-15561" fmla="*/ 775337 w 2072640"/>
                  <a:gd name="connsiteY29-15562" fmla="*/ 939002 h 3475971"/>
                  <a:gd name="connsiteX30-15563" fmla="*/ 791849 w 2072640"/>
                  <a:gd name="connsiteY30-15564" fmla="*/ 1672736 h 3475971"/>
                  <a:gd name="connsiteX31-15565" fmla="*/ 826776 w 2072640"/>
                  <a:gd name="connsiteY31-15566" fmla="*/ 998577 h 3475971"/>
                  <a:gd name="connsiteX32-15567" fmla="*/ 850896 w 2072640"/>
                  <a:gd name="connsiteY32-15568" fmla="*/ 1602190 h 3475971"/>
                  <a:gd name="connsiteX33-15569" fmla="*/ 878214 w 2072640"/>
                  <a:gd name="connsiteY33-15570" fmla="*/ 1068428 h 3475971"/>
                  <a:gd name="connsiteX34-15571" fmla="*/ 904867 w 2072640"/>
                  <a:gd name="connsiteY34-15572" fmla="*/ 1553341 h 3475971"/>
                  <a:gd name="connsiteX35-15573" fmla="*/ 933934 w 2072640"/>
                  <a:gd name="connsiteY35-15574" fmla="*/ 1100570 h 3475971"/>
                  <a:gd name="connsiteX36-15575" fmla="*/ 965815 w 2072640"/>
                  <a:gd name="connsiteY36-15576" fmla="*/ 1534898 h 3475971"/>
                  <a:gd name="connsiteX37-15577" fmla="*/ 999014 w 2072640"/>
                  <a:gd name="connsiteY37-15578" fmla="*/ 1107420 h 3475971"/>
                  <a:gd name="connsiteX38-15579" fmla="*/ 1037569 w 2072640"/>
                  <a:gd name="connsiteY38-15580" fmla="*/ 1487430 h 3475971"/>
                  <a:gd name="connsiteX39-15581" fmla="*/ 1067430 w 2072640"/>
                  <a:gd name="connsiteY39-15582" fmla="*/ 1102133 h 3475971"/>
                  <a:gd name="connsiteX40-15583" fmla="*/ 1088715 w 2072640"/>
                  <a:gd name="connsiteY40-15584" fmla="*/ 1477317 h 3475971"/>
                  <a:gd name="connsiteX41-15585" fmla="*/ 1127130 w 2072640"/>
                  <a:gd name="connsiteY41-15586" fmla="*/ 1154527 h 3475971"/>
                  <a:gd name="connsiteX42-15587" fmla="*/ 1152534 w 2072640"/>
                  <a:gd name="connsiteY42-15588" fmla="*/ 1468970 h 3475971"/>
                  <a:gd name="connsiteX43-15589" fmla="*/ 1187461 w 2072640"/>
                  <a:gd name="connsiteY43-15590" fmla="*/ 1170205 h 3475971"/>
                  <a:gd name="connsiteX44-15591" fmla="*/ 1221907 w 2072640"/>
                  <a:gd name="connsiteY44-15592" fmla="*/ 1483626 h 3475971"/>
                  <a:gd name="connsiteX45-15593" fmla="*/ 1258898 w 2072640"/>
                  <a:gd name="connsiteY45-15594" fmla="*/ 1160296 h 3475971"/>
                  <a:gd name="connsiteX46-15595" fmla="*/ 1289378 w 2072640"/>
                  <a:gd name="connsiteY46-15596" fmla="*/ 1483190 h 3475971"/>
                  <a:gd name="connsiteX47-15597" fmla="*/ 1337958 w 2072640"/>
                  <a:gd name="connsiteY47-15598" fmla="*/ 1169476 h 3475971"/>
                  <a:gd name="connsiteX48-15599" fmla="*/ 1377482 w 2072640"/>
                  <a:gd name="connsiteY48-15600" fmla="*/ 1511235 h 3475971"/>
                  <a:gd name="connsiteX49-15601" fmla="*/ 1413049 w 2072640"/>
                  <a:gd name="connsiteY49-15602" fmla="*/ 1179311 h 3475971"/>
                  <a:gd name="connsiteX50-15603" fmla="*/ 1447811 w 2072640"/>
                  <a:gd name="connsiteY50-15604" fmla="*/ 1499479 h 3475971"/>
                  <a:gd name="connsiteX51-15605" fmla="*/ 1482586 w 2072640"/>
                  <a:gd name="connsiteY51-15606" fmla="*/ 1168965 h 3475971"/>
                  <a:gd name="connsiteX52-15607" fmla="*/ 1524012 w 2072640"/>
                  <a:gd name="connsiteY52-15608" fmla="*/ 1497626 h 3475971"/>
                  <a:gd name="connsiteX53-15609" fmla="*/ 1580211 w 2072640"/>
                  <a:gd name="connsiteY53-15610" fmla="*/ 1242341 h 3475971"/>
                  <a:gd name="connsiteX54-15611" fmla="*/ 1620691 w 2072640"/>
                  <a:gd name="connsiteY54-15612" fmla="*/ 1554887 h 3475971"/>
                  <a:gd name="connsiteX55-15613" fmla="*/ 1672596 w 2072640"/>
                  <a:gd name="connsiteY55-15614" fmla="*/ 1210988 h 3475971"/>
                  <a:gd name="connsiteX56-15615" fmla="*/ 1729740 w 2072640"/>
                  <a:gd name="connsiteY56-15616" fmla="*/ 3064455 h 3475971"/>
                  <a:gd name="connsiteX57-15617" fmla="*/ 1775460 w 2072640"/>
                  <a:gd name="connsiteY57-15618" fmla="*/ 3361635 h 3475971"/>
                  <a:gd name="connsiteX58-15619" fmla="*/ 1813560 w 2072640"/>
                  <a:gd name="connsiteY58-15620" fmla="*/ 3117795 h 3475971"/>
                  <a:gd name="connsiteX59-15621" fmla="*/ 1844040 w 2072640"/>
                  <a:gd name="connsiteY59-15622" fmla="*/ 3468315 h 3475971"/>
                  <a:gd name="connsiteX60-15623" fmla="*/ 1874520 w 2072640"/>
                  <a:gd name="connsiteY60-15624" fmla="*/ 3163515 h 3475971"/>
                  <a:gd name="connsiteX61-15625" fmla="*/ 1927860 w 2072640"/>
                  <a:gd name="connsiteY61-15626" fmla="*/ 3468315 h 3475971"/>
                  <a:gd name="connsiteX62-15627" fmla="*/ 1958340 w 2072640"/>
                  <a:gd name="connsiteY62-15628" fmla="*/ 3163515 h 3475971"/>
                  <a:gd name="connsiteX63-15629" fmla="*/ 2011680 w 2072640"/>
                  <a:gd name="connsiteY63-15630" fmla="*/ 3475935 h 3475971"/>
                  <a:gd name="connsiteX64-15631" fmla="*/ 2072640 w 2072640"/>
                  <a:gd name="connsiteY64-15632" fmla="*/ 3186375 h 3475971"/>
                  <a:gd name="connsiteX65-15633" fmla="*/ 2072640 w 2072640"/>
                  <a:gd name="connsiteY65-15634" fmla="*/ 3186375 h 3475971"/>
                  <a:gd name="connsiteX66-15635" fmla="*/ 2072640 w 2072640"/>
                  <a:gd name="connsiteY66-15636" fmla="*/ 3186375 h 3475971"/>
                  <a:gd name="connsiteX0-15637" fmla="*/ 0 w 2072640"/>
                  <a:gd name="connsiteY0-15638" fmla="*/ 1449015 h 3475971"/>
                  <a:gd name="connsiteX1-15639" fmla="*/ 39057 w 2072640"/>
                  <a:gd name="connsiteY1-15640" fmla="*/ 1142146 h 3475971"/>
                  <a:gd name="connsiteX2-15641" fmla="*/ 68580 w 2072640"/>
                  <a:gd name="connsiteY2-15642" fmla="*/ 1449015 h 3475971"/>
                  <a:gd name="connsiteX3-15643" fmla="*/ 107636 w 2072640"/>
                  <a:gd name="connsiteY3-15644" fmla="*/ 1161306 h 3475971"/>
                  <a:gd name="connsiteX4-15645" fmla="*/ 137160 w 2072640"/>
                  <a:gd name="connsiteY4-15646" fmla="*/ 1502355 h 3475971"/>
                  <a:gd name="connsiteX5-15647" fmla="*/ 176532 w 2072640"/>
                  <a:gd name="connsiteY5-15648" fmla="*/ 1151399 h 3475971"/>
                  <a:gd name="connsiteX6-15649" fmla="*/ 205740 w 2072640"/>
                  <a:gd name="connsiteY6-15650" fmla="*/ 1509975 h 3475971"/>
                  <a:gd name="connsiteX7-15651" fmla="*/ 227970 w 2072640"/>
                  <a:gd name="connsiteY7-15652" fmla="*/ 1120991 h 3475971"/>
                  <a:gd name="connsiteX8-15653" fmla="*/ 256699 w 2072640"/>
                  <a:gd name="connsiteY8-15654" fmla="*/ 1564189 h 3475971"/>
                  <a:gd name="connsiteX9-15655" fmla="*/ 292104 w 2072640"/>
                  <a:gd name="connsiteY9-15656" fmla="*/ 930782 h 3475971"/>
                  <a:gd name="connsiteX10-15657" fmla="*/ 304800 w 2072640"/>
                  <a:gd name="connsiteY10-15658" fmla="*/ 1730955 h 3475971"/>
                  <a:gd name="connsiteX11-15659" fmla="*/ 334649 w 2072640"/>
                  <a:gd name="connsiteY11-15660" fmla="*/ 770835 h 3475971"/>
                  <a:gd name="connsiteX12-15661" fmla="*/ 347976 w 2072640"/>
                  <a:gd name="connsiteY12-15662" fmla="*/ 1883500 h 3475971"/>
                  <a:gd name="connsiteX13-15663" fmla="*/ 383543 w 2072640"/>
                  <a:gd name="connsiteY13-15664" fmla="*/ 610742 h 3475971"/>
                  <a:gd name="connsiteX14-15665" fmla="*/ 400044 w 2072640"/>
                  <a:gd name="connsiteY14-15666" fmla="*/ 2051213 h 3475971"/>
                  <a:gd name="connsiteX15-15667" fmla="*/ 440058 w 2072640"/>
                  <a:gd name="connsiteY15-15668" fmla="*/ 458416 h 3475971"/>
                  <a:gd name="connsiteX16-15669" fmla="*/ 450840 w 2072640"/>
                  <a:gd name="connsiteY16-15670" fmla="*/ 2233948 h 3475971"/>
                  <a:gd name="connsiteX17-15671" fmla="*/ 497843 w 2072640"/>
                  <a:gd name="connsiteY17-15672" fmla="*/ 298395 h 3475971"/>
                  <a:gd name="connsiteX18-15673" fmla="*/ 501636 w 2072640"/>
                  <a:gd name="connsiteY18-15674" fmla="*/ 2454856 h 3475971"/>
                  <a:gd name="connsiteX19-15675" fmla="*/ 546108 w 2072640"/>
                  <a:gd name="connsiteY19-15676" fmla="*/ 121 h 3475971"/>
                  <a:gd name="connsiteX20-15677" fmla="*/ 549260 w 2072640"/>
                  <a:gd name="connsiteY20-15678" fmla="*/ 2338807 h 3475971"/>
                  <a:gd name="connsiteX21-15679" fmla="*/ 589283 w 2072640"/>
                  <a:gd name="connsiteY21-15680" fmla="*/ 240542 h 3475971"/>
                  <a:gd name="connsiteX22-15681" fmla="*/ 598795 w 2072640"/>
                  <a:gd name="connsiteY22-15682" fmla="*/ 2210724 h 3475971"/>
                  <a:gd name="connsiteX23-15683" fmla="*/ 632460 w 2072640"/>
                  <a:gd name="connsiteY23-15684" fmla="*/ 484017 h 3475971"/>
                  <a:gd name="connsiteX24-15685" fmla="*/ 645156 w 2072640"/>
                  <a:gd name="connsiteY24-15686" fmla="*/ 1997656 h 3475971"/>
                  <a:gd name="connsiteX25-15687" fmla="*/ 673104 w 2072640"/>
                  <a:gd name="connsiteY25-15688" fmla="*/ 737296 h 3475971"/>
                  <a:gd name="connsiteX26-15689" fmla="*/ 696594 w 2072640"/>
                  <a:gd name="connsiteY26-15690" fmla="*/ 1920655 h 3475971"/>
                  <a:gd name="connsiteX27-15691" fmla="*/ 727552 w 2072640"/>
                  <a:gd name="connsiteY27-15692" fmla="*/ 855694 h 3475971"/>
                  <a:gd name="connsiteX28-15693" fmla="*/ 748032 w 2072640"/>
                  <a:gd name="connsiteY28-15694" fmla="*/ 1720276 h 3475971"/>
                  <a:gd name="connsiteX29-15695" fmla="*/ 775337 w 2072640"/>
                  <a:gd name="connsiteY29-15696" fmla="*/ 939002 h 3475971"/>
                  <a:gd name="connsiteX30-15697" fmla="*/ 791849 w 2072640"/>
                  <a:gd name="connsiteY30-15698" fmla="*/ 1672736 h 3475971"/>
                  <a:gd name="connsiteX31-15699" fmla="*/ 826776 w 2072640"/>
                  <a:gd name="connsiteY31-15700" fmla="*/ 998577 h 3475971"/>
                  <a:gd name="connsiteX32-15701" fmla="*/ 850896 w 2072640"/>
                  <a:gd name="connsiteY32-15702" fmla="*/ 1602190 h 3475971"/>
                  <a:gd name="connsiteX33-15703" fmla="*/ 878214 w 2072640"/>
                  <a:gd name="connsiteY33-15704" fmla="*/ 1068428 h 3475971"/>
                  <a:gd name="connsiteX34-15705" fmla="*/ 904867 w 2072640"/>
                  <a:gd name="connsiteY34-15706" fmla="*/ 1553341 h 3475971"/>
                  <a:gd name="connsiteX35-15707" fmla="*/ 933934 w 2072640"/>
                  <a:gd name="connsiteY35-15708" fmla="*/ 1100570 h 3475971"/>
                  <a:gd name="connsiteX36-15709" fmla="*/ 965815 w 2072640"/>
                  <a:gd name="connsiteY36-15710" fmla="*/ 1534898 h 3475971"/>
                  <a:gd name="connsiteX37-15711" fmla="*/ 999014 w 2072640"/>
                  <a:gd name="connsiteY37-15712" fmla="*/ 1107420 h 3475971"/>
                  <a:gd name="connsiteX38-15713" fmla="*/ 1037569 w 2072640"/>
                  <a:gd name="connsiteY38-15714" fmla="*/ 1487430 h 3475971"/>
                  <a:gd name="connsiteX39-15715" fmla="*/ 1067430 w 2072640"/>
                  <a:gd name="connsiteY39-15716" fmla="*/ 1102133 h 3475971"/>
                  <a:gd name="connsiteX40-15717" fmla="*/ 1088715 w 2072640"/>
                  <a:gd name="connsiteY40-15718" fmla="*/ 1477317 h 3475971"/>
                  <a:gd name="connsiteX41-15719" fmla="*/ 1127130 w 2072640"/>
                  <a:gd name="connsiteY41-15720" fmla="*/ 1154527 h 3475971"/>
                  <a:gd name="connsiteX42-15721" fmla="*/ 1152534 w 2072640"/>
                  <a:gd name="connsiteY42-15722" fmla="*/ 1468970 h 3475971"/>
                  <a:gd name="connsiteX43-15723" fmla="*/ 1187461 w 2072640"/>
                  <a:gd name="connsiteY43-15724" fmla="*/ 1170205 h 3475971"/>
                  <a:gd name="connsiteX44-15725" fmla="*/ 1221907 w 2072640"/>
                  <a:gd name="connsiteY44-15726" fmla="*/ 1483626 h 3475971"/>
                  <a:gd name="connsiteX45-15727" fmla="*/ 1258898 w 2072640"/>
                  <a:gd name="connsiteY45-15728" fmla="*/ 1160296 h 3475971"/>
                  <a:gd name="connsiteX46-15729" fmla="*/ 1289378 w 2072640"/>
                  <a:gd name="connsiteY46-15730" fmla="*/ 1483190 h 3475971"/>
                  <a:gd name="connsiteX47-15731" fmla="*/ 1337958 w 2072640"/>
                  <a:gd name="connsiteY47-15732" fmla="*/ 1169476 h 3475971"/>
                  <a:gd name="connsiteX48-15733" fmla="*/ 1377482 w 2072640"/>
                  <a:gd name="connsiteY48-15734" fmla="*/ 1511235 h 3475971"/>
                  <a:gd name="connsiteX49-15735" fmla="*/ 1413049 w 2072640"/>
                  <a:gd name="connsiteY49-15736" fmla="*/ 1179311 h 3475971"/>
                  <a:gd name="connsiteX50-15737" fmla="*/ 1447811 w 2072640"/>
                  <a:gd name="connsiteY50-15738" fmla="*/ 1499479 h 3475971"/>
                  <a:gd name="connsiteX51-15739" fmla="*/ 1482586 w 2072640"/>
                  <a:gd name="connsiteY51-15740" fmla="*/ 1168965 h 3475971"/>
                  <a:gd name="connsiteX52-15741" fmla="*/ 1524012 w 2072640"/>
                  <a:gd name="connsiteY52-15742" fmla="*/ 1497626 h 3475971"/>
                  <a:gd name="connsiteX53-15743" fmla="*/ 1561167 w 2072640"/>
                  <a:gd name="connsiteY53-15744" fmla="*/ 1167337 h 3475971"/>
                  <a:gd name="connsiteX54-15745" fmla="*/ 1620691 w 2072640"/>
                  <a:gd name="connsiteY54-15746" fmla="*/ 1554887 h 3475971"/>
                  <a:gd name="connsiteX55-15747" fmla="*/ 1672596 w 2072640"/>
                  <a:gd name="connsiteY55-15748" fmla="*/ 1210988 h 3475971"/>
                  <a:gd name="connsiteX56-15749" fmla="*/ 1729740 w 2072640"/>
                  <a:gd name="connsiteY56-15750" fmla="*/ 3064455 h 3475971"/>
                  <a:gd name="connsiteX57-15751" fmla="*/ 1775460 w 2072640"/>
                  <a:gd name="connsiteY57-15752" fmla="*/ 3361635 h 3475971"/>
                  <a:gd name="connsiteX58-15753" fmla="*/ 1813560 w 2072640"/>
                  <a:gd name="connsiteY58-15754" fmla="*/ 3117795 h 3475971"/>
                  <a:gd name="connsiteX59-15755" fmla="*/ 1844040 w 2072640"/>
                  <a:gd name="connsiteY59-15756" fmla="*/ 3468315 h 3475971"/>
                  <a:gd name="connsiteX60-15757" fmla="*/ 1874520 w 2072640"/>
                  <a:gd name="connsiteY60-15758" fmla="*/ 3163515 h 3475971"/>
                  <a:gd name="connsiteX61-15759" fmla="*/ 1927860 w 2072640"/>
                  <a:gd name="connsiteY61-15760" fmla="*/ 3468315 h 3475971"/>
                  <a:gd name="connsiteX62-15761" fmla="*/ 1958340 w 2072640"/>
                  <a:gd name="connsiteY62-15762" fmla="*/ 3163515 h 3475971"/>
                  <a:gd name="connsiteX63-15763" fmla="*/ 2011680 w 2072640"/>
                  <a:gd name="connsiteY63-15764" fmla="*/ 3475935 h 3475971"/>
                  <a:gd name="connsiteX64-15765" fmla="*/ 2072640 w 2072640"/>
                  <a:gd name="connsiteY64-15766" fmla="*/ 3186375 h 3475971"/>
                  <a:gd name="connsiteX65-15767" fmla="*/ 2072640 w 2072640"/>
                  <a:gd name="connsiteY65-15768" fmla="*/ 3186375 h 3475971"/>
                  <a:gd name="connsiteX66-15769" fmla="*/ 2072640 w 2072640"/>
                  <a:gd name="connsiteY66-15770" fmla="*/ 3186375 h 3475971"/>
                  <a:gd name="connsiteX0-15771" fmla="*/ 0 w 2072640"/>
                  <a:gd name="connsiteY0-15772" fmla="*/ 1449015 h 3475971"/>
                  <a:gd name="connsiteX1-15773" fmla="*/ 39057 w 2072640"/>
                  <a:gd name="connsiteY1-15774" fmla="*/ 1142146 h 3475971"/>
                  <a:gd name="connsiteX2-15775" fmla="*/ 68580 w 2072640"/>
                  <a:gd name="connsiteY2-15776" fmla="*/ 1449015 h 3475971"/>
                  <a:gd name="connsiteX3-15777" fmla="*/ 107636 w 2072640"/>
                  <a:gd name="connsiteY3-15778" fmla="*/ 1161306 h 3475971"/>
                  <a:gd name="connsiteX4-15779" fmla="*/ 137160 w 2072640"/>
                  <a:gd name="connsiteY4-15780" fmla="*/ 1502355 h 3475971"/>
                  <a:gd name="connsiteX5-15781" fmla="*/ 176532 w 2072640"/>
                  <a:gd name="connsiteY5-15782" fmla="*/ 1151399 h 3475971"/>
                  <a:gd name="connsiteX6-15783" fmla="*/ 205740 w 2072640"/>
                  <a:gd name="connsiteY6-15784" fmla="*/ 1509975 h 3475971"/>
                  <a:gd name="connsiteX7-15785" fmla="*/ 227970 w 2072640"/>
                  <a:gd name="connsiteY7-15786" fmla="*/ 1120991 h 3475971"/>
                  <a:gd name="connsiteX8-15787" fmla="*/ 256699 w 2072640"/>
                  <a:gd name="connsiteY8-15788" fmla="*/ 1564189 h 3475971"/>
                  <a:gd name="connsiteX9-15789" fmla="*/ 292104 w 2072640"/>
                  <a:gd name="connsiteY9-15790" fmla="*/ 930782 h 3475971"/>
                  <a:gd name="connsiteX10-15791" fmla="*/ 304800 w 2072640"/>
                  <a:gd name="connsiteY10-15792" fmla="*/ 1730955 h 3475971"/>
                  <a:gd name="connsiteX11-15793" fmla="*/ 334649 w 2072640"/>
                  <a:gd name="connsiteY11-15794" fmla="*/ 770835 h 3475971"/>
                  <a:gd name="connsiteX12-15795" fmla="*/ 347976 w 2072640"/>
                  <a:gd name="connsiteY12-15796" fmla="*/ 1883500 h 3475971"/>
                  <a:gd name="connsiteX13-15797" fmla="*/ 383543 w 2072640"/>
                  <a:gd name="connsiteY13-15798" fmla="*/ 610742 h 3475971"/>
                  <a:gd name="connsiteX14-15799" fmla="*/ 400044 w 2072640"/>
                  <a:gd name="connsiteY14-15800" fmla="*/ 2051213 h 3475971"/>
                  <a:gd name="connsiteX15-15801" fmla="*/ 440058 w 2072640"/>
                  <a:gd name="connsiteY15-15802" fmla="*/ 458416 h 3475971"/>
                  <a:gd name="connsiteX16-15803" fmla="*/ 450840 w 2072640"/>
                  <a:gd name="connsiteY16-15804" fmla="*/ 2233948 h 3475971"/>
                  <a:gd name="connsiteX17-15805" fmla="*/ 497843 w 2072640"/>
                  <a:gd name="connsiteY17-15806" fmla="*/ 298395 h 3475971"/>
                  <a:gd name="connsiteX18-15807" fmla="*/ 501636 w 2072640"/>
                  <a:gd name="connsiteY18-15808" fmla="*/ 2454856 h 3475971"/>
                  <a:gd name="connsiteX19-15809" fmla="*/ 546108 w 2072640"/>
                  <a:gd name="connsiteY19-15810" fmla="*/ 121 h 3475971"/>
                  <a:gd name="connsiteX20-15811" fmla="*/ 549260 w 2072640"/>
                  <a:gd name="connsiteY20-15812" fmla="*/ 2338807 h 3475971"/>
                  <a:gd name="connsiteX21-15813" fmla="*/ 589283 w 2072640"/>
                  <a:gd name="connsiteY21-15814" fmla="*/ 240542 h 3475971"/>
                  <a:gd name="connsiteX22-15815" fmla="*/ 598795 w 2072640"/>
                  <a:gd name="connsiteY22-15816" fmla="*/ 2210724 h 3475971"/>
                  <a:gd name="connsiteX23-15817" fmla="*/ 632460 w 2072640"/>
                  <a:gd name="connsiteY23-15818" fmla="*/ 484017 h 3475971"/>
                  <a:gd name="connsiteX24-15819" fmla="*/ 645156 w 2072640"/>
                  <a:gd name="connsiteY24-15820" fmla="*/ 1997656 h 3475971"/>
                  <a:gd name="connsiteX25-15821" fmla="*/ 673104 w 2072640"/>
                  <a:gd name="connsiteY25-15822" fmla="*/ 737296 h 3475971"/>
                  <a:gd name="connsiteX26-15823" fmla="*/ 696594 w 2072640"/>
                  <a:gd name="connsiteY26-15824" fmla="*/ 1920655 h 3475971"/>
                  <a:gd name="connsiteX27-15825" fmla="*/ 727552 w 2072640"/>
                  <a:gd name="connsiteY27-15826" fmla="*/ 855694 h 3475971"/>
                  <a:gd name="connsiteX28-15827" fmla="*/ 748032 w 2072640"/>
                  <a:gd name="connsiteY28-15828" fmla="*/ 1720276 h 3475971"/>
                  <a:gd name="connsiteX29-15829" fmla="*/ 775337 w 2072640"/>
                  <a:gd name="connsiteY29-15830" fmla="*/ 939002 h 3475971"/>
                  <a:gd name="connsiteX30-15831" fmla="*/ 791849 w 2072640"/>
                  <a:gd name="connsiteY30-15832" fmla="*/ 1672736 h 3475971"/>
                  <a:gd name="connsiteX31-15833" fmla="*/ 826776 w 2072640"/>
                  <a:gd name="connsiteY31-15834" fmla="*/ 998577 h 3475971"/>
                  <a:gd name="connsiteX32-15835" fmla="*/ 850896 w 2072640"/>
                  <a:gd name="connsiteY32-15836" fmla="*/ 1602190 h 3475971"/>
                  <a:gd name="connsiteX33-15837" fmla="*/ 878214 w 2072640"/>
                  <a:gd name="connsiteY33-15838" fmla="*/ 1068428 h 3475971"/>
                  <a:gd name="connsiteX34-15839" fmla="*/ 904867 w 2072640"/>
                  <a:gd name="connsiteY34-15840" fmla="*/ 1553341 h 3475971"/>
                  <a:gd name="connsiteX35-15841" fmla="*/ 933934 w 2072640"/>
                  <a:gd name="connsiteY35-15842" fmla="*/ 1100570 h 3475971"/>
                  <a:gd name="connsiteX36-15843" fmla="*/ 965815 w 2072640"/>
                  <a:gd name="connsiteY36-15844" fmla="*/ 1534898 h 3475971"/>
                  <a:gd name="connsiteX37-15845" fmla="*/ 999014 w 2072640"/>
                  <a:gd name="connsiteY37-15846" fmla="*/ 1107420 h 3475971"/>
                  <a:gd name="connsiteX38-15847" fmla="*/ 1037569 w 2072640"/>
                  <a:gd name="connsiteY38-15848" fmla="*/ 1487430 h 3475971"/>
                  <a:gd name="connsiteX39-15849" fmla="*/ 1067430 w 2072640"/>
                  <a:gd name="connsiteY39-15850" fmla="*/ 1102133 h 3475971"/>
                  <a:gd name="connsiteX40-15851" fmla="*/ 1088715 w 2072640"/>
                  <a:gd name="connsiteY40-15852" fmla="*/ 1477317 h 3475971"/>
                  <a:gd name="connsiteX41-15853" fmla="*/ 1127130 w 2072640"/>
                  <a:gd name="connsiteY41-15854" fmla="*/ 1154527 h 3475971"/>
                  <a:gd name="connsiteX42-15855" fmla="*/ 1152534 w 2072640"/>
                  <a:gd name="connsiteY42-15856" fmla="*/ 1468970 h 3475971"/>
                  <a:gd name="connsiteX43-15857" fmla="*/ 1187461 w 2072640"/>
                  <a:gd name="connsiteY43-15858" fmla="*/ 1170205 h 3475971"/>
                  <a:gd name="connsiteX44-15859" fmla="*/ 1221907 w 2072640"/>
                  <a:gd name="connsiteY44-15860" fmla="*/ 1483626 h 3475971"/>
                  <a:gd name="connsiteX45-15861" fmla="*/ 1258898 w 2072640"/>
                  <a:gd name="connsiteY45-15862" fmla="*/ 1160296 h 3475971"/>
                  <a:gd name="connsiteX46-15863" fmla="*/ 1289378 w 2072640"/>
                  <a:gd name="connsiteY46-15864" fmla="*/ 1483190 h 3475971"/>
                  <a:gd name="connsiteX47-15865" fmla="*/ 1337958 w 2072640"/>
                  <a:gd name="connsiteY47-15866" fmla="*/ 1169476 h 3475971"/>
                  <a:gd name="connsiteX48-15867" fmla="*/ 1377482 w 2072640"/>
                  <a:gd name="connsiteY48-15868" fmla="*/ 1511235 h 3475971"/>
                  <a:gd name="connsiteX49-15869" fmla="*/ 1413049 w 2072640"/>
                  <a:gd name="connsiteY49-15870" fmla="*/ 1179311 h 3475971"/>
                  <a:gd name="connsiteX50-15871" fmla="*/ 1447811 w 2072640"/>
                  <a:gd name="connsiteY50-15872" fmla="*/ 1499479 h 3475971"/>
                  <a:gd name="connsiteX51-15873" fmla="*/ 1482586 w 2072640"/>
                  <a:gd name="connsiteY51-15874" fmla="*/ 1168965 h 3475971"/>
                  <a:gd name="connsiteX52-15875" fmla="*/ 1524012 w 2072640"/>
                  <a:gd name="connsiteY52-15876" fmla="*/ 1497626 h 3475971"/>
                  <a:gd name="connsiteX53-15877" fmla="*/ 1561167 w 2072640"/>
                  <a:gd name="connsiteY53-15878" fmla="*/ 1167337 h 3475971"/>
                  <a:gd name="connsiteX54-15879" fmla="*/ 1608789 w 2072640"/>
                  <a:gd name="connsiteY54-15880" fmla="*/ 1520271 h 3475971"/>
                  <a:gd name="connsiteX55-15881" fmla="*/ 1672596 w 2072640"/>
                  <a:gd name="connsiteY55-15882" fmla="*/ 1210988 h 3475971"/>
                  <a:gd name="connsiteX56-15883" fmla="*/ 1729740 w 2072640"/>
                  <a:gd name="connsiteY56-15884" fmla="*/ 3064455 h 3475971"/>
                  <a:gd name="connsiteX57-15885" fmla="*/ 1775460 w 2072640"/>
                  <a:gd name="connsiteY57-15886" fmla="*/ 3361635 h 3475971"/>
                  <a:gd name="connsiteX58-15887" fmla="*/ 1813560 w 2072640"/>
                  <a:gd name="connsiteY58-15888" fmla="*/ 3117795 h 3475971"/>
                  <a:gd name="connsiteX59-15889" fmla="*/ 1844040 w 2072640"/>
                  <a:gd name="connsiteY59-15890" fmla="*/ 3468315 h 3475971"/>
                  <a:gd name="connsiteX60-15891" fmla="*/ 1874520 w 2072640"/>
                  <a:gd name="connsiteY60-15892" fmla="*/ 3163515 h 3475971"/>
                  <a:gd name="connsiteX61-15893" fmla="*/ 1927860 w 2072640"/>
                  <a:gd name="connsiteY61-15894" fmla="*/ 3468315 h 3475971"/>
                  <a:gd name="connsiteX62-15895" fmla="*/ 1958340 w 2072640"/>
                  <a:gd name="connsiteY62-15896" fmla="*/ 3163515 h 3475971"/>
                  <a:gd name="connsiteX63-15897" fmla="*/ 2011680 w 2072640"/>
                  <a:gd name="connsiteY63-15898" fmla="*/ 3475935 h 3475971"/>
                  <a:gd name="connsiteX64-15899" fmla="*/ 2072640 w 2072640"/>
                  <a:gd name="connsiteY64-15900" fmla="*/ 3186375 h 3475971"/>
                  <a:gd name="connsiteX65-15901" fmla="*/ 2072640 w 2072640"/>
                  <a:gd name="connsiteY65-15902" fmla="*/ 3186375 h 3475971"/>
                  <a:gd name="connsiteX66-15903" fmla="*/ 2072640 w 2072640"/>
                  <a:gd name="connsiteY66-15904" fmla="*/ 3186375 h 3475971"/>
                  <a:gd name="connsiteX0-15905" fmla="*/ 0 w 2072640"/>
                  <a:gd name="connsiteY0-15906" fmla="*/ 1449015 h 3475971"/>
                  <a:gd name="connsiteX1-15907" fmla="*/ 39057 w 2072640"/>
                  <a:gd name="connsiteY1-15908" fmla="*/ 1142146 h 3475971"/>
                  <a:gd name="connsiteX2-15909" fmla="*/ 68580 w 2072640"/>
                  <a:gd name="connsiteY2-15910" fmla="*/ 1449015 h 3475971"/>
                  <a:gd name="connsiteX3-15911" fmla="*/ 107636 w 2072640"/>
                  <a:gd name="connsiteY3-15912" fmla="*/ 1161306 h 3475971"/>
                  <a:gd name="connsiteX4-15913" fmla="*/ 137160 w 2072640"/>
                  <a:gd name="connsiteY4-15914" fmla="*/ 1502355 h 3475971"/>
                  <a:gd name="connsiteX5-15915" fmla="*/ 176532 w 2072640"/>
                  <a:gd name="connsiteY5-15916" fmla="*/ 1151399 h 3475971"/>
                  <a:gd name="connsiteX6-15917" fmla="*/ 205740 w 2072640"/>
                  <a:gd name="connsiteY6-15918" fmla="*/ 1509975 h 3475971"/>
                  <a:gd name="connsiteX7-15919" fmla="*/ 227970 w 2072640"/>
                  <a:gd name="connsiteY7-15920" fmla="*/ 1120991 h 3475971"/>
                  <a:gd name="connsiteX8-15921" fmla="*/ 256699 w 2072640"/>
                  <a:gd name="connsiteY8-15922" fmla="*/ 1564189 h 3475971"/>
                  <a:gd name="connsiteX9-15923" fmla="*/ 292104 w 2072640"/>
                  <a:gd name="connsiteY9-15924" fmla="*/ 930782 h 3475971"/>
                  <a:gd name="connsiteX10-15925" fmla="*/ 304800 w 2072640"/>
                  <a:gd name="connsiteY10-15926" fmla="*/ 1730955 h 3475971"/>
                  <a:gd name="connsiteX11-15927" fmla="*/ 334649 w 2072640"/>
                  <a:gd name="connsiteY11-15928" fmla="*/ 770835 h 3475971"/>
                  <a:gd name="connsiteX12-15929" fmla="*/ 347976 w 2072640"/>
                  <a:gd name="connsiteY12-15930" fmla="*/ 1883500 h 3475971"/>
                  <a:gd name="connsiteX13-15931" fmla="*/ 383543 w 2072640"/>
                  <a:gd name="connsiteY13-15932" fmla="*/ 610742 h 3475971"/>
                  <a:gd name="connsiteX14-15933" fmla="*/ 400044 w 2072640"/>
                  <a:gd name="connsiteY14-15934" fmla="*/ 2051213 h 3475971"/>
                  <a:gd name="connsiteX15-15935" fmla="*/ 440058 w 2072640"/>
                  <a:gd name="connsiteY15-15936" fmla="*/ 458416 h 3475971"/>
                  <a:gd name="connsiteX16-15937" fmla="*/ 450840 w 2072640"/>
                  <a:gd name="connsiteY16-15938" fmla="*/ 2233948 h 3475971"/>
                  <a:gd name="connsiteX17-15939" fmla="*/ 497843 w 2072640"/>
                  <a:gd name="connsiteY17-15940" fmla="*/ 298395 h 3475971"/>
                  <a:gd name="connsiteX18-15941" fmla="*/ 501636 w 2072640"/>
                  <a:gd name="connsiteY18-15942" fmla="*/ 2454856 h 3475971"/>
                  <a:gd name="connsiteX19-15943" fmla="*/ 546108 w 2072640"/>
                  <a:gd name="connsiteY19-15944" fmla="*/ 121 h 3475971"/>
                  <a:gd name="connsiteX20-15945" fmla="*/ 549260 w 2072640"/>
                  <a:gd name="connsiteY20-15946" fmla="*/ 2338807 h 3475971"/>
                  <a:gd name="connsiteX21-15947" fmla="*/ 589283 w 2072640"/>
                  <a:gd name="connsiteY21-15948" fmla="*/ 240542 h 3475971"/>
                  <a:gd name="connsiteX22-15949" fmla="*/ 598795 w 2072640"/>
                  <a:gd name="connsiteY22-15950" fmla="*/ 2210724 h 3475971"/>
                  <a:gd name="connsiteX23-15951" fmla="*/ 632460 w 2072640"/>
                  <a:gd name="connsiteY23-15952" fmla="*/ 484017 h 3475971"/>
                  <a:gd name="connsiteX24-15953" fmla="*/ 645156 w 2072640"/>
                  <a:gd name="connsiteY24-15954" fmla="*/ 1997656 h 3475971"/>
                  <a:gd name="connsiteX25-15955" fmla="*/ 673104 w 2072640"/>
                  <a:gd name="connsiteY25-15956" fmla="*/ 737296 h 3475971"/>
                  <a:gd name="connsiteX26-15957" fmla="*/ 696594 w 2072640"/>
                  <a:gd name="connsiteY26-15958" fmla="*/ 1920655 h 3475971"/>
                  <a:gd name="connsiteX27-15959" fmla="*/ 727552 w 2072640"/>
                  <a:gd name="connsiteY27-15960" fmla="*/ 855694 h 3475971"/>
                  <a:gd name="connsiteX28-15961" fmla="*/ 748032 w 2072640"/>
                  <a:gd name="connsiteY28-15962" fmla="*/ 1720276 h 3475971"/>
                  <a:gd name="connsiteX29-15963" fmla="*/ 775337 w 2072640"/>
                  <a:gd name="connsiteY29-15964" fmla="*/ 939002 h 3475971"/>
                  <a:gd name="connsiteX30-15965" fmla="*/ 791849 w 2072640"/>
                  <a:gd name="connsiteY30-15966" fmla="*/ 1672736 h 3475971"/>
                  <a:gd name="connsiteX31-15967" fmla="*/ 826776 w 2072640"/>
                  <a:gd name="connsiteY31-15968" fmla="*/ 998577 h 3475971"/>
                  <a:gd name="connsiteX32-15969" fmla="*/ 850896 w 2072640"/>
                  <a:gd name="connsiteY32-15970" fmla="*/ 1602190 h 3475971"/>
                  <a:gd name="connsiteX33-15971" fmla="*/ 878214 w 2072640"/>
                  <a:gd name="connsiteY33-15972" fmla="*/ 1068428 h 3475971"/>
                  <a:gd name="connsiteX34-15973" fmla="*/ 904867 w 2072640"/>
                  <a:gd name="connsiteY34-15974" fmla="*/ 1553341 h 3475971"/>
                  <a:gd name="connsiteX35-15975" fmla="*/ 933934 w 2072640"/>
                  <a:gd name="connsiteY35-15976" fmla="*/ 1100570 h 3475971"/>
                  <a:gd name="connsiteX36-15977" fmla="*/ 965815 w 2072640"/>
                  <a:gd name="connsiteY36-15978" fmla="*/ 1534898 h 3475971"/>
                  <a:gd name="connsiteX37-15979" fmla="*/ 999014 w 2072640"/>
                  <a:gd name="connsiteY37-15980" fmla="*/ 1107420 h 3475971"/>
                  <a:gd name="connsiteX38-15981" fmla="*/ 1037569 w 2072640"/>
                  <a:gd name="connsiteY38-15982" fmla="*/ 1487430 h 3475971"/>
                  <a:gd name="connsiteX39-15983" fmla="*/ 1067430 w 2072640"/>
                  <a:gd name="connsiteY39-15984" fmla="*/ 1102133 h 3475971"/>
                  <a:gd name="connsiteX40-15985" fmla="*/ 1088715 w 2072640"/>
                  <a:gd name="connsiteY40-15986" fmla="*/ 1477317 h 3475971"/>
                  <a:gd name="connsiteX41-15987" fmla="*/ 1127130 w 2072640"/>
                  <a:gd name="connsiteY41-15988" fmla="*/ 1154527 h 3475971"/>
                  <a:gd name="connsiteX42-15989" fmla="*/ 1152534 w 2072640"/>
                  <a:gd name="connsiteY42-15990" fmla="*/ 1468970 h 3475971"/>
                  <a:gd name="connsiteX43-15991" fmla="*/ 1187461 w 2072640"/>
                  <a:gd name="connsiteY43-15992" fmla="*/ 1170205 h 3475971"/>
                  <a:gd name="connsiteX44-15993" fmla="*/ 1221907 w 2072640"/>
                  <a:gd name="connsiteY44-15994" fmla="*/ 1483626 h 3475971"/>
                  <a:gd name="connsiteX45-15995" fmla="*/ 1258898 w 2072640"/>
                  <a:gd name="connsiteY45-15996" fmla="*/ 1160296 h 3475971"/>
                  <a:gd name="connsiteX46-15997" fmla="*/ 1289378 w 2072640"/>
                  <a:gd name="connsiteY46-15998" fmla="*/ 1483190 h 3475971"/>
                  <a:gd name="connsiteX47-15999" fmla="*/ 1337958 w 2072640"/>
                  <a:gd name="connsiteY47-16000" fmla="*/ 1169476 h 3475971"/>
                  <a:gd name="connsiteX48-16001" fmla="*/ 1377482 w 2072640"/>
                  <a:gd name="connsiteY48-16002" fmla="*/ 1511235 h 3475971"/>
                  <a:gd name="connsiteX49-16003" fmla="*/ 1413049 w 2072640"/>
                  <a:gd name="connsiteY49-16004" fmla="*/ 1179311 h 3475971"/>
                  <a:gd name="connsiteX50-16005" fmla="*/ 1447811 w 2072640"/>
                  <a:gd name="connsiteY50-16006" fmla="*/ 1499479 h 3475971"/>
                  <a:gd name="connsiteX51-16007" fmla="*/ 1482586 w 2072640"/>
                  <a:gd name="connsiteY51-16008" fmla="*/ 1168965 h 3475971"/>
                  <a:gd name="connsiteX52-16009" fmla="*/ 1524012 w 2072640"/>
                  <a:gd name="connsiteY52-16010" fmla="*/ 1497626 h 3475971"/>
                  <a:gd name="connsiteX53-16011" fmla="*/ 1561167 w 2072640"/>
                  <a:gd name="connsiteY53-16012" fmla="*/ 1167337 h 3475971"/>
                  <a:gd name="connsiteX54-16013" fmla="*/ 1608789 w 2072640"/>
                  <a:gd name="connsiteY54-16014" fmla="*/ 1520271 h 3475971"/>
                  <a:gd name="connsiteX55-16015" fmla="*/ 1672596 w 2072640"/>
                  <a:gd name="connsiteY55-16016" fmla="*/ 1251376 h 3475971"/>
                  <a:gd name="connsiteX56-16017" fmla="*/ 1729740 w 2072640"/>
                  <a:gd name="connsiteY56-16018" fmla="*/ 3064455 h 3475971"/>
                  <a:gd name="connsiteX57-16019" fmla="*/ 1775460 w 2072640"/>
                  <a:gd name="connsiteY57-16020" fmla="*/ 3361635 h 3475971"/>
                  <a:gd name="connsiteX58-16021" fmla="*/ 1813560 w 2072640"/>
                  <a:gd name="connsiteY58-16022" fmla="*/ 3117795 h 3475971"/>
                  <a:gd name="connsiteX59-16023" fmla="*/ 1844040 w 2072640"/>
                  <a:gd name="connsiteY59-16024" fmla="*/ 3468315 h 3475971"/>
                  <a:gd name="connsiteX60-16025" fmla="*/ 1874520 w 2072640"/>
                  <a:gd name="connsiteY60-16026" fmla="*/ 3163515 h 3475971"/>
                  <a:gd name="connsiteX61-16027" fmla="*/ 1927860 w 2072640"/>
                  <a:gd name="connsiteY61-16028" fmla="*/ 3468315 h 3475971"/>
                  <a:gd name="connsiteX62-16029" fmla="*/ 1958340 w 2072640"/>
                  <a:gd name="connsiteY62-16030" fmla="*/ 3163515 h 3475971"/>
                  <a:gd name="connsiteX63-16031" fmla="*/ 2011680 w 2072640"/>
                  <a:gd name="connsiteY63-16032" fmla="*/ 3475935 h 3475971"/>
                  <a:gd name="connsiteX64-16033" fmla="*/ 2072640 w 2072640"/>
                  <a:gd name="connsiteY64-16034" fmla="*/ 3186375 h 3475971"/>
                  <a:gd name="connsiteX65-16035" fmla="*/ 2072640 w 2072640"/>
                  <a:gd name="connsiteY65-16036" fmla="*/ 3186375 h 3475971"/>
                  <a:gd name="connsiteX66-16037" fmla="*/ 2072640 w 2072640"/>
                  <a:gd name="connsiteY66-16038" fmla="*/ 3186375 h 3475971"/>
                  <a:gd name="connsiteX0-16039" fmla="*/ 0 w 2072640"/>
                  <a:gd name="connsiteY0-16040" fmla="*/ 1449015 h 3475971"/>
                  <a:gd name="connsiteX1-16041" fmla="*/ 39057 w 2072640"/>
                  <a:gd name="connsiteY1-16042" fmla="*/ 1142146 h 3475971"/>
                  <a:gd name="connsiteX2-16043" fmla="*/ 68580 w 2072640"/>
                  <a:gd name="connsiteY2-16044" fmla="*/ 1449015 h 3475971"/>
                  <a:gd name="connsiteX3-16045" fmla="*/ 107636 w 2072640"/>
                  <a:gd name="connsiteY3-16046" fmla="*/ 1161306 h 3475971"/>
                  <a:gd name="connsiteX4-16047" fmla="*/ 137160 w 2072640"/>
                  <a:gd name="connsiteY4-16048" fmla="*/ 1502355 h 3475971"/>
                  <a:gd name="connsiteX5-16049" fmla="*/ 176532 w 2072640"/>
                  <a:gd name="connsiteY5-16050" fmla="*/ 1151399 h 3475971"/>
                  <a:gd name="connsiteX6-16051" fmla="*/ 205740 w 2072640"/>
                  <a:gd name="connsiteY6-16052" fmla="*/ 1509975 h 3475971"/>
                  <a:gd name="connsiteX7-16053" fmla="*/ 227970 w 2072640"/>
                  <a:gd name="connsiteY7-16054" fmla="*/ 1120991 h 3475971"/>
                  <a:gd name="connsiteX8-16055" fmla="*/ 256699 w 2072640"/>
                  <a:gd name="connsiteY8-16056" fmla="*/ 1564189 h 3475971"/>
                  <a:gd name="connsiteX9-16057" fmla="*/ 292104 w 2072640"/>
                  <a:gd name="connsiteY9-16058" fmla="*/ 930782 h 3475971"/>
                  <a:gd name="connsiteX10-16059" fmla="*/ 304800 w 2072640"/>
                  <a:gd name="connsiteY10-16060" fmla="*/ 1730955 h 3475971"/>
                  <a:gd name="connsiteX11-16061" fmla="*/ 334649 w 2072640"/>
                  <a:gd name="connsiteY11-16062" fmla="*/ 770835 h 3475971"/>
                  <a:gd name="connsiteX12-16063" fmla="*/ 347976 w 2072640"/>
                  <a:gd name="connsiteY12-16064" fmla="*/ 1883500 h 3475971"/>
                  <a:gd name="connsiteX13-16065" fmla="*/ 383543 w 2072640"/>
                  <a:gd name="connsiteY13-16066" fmla="*/ 610742 h 3475971"/>
                  <a:gd name="connsiteX14-16067" fmla="*/ 400044 w 2072640"/>
                  <a:gd name="connsiteY14-16068" fmla="*/ 2051213 h 3475971"/>
                  <a:gd name="connsiteX15-16069" fmla="*/ 440058 w 2072640"/>
                  <a:gd name="connsiteY15-16070" fmla="*/ 458416 h 3475971"/>
                  <a:gd name="connsiteX16-16071" fmla="*/ 450840 w 2072640"/>
                  <a:gd name="connsiteY16-16072" fmla="*/ 2233948 h 3475971"/>
                  <a:gd name="connsiteX17-16073" fmla="*/ 497843 w 2072640"/>
                  <a:gd name="connsiteY17-16074" fmla="*/ 298395 h 3475971"/>
                  <a:gd name="connsiteX18-16075" fmla="*/ 501636 w 2072640"/>
                  <a:gd name="connsiteY18-16076" fmla="*/ 2454856 h 3475971"/>
                  <a:gd name="connsiteX19-16077" fmla="*/ 546108 w 2072640"/>
                  <a:gd name="connsiteY19-16078" fmla="*/ 121 h 3475971"/>
                  <a:gd name="connsiteX20-16079" fmla="*/ 549260 w 2072640"/>
                  <a:gd name="connsiteY20-16080" fmla="*/ 2338807 h 3475971"/>
                  <a:gd name="connsiteX21-16081" fmla="*/ 589283 w 2072640"/>
                  <a:gd name="connsiteY21-16082" fmla="*/ 240542 h 3475971"/>
                  <a:gd name="connsiteX22-16083" fmla="*/ 598795 w 2072640"/>
                  <a:gd name="connsiteY22-16084" fmla="*/ 2210724 h 3475971"/>
                  <a:gd name="connsiteX23-16085" fmla="*/ 632460 w 2072640"/>
                  <a:gd name="connsiteY23-16086" fmla="*/ 484017 h 3475971"/>
                  <a:gd name="connsiteX24-16087" fmla="*/ 645156 w 2072640"/>
                  <a:gd name="connsiteY24-16088" fmla="*/ 1997656 h 3475971"/>
                  <a:gd name="connsiteX25-16089" fmla="*/ 673104 w 2072640"/>
                  <a:gd name="connsiteY25-16090" fmla="*/ 737296 h 3475971"/>
                  <a:gd name="connsiteX26-16091" fmla="*/ 696594 w 2072640"/>
                  <a:gd name="connsiteY26-16092" fmla="*/ 1920655 h 3475971"/>
                  <a:gd name="connsiteX27-16093" fmla="*/ 727552 w 2072640"/>
                  <a:gd name="connsiteY27-16094" fmla="*/ 855694 h 3475971"/>
                  <a:gd name="connsiteX28-16095" fmla="*/ 748032 w 2072640"/>
                  <a:gd name="connsiteY28-16096" fmla="*/ 1720276 h 3475971"/>
                  <a:gd name="connsiteX29-16097" fmla="*/ 775337 w 2072640"/>
                  <a:gd name="connsiteY29-16098" fmla="*/ 939002 h 3475971"/>
                  <a:gd name="connsiteX30-16099" fmla="*/ 791849 w 2072640"/>
                  <a:gd name="connsiteY30-16100" fmla="*/ 1672736 h 3475971"/>
                  <a:gd name="connsiteX31-16101" fmla="*/ 826776 w 2072640"/>
                  <a:gd name="connsiteY31-16102" fmla="*/ 998577 h 3475971"/>
                  <a:gd name="connsiteX32-16103" fmla="*/ 850896 w 2072640"/>
                  <a:gd name="connsiteY32-16104" fmla="*/ 1602190 h 3475971"/>
                  <a:gd name="connsiteX33-16105" fmla="*/ 878214 w 2072640"/>
                  <a:gd name="connsiteY33-16106" fmla="*/ 1068428 h 3475971"/>
                  <a:gd name="connsiteX34-16107" fmla="*/ 904867 w 2072640"/>
                  <a:gd name="connsiteY34-16108" fmla="*/ 1553341 h 3475971"/>
                  <a:gd name="connsiteX35-16109" fmla="*/ 933934 w 2072640"/>
                  <a:gd name="connsiteY35-16110" fmla="*/ 1100570 h 3475971"/>
                  <a:gd name="connsiteX36-16111" fmla="*/ 965815 w 2072640"/>
                  <a:gd name="connsiteY36-16112" fmla="*/ 1534898 h 3475971"/>
                  <a:gd name="connsiteX37-16113" fmla="*/ 999014 w 2072640"/>
                  <a:gd name="connsiteY37-16114" fmla="*/ 1107420 h 3475971"/>
                  <a:gd name="connsiteX38-16115" fmla="*/ 1037569 w 2072640"/>
                  <a:gd name="connsiteY38-16116" fmla="*/ 1487430 h 3475971"/>
                  <a:gd name="connsiteX39-16117" fmla="*/ 1067430 w 2072640"/>
                  <a:gd name="connsiteY39-16118" fmla="*/ 1102133 h 3475971"/>
                  <a:gd name="connsiteX40-16119" fmla="*/ 1088715 w 2072640"/>
                  <a:gd name="connsiteY40-16120" fmla="*/ 1477317 h 3475971"/>
                  <a:gd name="connsiteX41-16121" fmla="*/ 1127130 w 2072640"/>
                  <a:gd name="connsiteY41-16122" fmla="*/ 1154527 h 3475971"/>
                  <a:gd name="connsiteX42-16123" fmla="*/ 1152534 w 2072640"/>
                  <a:gd name="connsiteY42-16124" fmla="*/ 1468970 h 3475971"/>
                  <a:gd name="connsiteX43-16125" fmla="*/ 1187461 w 2072640"/>
                  <a:gd name="connsiteY43-16126" fmla="*/ 1170205 h 3475971"/>
                  <a:gd name="connsiteX44-16127" fmla="*/ 1221907 w 2072640"/>
                  <a:gd name="connsiteY44-16128" fmla="*/ 1483626 h 3475971"/>
                  <a:gd name="connsiteX45-16129" fmla="*/ 1258898 w 2072640"/>
                  <a:gd name="connsiteY45-16130" fmla="*/ 1160296 h 3475971"/>
                  <a:gd name="connsiteX46-16131" fmla="*/ 1289378 w 2072640"/>
                  <a:gd name="connsiteY46-16132" fmla="*/ 1483190 h 3475971"/>
                  <a:gd name="connsiteX47-16133" fmla="*/ 1337958 w 2072640"/>
                  <a:gd name="connsiteY47-16134" fmla="*/ 1169476 h 3475971"/>
                  <a:gd name="connsiteX48-16135" fmla="*/ 1377482 w 2072640"/>
                  <a:gd name="connsiteY48-16136" fmla="*/ 1511235 h 3475971"/>
                  <a:gd name="connsiteX49-16137" fmla="*/ 1413049 w 2072640"/>
                  <a:gd name="connsiteY49-16138" fmla="*/ 1179311 h 3475971"/>
                  <a:gd name="connsiteX50-16139" fmla="*/ 1447811 w 2072640"/>
                  <a:gd name="connsiteY50-16140" fmla="*/ 1499479 h 3475971"/>
                  <a:gd name="connsiteX51-16141" fmla="*/ 1482586 w 2072640"/>
                  <a:gd name="connsiteY51-16142" fmla="*/ 1168965 h 3475971"/>
                  <a:gd name="connsiteX52-16143" fmla="*/ 1524012 w 2072640"/>
                  <a:gd name="connsiteY52-16144" fmla="*/ 1497626 h 3475971"/>
                  <a:gd name="connsiteX53-16145" fmla="*/ 1561167 w 2072640"/>
                  <a:gd name="connsiteY53-16146" fmla="*/ 1167337 h 3475971"/>
                  <a:gd name="connsiteX54-16147" fmla="*/ 1608789 w 2072640"/>
                  <a:gd name="connsiteY54-16148" fmla="*/ 1520271 h 3475971"/>
                  <a:gd name="connsiteX55-16149" fmla="*/ 1672596 w 2072640"/>
                  <a:gd name="connsiteY55-16150" fmla="*/ 1251376 h 3475971"/>
                  <a:gd name="connsiteX56-16151" fmla="*/ 1729740 w 2072640"/>
                  <a:gd name="connsiteY56-16152" fmla="*/ 3064455 h 3475971"/>
                  <a:gd name="connsiteX57-16153" fmla="*/ 1765938 w 2072640"/>
                  <a:gd name="connsiteY57-16154" fmla="*/ 1209573 h 3475971"/>
                  <a:gd name="connsiteX58-16155" fmla="*/ 1813560 w 2072640"/>
                  <a:gd name="connsiteY58-16156" fmla="*/ 3117795 h 3475971"/>
                  <a:gd name="connsiteX59-16157" fmla="*/ 1844040 w 2072640"/>
                  <a:gd name="connsiteY59-16158" fmla="*/ 3468315 h 3475971"/>
                  <a:gd name="connsiteX60-16159" fmla="*/ 1874520 w 2072640"/>
                  <a:gd name="connsiteY60-16160" fmla="*/ 3163515 h 3475971"/>
                  <a:gd name="connsiteX61-16161" fmla="*/ 1927860 w 2072640"/>
                  <a:gd name="connsiteY61-16162" fmla="*/ 3468315 h 3475971"/>
                  <a:gd name="connsiteX62-16163" fmla="*/ 1958340 w 2072640"/>
                  <a:gd name="connsiteY62-16164" fmla="*/ 3163515 h 3475971"/>
                  <a:gd name="connsiteX63-16165" fmla="*/ 2011680 w 2072640"/>
                  <a:gd name="connsiteY63-16166" fmla="*/ 3475935 h 3475971"/>
                  <a:gd name="connsiteX64-16167" fmla="*/ 2072640 w 2072640"/>
                  <a:gd name="connsiteY64-16168" fmla="*/ 3186375 h 3475971"/>
                  <a:gd name="connsiteX65-16169" fmla="*/ 2072640 w 2072640"/>
                  <a:gd name="connsiteY65-16170" fmla="*/ 3186375 h 3475971"/>
                  <a:gd name="connsiteX66-16171" fmla="*/ 2072640 w 2072640"/>
                  <a:gd name="connsiteY66-16172" fmla="*/ 3186375 h 3475971"/>
                  <a:gd name="connsiteX0-16173" fmla="*/ 0 w 2072640"/>
                  <a:gd name="connsiteY0-16174" fmla="*/ 1449015 h 3475971"/>
                  <a:gd name="connsiteX1-16175" fmla="*/ 39057 w 2072640"/>
                  <a:gd name="connsiteY1-16176" fmla="*/ 1142146 h 3475971"/>
                  <a:gd name="connsiteX2-16177" fmla="*/ 68580 w 2072640"/>
                  <a:gd name="connsiteY2-16178" fmla="*/ 1449015 h 3475971"/>
                  <a:gd name="connsiteX3-16179" fmla="*/ 107636 w 2072640"/>
                  <a:gd name="connsiteY3-16180" fmla="*/ 1161306 h 3475971"/>
                  <a:gd name="connsiteX4-16181" fmla="*/ 137160 w 2072640"/>
                  <a:gd name="connsiteY4-16182" fmla="*/ 1502355 h 3475971"/>
                  <a:gd name="connsiteX5-16183" fmla="*/ 176532 w 2072640"/>
                  <a:gd name="connsiteY5-16184" fmla="*/ 1151399 h 3475971"/>
                  <a:gd name="connsiteX6-16185" fmla="*/ 205740 w 2072640"/>
                  <a:gd name="connsiteY6-16186" fmla="*/ 1509975 h 3475971"/>
                  <a:gd name="connsiteX7-16187" fmla="*/ 227970 w 2072640"/>
                  <a:gd name="connsiteY7-16188" fmla="*/ 1120991 h 3475971"/>
                  <a:gd name="connsiteX8-16189" fmla="*/ 256699 w 2072640"/>
                  <a:gd name="connsiteY8-16190" fmla="*/ 1564189 h 3475971"/>
                  <a:gd name="connsiteX9-16191" fmla="*/ 292104 w 2072640"/>
                  <a:gd name="connsiteY9-16192" fmla="*/ 930782 h 3475971"/>
                  <a:gd name="connsiteX10-16193" fmla="*/ 304800 w 2072640"/>
                  <a:gd name="connsiteY10-16194" fmla="*/ 1730955 h 3475971"/>
                  <a:gd name="connsiteX11-16195" fmla="*/ 334649 w 2072640"/>
                  <a:gd name="connsiteY11-16196" fmla="*/ 770835 h 3475971"/>
                  <a:gd name="connsiteX12-16197" fmla="*/ 347976 w 2072640"/>
                  <a:gd name="connsiteY12-16198" fmla="*/ 1883500 h 3475971"/>
                  <a:gd name="connsiteX13-16199" fmla="*/ 383543 w 2072640"/>
                  <a:gd name="connsiteY13-16200" fmla="*/ 610742 h 3475971"/>
                  <a:gd name="connsiteX14-16201" fmla="*/ 400044 w 2072640"/>
                  <a:gd name="connsiteY14-16202" fmla="*/ 2051213 h 3475971"/>
                  <a:gd name="connsiteX15-16203" fmla="*/ 440058 w 2072640"/>
                  <a:gd name="connsiteY15-16204" fmla="*/ 458416 h 3475971"/>
                  <a:gd name="connsiteX16-16205" fmla="*/ 450840 w 2072640"/>
                  <a:gd name="connsiteY16-16206" fmla="*/ 2233948 h 3475971"/>
                  <a:gd name="connsiteX17-16207" fmla="*/ 497843 w 2072640"/>
                  <a:gd name="connsiteY17-16208" fmla="*/ 298395 h 3475971"/>
                  <a:gd name="connsiteX18-16209" fmla="*/ 501636 w 2072640"/>
                  <a:gd name="connsiteY18-16210" fmla="*/ 2454856 h 3475971"/>
                  <a:gd name="connsiteX19-16211" fmla="*/ 546108 w 2072640"/>
                  <a:gd name="connsiteY19-16212" fmla="*/ 121 h 3475971"/>
                  <a:gd name="connsiteX20-16213" fmla="*/ 549260 w 2072640"/>
                  <a:gd name="connsiteY20-16214" fmla="*/ 2338807 h 3475971"/>
                  <a:gd name="connsiteX21-16215" fmla="*/ 589283 w 2072640"/>
                  <a:gd name="connsiteY21-16216" fmla="*/ 240542 h 3475971"/>
                  <a:gd name="connsiteX22-16217" fmla="*/ 598795 w 2072640"/>
                  <a:gd name="connsiteY22-16218" fmla="*/ 2210724 h 3475971"/>
                  <a:gd name="connsiteX23-16219" fmla="*/ 632460 w 2072640"/>
                  <a:gd name="connsiteY23-16220" fmla="*/ 484017 h 3475971"/>
                  <a:gd name="connsiteX24-16221" fmla="*/ 645156 w 2072640"/>
                  <a:gd name="connsiteY24-16222" fmla="*/ 1997656 h 3475971"/>
                  <a:gd name="connsiteX25-16223" fmla="*/ 673104 w 2072640"/>
                  <a:gd name="connsiteY25-16224" fmla="*/ 737296 h 3475971"/>
                  <a:gd name="connsiteX26-16225" fmla="*/ 696594 w 2072640"/>
                  <a:gd name="connsiteY26-16226" fmla="*/ 1920655 h 3475971"/>
                  <a:gd name="connsiteX27-16227" fmla="*/ 727552 w 2072640"/>
                  <a:gd name="connsiteY27-16228" fmla="*/ 855694 h 3475971"/>
                  <a:gd name="connsiteX28-16229" fmla="*/ 748032 w 2072640"/>
                  <a:gd name="connsiteY28-16230" fmla="*/ 1720276 h 3475971"/>
                  <a:gd name="connsiteX29-16231" fmla="*/ 775337 w 2072640"/>
                  <a:gd name="connsiteY29-16232" fmla="*/ 939002 h 3475971"/>
                  <a:gd name="connsiteX30-16233" fmla="*/ 791849 w 2072640"/>
                  <a:gd name="connsiteY30-16234" fmla="*/ 1672736 h 3475971"/>
                  <a:gd name="connsiteX31-16235" fmla="*/ 826776 w 2072640"/>
                  <a:gd name="connsiteY31-16236" fmla="*/ 998577 h 3475971"/>
                  <a:gd name="connsiteX32-16237" fmla="*/ 850896 w 2072640"/>
                  <a:gd name="connsiteY32-16238" fmla="*/ 1602190 h 3475971"/>
                  <a:gd name="connsiteX33-16239" fmla="*/ 878214 w 2072640"/>
                  <a:gd name="connsiteY33-16240" fmla="*/ 1068428 h 3475971"/>
                  <a:gd name="connsiteX34-16241" fmla="*/ 904867 w 2072640"/>
                  <a:gd name="connsiteY34-16242" fmla="*/ 1553341 h 3475971"/>
                  <a:gd name="connsiteX35-16243" fmla="*/ 933934 w 2072640"/>
                  <a:gd name="connsiteY35-16244" fmla="*/ 1100570 h 3475971"/>
                  <a:gd name="connsiteX36-16245" fmla="*/ 965815 w 2072640"/>
                  <a:gd name="connsiteY36-16246" fmla="*/ 1534898 h 3475971"/>
                  <a:gd name="connsiteX37-16247" fmla="*/ 999014 w 2072640"/>
                  <a:gd name="connsiteY37-16248" fmla="*/ 1107420 h 3475971"/>
                  <a:gd name="connsiteX38-16249" fmla="*/ 1037569 w 2072640"/>
                  <a:gd name="connsiteY38-16250" fmla="*/ 1487430 h 3475971"/>
                  <a:gd name="connsiteX39-16251" fmla="*/ 1067430 w 2072640"/>
                  <a:gd name="connsiteY39-16252" fmla="*/ 1102133 h 3475971"/>
                  <a:gd name="connsiteX40-16253" fmla="*/ 1088715 w 2072640"/>
                  <a:gd name="connsiteY40-16254" fmla="*/ 1477317 h 3475971"/>
                  <a:gd name="connsiteX41-16255" fmla="*/ 1127130 w 2072640"/>
                  <a:gd name="connsiteY41-16256" fmla="*/ 1154527 h 3475971"/>
                  <a:gd name="connsiteX42-16257" fmla="*/ 1152534 w 2072640"/>
                  <a:gd name="connsiteY42-16258" fmla="*/ 1468970 h 3475971"/>
                  <a:gd name="connsiteX43-16259" fmla="*/ 1187461 w 2072640"/>
                  <a:gd name="connsiteY43-16260" fmla="*/ 1170205 h 3475971"/>
                  <a:gd name="connsiteX44-16261" fmla="*/ 1221907 w 2072640"/>
                  <a:gd name="connsiteY44-16262" fmla="*/ 1483626 h 3475971"/>
                  <a:gd name="connsiteX45-16263" fmla="*/ 1258898 w 2072640"/>
                  <a:gd name="connsiteY45-16264" fmla="*/ 1160296 h 3475971"/>
                  <a:gd name="connsiteX46-16265" fmla="*/ 1289378 w 2072640"/>
                  <a:gd name="connsiteY46-16266" fmla="*/ 1483190 h 3475971"/>
                  <a:gd name="connsiteX47-16267" fmla="*/ 1337958 w 2072640"/>
                  <a:gd name="connsiteY47-16268" fmla="*/ 1169476 h 3475971"/>
                  <a:gd name="connsiteX48-16269" fmla="*/ 1377482 w 2072640"/>
                  <a:gd name="connsiteY48-16270" fmla="*/ 1511235 h 3475971"/>
                  <a:gd name="connsiteX49-16271" fmla="*/ 1413049 w 2072640"/>
                  <a:gd name="connsiteY49-16272" fmla="*/ 1179311 h 3475971"/>
                  <a:gd name="connsiteX50-16273" fmla="*/ 1447811 w 2072640"/>
                  <a:gd name="connsiteY50-16274" fmla="*/ 1499479 h 3475971"/>
                  <a:gd name="connsiteX51-16275" fmla="*/ 1482586 w 2072640"/>
                  <a:gd name="connsiteY51-16276" fmla="*/ 1168965 h 3475971"/>
                  <a:gd name="connsiteX52-16277" fmla="*/ 1524012 w 2072640"/>
                  <a:gd name="connsiteY52-16278" fmla="*/ 1497626 h 3475971"/>
                  <a:gd name="connsiteX53-16279" fmla="*/ 1561167 w 2072640"/>
                  <a:gd name="connsiteY53-16280" fmla="*/ 1167337 h 3475971"/>
                  <a:gd name="connsiteX54-16281" fmla="*/ 1608789 w 2072640"/>
                  <a:gd name="connsiteY54-16282" fmla="*/ 1520271 h 3475971"/>
                  <a:gd name="connsiteX55-16283" fmla="*/ 1672596 w 2072640"/>
                  <a:gd name="connsiteY55-16284" fmla="*/ 1251376 h 3475971"/>
                  <a:gd name="connsiteX56-16285" fmla="*/ 1708316 w 2072640"/>
                  <a:gd name="connsiteY56-16286" fmla="*/ 1581668 h 3475971"/>
                  <a:gd name="connsiteX57-16287" fmla="*/ 1765938 w 2072640"/>
                  <a:gd name="connsiteY57-16288" fmla="*/ 1209573 h 3475971"/>
                  <a:gd name="connsiteX58-16289" fmla="*/ 1813560 w 2072640"/>
                  <a:gd name="connsiteY58-16290" fmla="*/ 3117795 h 3475971"/>
                  <a:gd name="connsiteX59-16291" fmla="*/ 1844040 w 2072640"/>
                  <a:gd name="connsiteY59-16292" fmla="*/ 3468315 h 3475971"/>
                  <a:gd name="connsiteX60-16293" fmla="*/ 1874520 w 2072640"/>
                  <a:gd name="connsiteY60-16294" fmla="*/ 3163515 h 3475971"/>
                  <a:gd name="connsiteX61-16295" fmla="*/ 1927860 w 2072640"/>
                  <a:gd name="connsiteY61-16296" fmla="*/ 3468315 h 3475971"/>
                  <a:gd name="connsiteX62-16297" fmla="*/ 1958340 w 2072640"/>
                  <a:gd name="connsiteY62-16298" fmla="*/ 3163515 h 3475971"/>
                  <a:gd name="connsiteX63-16299" fmla="*/ 2011680 w 2072640"/>
                  <a:gd name="connsiteY63-16300" fmla="*/ 3475935 h 3475971"/>
                  <a:gd name="connsiteX64-16301" fmla="*/ 2072640 w 2072640"/>
                  <a:gd name="connsiteY64-16302" fmla="*/ 3186375 h 3475971"/>
                  <a:gd name="connsiteX65-16303" fmla="*/ 2072640 w 2072640"/>
                  <a:gd name="connsiteY65-16304" fmla="*/ 3186375 h 3475971"/>
                  <a:gd name="connsiteX66-16305" fmla="*/ 2072640 w 2072640"/>
                  <a:gd name="connsiteY66-16306" fmla="*/ 3186375 h 3475971"/>
                  <a:gd name="connsiteX0-16307" fmla="*/ 0 w 2072640"/>
                  <a:gd name="connsiteY0-16308" fmla="*/ 1449015 h 3475971"/>
                  <a:gd name="connsiteX1-16309" fmla="*/ 39057 w 2072640"/>
                  <a:gd name="connsiteY1-16310" fmla="*/ 1142146 h 3475971"/>
                  <a:gd name="connsiteX2-16311" fmla="*/ 68580 w 2072640"/>
                  <a:gd name="connsiteY2-16312" fmla="*/ 1449015 h 3475971"/>
                  <a:gd name="connsiteX3-16313" fmla="*/ 107636 w 2072640"/>
                  <a:gd name="connsiteY3-16314" fmla="*/ 1161306 h 3475971"/>
                  <a:gd name="connsiteX4-16315" fmla="*/ 137160 w 2072640"/>
                  <a:gd name="connsiteY4-16316" fmla="*/ 1502355 h 3475971"/>
                  <a:gd name="connsiteX5-16317" fmla="*/ 176532 w 2072640"/>
                  <a:gd name="connsiteY5-16318" fmla="*/ 1151399 h 3475971"/>
                  <a:gd name="connsiteX6-16319" fmla="*/ 205740 w 2072640"/>
                  <a:gd name="connsiteY6-16320" fmla="*/ 1509975 h 3475971"/>
                  <a:gd name="connsiteX7-16321" fmla="*/ 227970 w 2072640"/>
                  <a:gd name="connsiteY7-16322" fmla="*/ 1120991 h 3475971"/>
                  <a:gd name="connsiteX8-16323" fmla="*/ 256699 w 2072640"/>
                  <a:gd name="connsiteY8-16324" fmla="*/ 1564189 h 3475971"/>
                  <a:gd name="connsiteX9-16325" fmla="*/ 292104 w 2072640"/>
                  <a:gd name="connsiteY9-16326" fmla="*/ 930782 h 3475971"/>
                  <a:gd name="connsiteX10-16327" fmla="*/ 304800 w 2072640"/>
                  <a:gd name="connsiteY10-16328" fmla="*/ 1730955 h 3475971"/>
                  <a:gd name="connsiteX11-16329" fmla="*/ 334649 w 2072640"/>
                  <a:gd name="connsiteY11-16330" fmla="*/ 770835 h 3475971"/>
                  <a:gd name="connsiteX12-16331" fmla="*/ 347976 w 2072640"/>
                  <a:gd name="connsiteY12-16332" fmla="*/ 1883500 h 3475971"/>
                  <a:gd name="connsiteX13-16333" fmla="*/ 383543 w 2072640"/>
                  <a:gd name="connsiteY13-16334" fmla="*/ 610742 h 3475971"/>
                  <a:gd name="connsiteX14-16335" fmla="*/ 400044 w 2072640"/>
                  <a:gd name="connsiteY14-16336" fmla="*/ 2051213 h 3475971"/>
                  <a:gd name="connsiteX15-16337" fmla="*/ 440058 w 2072640"/>
                  <a:gd name="connsiteY15-16338" fmla="*/ 458416 h 3475971"/>
                  <a:gd name="connsiteX16-16339" fmla="*/ 450840 w 2072640"/>
                  <a:gd name="connsiteY16-16340" fmla="*/ 2233948 h 3475971"/>
                  <a:gd name="connsiteX17-16341" fmla="*/ 497843 w 2072640"/>
                  <a:gd name="connsiteY17-16342" fmla="*/ 298395 h 3475971"/>
                  <a:gd name="connsiteX18-16343" fmla="*/ 501636 w 2072640"/>
                  <a:gd name="connsiteY18-16344" fmla="*/ 2454856 h 3475971"/>
                  <a:gd name="connsiteX19-16345" fmla="*/ 546108 w 2072640"/>
                  <a:gd name="connsiteY19-16346" fmla="*/ 121 h 3475971"/>
                  <a:gd name="connsiteX20-16347" fmla="*/ 549260 w 2072640"/>
                  <a:gd name="connsiteY20-16348" fmla="*/ 2338807 h 3475971"/>
                  <a:gd name="connsiteX21-16349" fmla="*/ 589283 w 2072640"/>
                  <a:gd name="connsiteY21-16350" fmla="*/ 240542 h 3475971"/>
                  <a:gd name="connsiteX22-16351" fmla="*/ 598795 w 2072640"/>
                  <a:gd name="connsiteY22-16352" fmla="*/ 2210724 h 3475971"/>
                  <a:gd name="connsiteX23-16353" fmla="*/ 632460 w 2072640"/>
                  <a:gd name="connsiteY23-16354" fmla="*/ 484017 h 3475971"/>
                  <a:gd name="connsiteX24-16355" fmla="*/ 645156 w 2072640"/>
                  <a:gd name="connsiteY24-16356" fmla="*/ 1997656 h 3475971"/>
                  <a:gd name="connsiteX25-16357" fmla="*/ 673104 w 2072640"/>
                  <a:gd name="connsiteY25-16358" fmla="*/ 737296 h 3475971"/>
                  <a:gd name="connsiteX26-16359" fmla="*/ 696594 w 2072640"/>
                  <a:gd name="connsiteY26-16360" fmla="*/ 1920655 h 3475971"/>
                  <a:gd name="connsiteX27-16361" fmla="*/ 727552 w 2072640"/>
                  <a:gd name="connsiteY27-16362" fmla="*/ 855694 h 3475971"/>
                  <a:gd name="connsiteX28-16363" fmla="*/ 748032 w 2072640"/>
                  <a:gd name="connsiteY28-16364" fmla="*/ 1720276 h 3475971"/>
                  <a:gd name="connsiteX29-16365" fmla="*/ 775337 w 2072640"/>
                  <a:gd name="connsiteY29-16366" fmla="*/ 939002 h 3475971"/>
                  <a:gd name="connsiteX30-16367" fmla="*/ 791849 w 2072640"/>
                  <a:gd name="connsiteY30-16368" fmla="*/ 1672736 h 3475971"/>
                  <a:gd name="connsiteX31-16369" fmla="*/ 826776 w 2072640"/>
                  <a:gd name="connsiteY31-16370" fmla="*/ 998577 h 3475971"/>
                  <a:gd name="connsiteX32-16371" fmla="*/ 850896 w 2072640"/>
                  <a:gd name="connsiteY32-16372" fmla="*/ 1602190 h 3475971"/>
                  <a:gd name="connsiteX33-16373" fmla="*/ 878214 w 2072640"/>
                  <a:gd name="connsiteY33-16374" fmla="*/ 1068428 h 3475971"/>
                  <a:gd name="connsiteX34-16375" fmla="*/ 904867 w 2072640"/>
                  <a:gd name="connsiteY34-16376" fmla="*/ 1553341 h 3475971"/>
                  <a:gd name="connsiteX35-16377" fmla="*/ 933934 w 2072640"/>
                  <a:gd name="connsiteY35-16378" fmla="*/ 1100570 h 3475971"/>
                  <a:gd name="connsiteX36-16379" fmla="*/ 965815 w 2072640"/>
                  <a:gd name="connsiteY36-16380" fmla="*/ 1534898 h 3475971"/>
                  <a:gd name="connsiteX37-16381" fmla="*/ 999014 w 2072640"/>
                  <a:gd name="connsiteY37-16382" fmla="*/ 1107420 h 3475971"/>
                  <a:gd name="connsiteX38-16383" fmla="*/ 1037569 w 2072640"/>
                  <a:gd name="connsiteY38-16384" fmla="*/ 1487430 h 3475971"/>
                  <a:gd name="connsiteX39-16385" fmla="*/ 1067430 w 2072640"/>
                  <a:gd name="connsiteY39-16386" fmla="*/ 1102133 h 3475971"/>
                  <a:gd name="connsiteX40-16387" fmla="*/ 1088715 w 2072640"/>
                  <a:gd name="connsiteY40-16388" fmla="*/ 1477317 h 3475971"/>
                  <a:gd name="connsiteX41-16389" fmla="*/ 1127130 w 2072640"/>
                  <a:gd name="connsiteY41-16390" fmla="*/ 1154527 h 3475971"/>
                  <a:gd name="connsiteX42-16391" fmla="*/ 1152534 w 2072640"/>
                  <a:gd name="connsiteY42-16392" fmla="*/ 1468970 h 3475971"/>
                  <a:gd name="connsiteX43-16393" fmla="*/ 1187461 w 2072640"/>
                  <a:gd name="connsiteY43-16394" fmla="*/ 1170205 h 3475971"/>
                  <a:gd name="connsiteX44-16395" fmla="*/ 1221907 w 2072640"/>
                  <a:gd name="connsiteY44-16396" fmla="*/ 1483626 h 3475971"/>
                  <a:gd name="connsiteX45-16397" fmla="*/ 1258898 w 2072640"/>
                  <a:gd name="connsiteY45-16398" fmla="*/ 1160296 h 3475971"/>
                  <a:gd name="connsiteX46-16399" fmla="*/ 1289378 w 2072640"/>
                  <a:gd name="connsiteY46-16400" fmla="*/ 1483190 h 3475971"/>
                  <a:gd name="connsiteX47-16401" fmla="*/ 1337958 w 2072640"/>
                  <a:gd name="connsiteY47-16402" fmla="*/ 1169476 h 3475971"/>
                  <a:gd name="connsiteX48-16403" fmla="*/ 1377482 w 2072640"/>
                  <a:gd name="connsiteY48-16404" fmla="*/ 1511235 h 3475971"/>
                  <a:gd name="connsiteX49-16405" fmla="*/ 1413049 w 2072640"/>
                  <a:gd name="connsiteY49-16406" fmla="*/ 1179311 h 3475971"/>
                  <a:gd name="connsiteX50-16407" fmla="*/ 1447811 w 2072640"/>
                  <a:gd name="connsiteY50-16408" fmla="*/ 1499479 h 3475971"/>
                  <a:gd name="connsiteX51-16409" fmla="*/ 1482586 w 2072640"/>
                  <a:gd name="connsiteY51-16410" fmla="*/ 1168965 h 3475971"/>
                  <a:gd name="connsiteX52-16411" fmla="*/ 1524012 w 2072640"/>
                  <a:gd name="connsiteY52-16412" fmla="*/ 1497626 h 3475971"/>
                  <a:gd name="connsiteX53-16413" fmla="*/ 1561167 w 2072640"/>
                  <a:gd name="connsiteY53-16414" fmla="*/ 1167337 h 3475971"/>
                  <a:gd name="connsiteX54-16415" fmla="*/ 1608789 w 2072640"/>
                  <a:gd name="connsiteY54-16416" fmla="*/ 1520271 h 3475971"/>
                  <a:gd name="connsiteX55-16417" fmla="*/ 1648791 w 2072640"/>
                  <a:gd name="connsiteY55-16418" fmla="*/ 1159062 h 3475971"/>
                  <a:gd name="connsiteX56-16419" fmla="*/ 1708316 w 2072640"/>
                  <a:gd name="connsiteY56-16420" fmla="*/ 1581668 h 3475971"/>
                  <a:gd name="connsiteX57-16421" fmla="*/ 1765938 w 2072640"/>
                  <a:gd name="connsiteY57-16422" fmla="*/ 1209573 h 3475971"/>
                  <a:gd name="connsiteX58-16423" fmla="*/ 1813560 w 2072640"/>
                  <a:gd name="connsiteY58-16424" fmla="*/ 3117795 h 3475971"/>
                  <a:gd name="connsiteX59-16425" fmla="*/ 1844040 w 2072640"/>
                  <a:gd name="connsiteY59-16426" fmla="*/ 3468315 h 3475971"/>
                  <a:gd name="connsiteX60-16427" fmla="*/ 1874520 w 2072640"/>
                  <a:gd name="connsiteY60-16428" fmla="*/ 3163515 h 3475971"/>
                  <a:gd name="connsiteX61-16429" fmla="*/ 1927860 w 2072640"/>
                  <a:gd name="connsiteY61-16430" fmla="*/ 3468315 h 3475971"/>
                  <a:gd name="connsiteX62-16431" fmla="*/ 1958340 w 2072640"/>
                  <a:gd name="connsiteY62-16432" fmla="*/ 3163515 h 3475971"/>
                  <a:gd name="connsiteX63-16433" fmla="*/ 2011680 w 2072640"/>
                  <a:gd name="connsiteY63-16434" fmla="*/ 3475935 h 3475971"/>
                  <a:gd name="connsiteX64-16435" fmla="*/ 2072640 w 2072640"/>
                  <a:gd name="connsiteY64-16436" fmla="*/ 3186375 h 3475971"/>
                  <a:gd name="connsiteX65-16437" fmla="*/ 2072640 w 2072640"/>
                  <a:gd name="connsiteY65-16438" fmla="*/ 3186375 h 3475971"/>
                  <a:gd name="connsiteX66-16439" fmla="*/ 2072640 w 2072640"/>
                  <a:gd name="connsiteY66-16440" fmla="*/ 3186375 h 3475971"/>
                  <a:gd name="connsiteX0-16441" fmla="*/ 0 w 2072640"/>
                  <a:gd name="connsiteY0-16442" fmla="*/ 1449015 h 3475971"/>
                  <a:gd name="connsiteX1-16443" fmla="*/ 39057 w 2072640"/>
                  <a:gd name="connsiteY1-16444" fmla="*/ 1142146 h 3475971"/>
                  <a:gd name="connsiteX2-16445" fmla="*/ 68580 w 2072640"/>
                  <a:gd name="connsiteY2-16446" fmla="*/ 1449015 h 3475971"/>
                  <a:gd name="connsiteX3-16447" fmla="*/ 107636 w 2072640"/>
                  <a:gd name="connsiteY3-16448" fmla="*/ 1161306 h 3475971"/>
                  <a:gd name="connsiteX4-16449" fmla="*/ 137160 w 2072640"/>
                  <a:gd name="connsiteY4-16450" fmla="*/ 1502355 h 3475971"/>
                  <a:gd name="connsiteX5-16451" fmla="*/ 176532 w 2072640"/>
                  <a:gd name="connsiteY5-16452" fmla="*/ 1151399 h 3475971"/>
                  <a:gd name="connsiteX6-16453" fmla="*/ 205740 w 2072640"/>
                  <a:gd name="connsiteY6-16454" fmla="*/ 1509975 h 3475971"/>
                  <a:gd name="connsiteX7-16455" fmla="*/ 227970 w 2072640"/>
                  <a:gd name="connsiteY7-16456" fmla="*/ 1120991 h 3475971"/>
                  <a:gd name="connsiteX8-16457" fmla="*/ 256699 w 2072640"/>
                  <a:gd name="connsiteY8-16458" fmla="*/ 1564189 h 3475971"/>
                  <a:gd name="connsiteX9-16459" fmla="*/ 292104 w 2072640"/>
                  <a:gd name="connsiteY9-16460" fmla="*/ 930782 h 3475971"/>
                  <a:gd name="connsiteX10-16461" fmla="*/ 304800 w 2072640"/>
                  <a:gd name="connsiteY10-16462" fmla="*/ 1730955 h 3475971"/>
                  <a:gd name="connsiteX11-16463" fmla="*/ 334649 w 2072640"/>
                  <a:gd name="connsiteY11-16464" fmla="*/ 770835 h 3475971"/>
                  <a:gd name="connsiteX12-16465" fmla="*/ 347976 w 2072640"/>
                  <a:gd name="connsiteY12-16466" fmla="*/ 1883500 h 3475971"/>
                  <a:gd name="connsiteX13-16467" fmla="*/ 383543 w 2072640"/>
                  <a:gd name="connsiteY13-16468" fmla="*/ 610742 h 3475971"/>
                  <a:gd name="connsiteX14-16469" fmla="*/ 400044 w 2072640"/>
                  <a:gd name="connsiteY14-16470" fmla="*/ 2051213 h 3475971"/>
                  <a:gd name="connsiteX15-16471" fmla="*/ 440058 w 2072640"/>
                  <a:gd name="connsiteY15-16472" fmla="*/ 458416 h 3475971"/>
                  <a:gd name="connsiteX16-16473" fmla="*/ 450840 w 2072640"/>
                  <a:gd name="connsiteY16-16474" fmla="*/ 2233948 h 3475971"/>
                  <a:gd name="connsiteX17-16475" fmla="*/ 497843 w 2072640"/>
                  <a:gd name="connsiteY17-16476" fmla="*/ 298395 h 3475971"/>
                  <a:gd name="connsiteX18-16477" fmla="*/ 501636 w 2072640"/>
                  <a:gd name="connsiteY18-16478" fmla="*/ 2454856 h 3475971"/>
                  <a:gd name="connsiteX19-16479" fmla="*/ 546108 w 2072640"/>
                  <a:gd name="connsiteY19-16480" fmla="*/ 121 h 3475971"/>
                  <a:gd name="connsiteX20-16481" fmla="*/ 549260 w 2072640"/>
                  <a:gd name="connsiteY20-16482" fmla="*/ 2338807 h 3475971"/>
                  <a:gd name="connsiteX21-16483" fmla="*/ 589283 w 2072640"/>
                  <a:gd name="connsiteY21-16484" fmla="*/ 240542 h 3475971"/>
                  <a:gd name="connsiteX22-16485" fmla="*/ 598795 w 2072640"/>
                  <a:gd name="connsiteY22-16486" fmla="*/ 2210724 h 3475971"/>
                  <a:gd name="connsiteX23-16487" fmla="*/ 632460 w 2072640"/>
                  <a:gd name="connsiteY23-16488" fmla="*/ 484017 h 3475971"/>
                  <a:gd name="connsiteX24-16489" fmla="*/ 645156 w 2072640"/>
                  <a:gd name="connsiteY24-16490" fmla="*/ 1997656 h 3475971"/>
                  <a:gd name="connsiteX25-16491" fmla="*/ 673104 w 2072640"/>
                  <a:gd name="connsiteY25-16492" fmla="*/ 737296 h 3475971"/>
                  <a:gd name="connsiteX26-16493" fmla="*/ 696594 w 2072640"/>
                  <a:gd name="connsiteY26-16494" fmla="*/ 1920655 h 3475971"/>
                  <a:gd name="connsiteX27-16495" fmla="*/ 727552 w 2072640"/>
                  <a:gd name="connsiteY27-16496" fmla="*/ 855694 h 3475971"/>
                  <a:gd name="connsiteX28-16497" fmla="*/ 748032 w 2072640"/>
                  <a:gd name="connsiteY28-16498" fmla="*/ 1720276 h 3475971"/>
                  <a:gd name="connsiteX29-16499" fmla="*/ 775337 w 2072640"/>
                  <a:gd name="connsiteY29-16500" fmla="*/ 939002 h 3475971"/>
                  <a:gd name="connsiteX30-16501" fmla="*/ 791849 w 2072640"/>
                  <a:gd name="connsiteY30-16502" fmla="*/ 1672736 h 3475971"/>
                  <a:gd name="connsiteX31-16503" fmla="*/ 826776 w 2072640"/>
                  <a:gd name="connsiteY31-16504" fmla="*/ 998577 h 3475971"/>
                  <a:gd name="connsiteX32-16505" fmla="*/ 850896 w 2072640"/>
                  <a:gd name="connsiteY32-16506" fmla="*/ 1602190 h 3475971"/>
                  <a:gd name="connsiteX33-16507" fmla="*/ 878214 w 2072640"/>
                  <a:gd name="connsiteY33-16508" fmla="*/ 1068428 h 3475971"/>
                  <a:gd name="connsiteX34-16509" fmla="*/ 904867 w 2072640"/>
                  <a:gd name="connsiteY34-16510" fmla="*/ 1553341 h 3475971"/>
                  <a:gd name="connsiteX35-16511" fmla="*/ 933934 w 2072640"/>
                  <a:gd name="connsiteY35-16512" fmla="*/ 1100570 h 3475971"/>
                  <a:gd name="connsiteX36-16513" fmla="*/ 965815 w 2072640"/>
                  <a:gd name="connsiteY36-16514" fmla="*/ 1534898 h 3475971"/>
                  <a:gd name="connsiteX37-16515" fmla="*/ 999014 w 2072640"/>
                  <a:gd name="connsiteY37-16516" fmla="*/ 1107420 h 3475971"/>
                  <a:gd name="connsiteX38-16517" fmla="*/ 1037569 w 2072640"/>
                  <a:gd name="connsiteY38-16518" fmla="*/ 1487430 h 3475971"/>
                  <a:gd name="connsiteX39-16519" fmla="*/ 1067430 w 2072640"/>
                  <a:gd name="connsiteY39-16520" fmla="*/ 1102133 h 3475971"/>
                  <a:gd name="connsiteX40-16521" fmla="*/ 1088715 w 2072640"/>
                  <a:gd name="connsiteY40-16522" fmla="*/ 1477317 h 3475971"/>
                  <a:gd name="connsiteX41-16523" fmla="*/ 1127130 w 2072640"/>
                  <a:gd name="connsiteY41-16524" fmla="*/ 1154527 h 3475971"/>
                  <a:gd name="connsiteX42-16525" fmla="*/ 1152534 w 2072640"/>
                  <a:gd name="connsiteY42-16526" fmla="*/ 1468970 h 3475971"/>
                  <a:gd name="connsiteX43-16527" fmla="*/ 1187461 w 2072640"/>
                  <a:gd name="connsiteY43-16528" fmla="*/ 1170205 h 3475971"/>
                  <a:gd name="connsiteX44-16529" fmla="*/ 1221907 w 2072640"/>
                  <a:gd name="connsiteY44-16530" fmla="*/ 1483626 h 3475971"/>
                  <a:gd name="connsiteX45-16531" fmla="*/ 1258898 w 2072640"/>
                  <a:gd name="connsiteY45-16532" fmla="*/ 1160296 h 3475971"/>
                  <a:gd name="connsiteX46-16533" fmla="*/ 1289378 w 2072640"/>
                  <a:gd name="connsiteY46-16534" fmla="*/ 1483190 h 3475971"/>
                  <a:gd name="connsiteX47-16535" fmla="*/ 1337958 w 2072640"/>
                  <a:gd name="connsiteY47-16536" fmla="*/ 1169476 h 3475971"/>
                  <a:gd name="connsiteX48-16537" fmla="*/ 1377482 w 2072640"/>
                  <a:gd name="connsiteY48-16538" fmla="*/ 1511235 h 3475971"/>
                  <a:gd name="connsiteX49-16539" fmla="*/ 1413049 w 2072640"/>
                  <a:gd name="connsiteY49-16540" fmla="*/ 1179311 h 3475971"/>
                  <a:gd name="connsiteX50-16541" fmla="*/ 1447811 w 2072640"/>
                  <a:gd name="connsiteY50-16542" fmla="*/ 1499479 h 3475971"/>
                  <a:gd name="connsiteX51-16543" fmla="*/ 1482586 w 2072640"/>
                  <a:gd name="connsiteY51-16544" fmla="*/ 1168965 h 3475971"/>
                  <a:gd name="connsiteX52-16545" fmla="*/ 1524012 w 2072640"/>
                  <a:gd name="connsiteY52-16546" fmla="*/ 1497626 h 3475971"/>
                  <a:gd name="connsiteX53-16547" fmla="*/ 1561167 w 2072640"/>
                  <a:gd name="connsiteY53-16548" fmla="*/ 1167337 h 3475971"/>
                  <a:gd name="connsiteX54-16549" fmla="*/ 1608789 w 2072640"/>
                  <a:gd name="connsiteY54-16550" fmla="*/ 1520271 h 3475971"/>
                  <a:gd name="connsiteX55-16551" fmla="*/ 1648791 w 2072640"/>
                  <a:gd name="connsiteY55-16552" fmla="*/ 1159062 h 3475971"/>
                  <a:gd name="connsiteX56-16553" fmla="*/ 1698794 w 2072640"/>
                  <a:gd name="connsiteY56-16554" fmla="*/ 1500892 h 3475971"/>
                  <a:gd name="connsiteX57-16555" fmla="*/ 1765938 w 2072640"/>
                  <a:gd name="connsiteY57-16556" fmla="*/ 1209573 h 3475971"/>
                  <a:gd name="connsiteX58-16557" fmla="*/ 1813560 w 2072640"/>
                  <a:gd name="connsiteY58-16558" fmla="*/ 3117795 h 3475971"/>
                  <a:gd name="connsiteX59-16559" fmla="*/ 1844040 w 2072640"/>
                  <a:gd name="connsiteY59-16560" fmla="*/ 3468315 h 3475971"/>
                  <a:gd name="connsiteX60-16561" fmla="*/ 1874520 w 2072640"/>
                  <a:gd name="connsiteY60-16562" fmla="*/ 3163515 h 3475971"/>
                  <a:gd name="connsiteX61-16563" fmla="*/ 1927860 w 2072640"/>
                  <a:gd name="connsiteY61-16564" fmla="*/ 3468315 h 3475971"/>
                  <a:gd name="connsiteX62-16565" fmla="*/ 1958340 w 2072640"/>
                  <a:gd name="connsiteY62-16566" fmla="*/ 3163515 h 3475971"/>
                  <a:gd name="connsiteX63-16567" fmla="*/ 2011680 w 2072640"/>
                  <a:gd name="connsiteY63-16568" fmla="*/ 3475935 h 3475971"/>
                  <a:gd name="connsiteX64-16569" fmla="*/ 2072640 w 2072640"/>
                  <a:gd name="connsiteY64-16570" fmla="*/ 3186375 h 3475971"/>
                  <a:gd name="connsiteX65-16571" fmla="*/ 2072640 w 2072640"/>
                  <a:gd name="connsiteY65-16572" fmla="*/ 3186375 h 3475971"/>
                  <a:gd name="connsiteX66-16573" fmla="*/ 2072640 w 2072640"/>
                  <a:gd name="connsiteY66-16574" fmla="*/ 3186375 h 3475971"/>
                  <a:gd name="connsiteX0-16575" fmla="*/ 0 w 2072640"/>
                  <a:gd name="connsiteY0-16576" fmla="*/ 1449015 h 3475971"/>
                  <a:gd name="connsiteX1-16577" fmla="*/ 39057 w 2072640"/>
                  <a:gd name="connsiteY1-16578" fmla="*/ 1142146 h 3475971"/>
                  <a:gd name="connsiteX2-16579" fmla="*/ 68580 w 2072640"/>
                  <a:gd name="connsiteY2-16580" fmla="*/ 1449015 h 3475971"/>
                  <a:gd name="connsiteX3-16581" fmla="*/ 107636 w 2072640"/>
                  <a:gd name="connsiteY3-16582" fmla="*/ 1161306 h 3475971"/>
                  <a:gd name="connsiteX4-16583" fmla="*/ 137160 w 2072640"/>
                  <a:gd name="connsiteY4-16584" fmla="*/ 1502355 h 3475971"/>
                  <a:gd name="connsiteX5-16585" fmla="*/ 176532 w 2072640"/>
                  <a:gd name="connsiteY5-16586" fmla="*/ 1151399 h 3475971"/>
                  <a:gd name="connsiteX6-16587" fmla="*/ 205740 w 2072640"/>
                  <a:gd name="connsiteY6-16588" fmla="*/ 1509975 h 3475971"/>
                  <a:gd name="connsiteX7-16589" fmla="*/ 227970 w 2072640"/>
                  <a:gd name="connsiteY7-16590" fmla="*/ 1120991 h 3475971"/>
                  <a:gd name="connsiteX8-16591" fmla="*/ 256699 w 2072640"/>
                  <a:gd name="connsiteY8-16592" fmla="*/ 1564189 h 3475971"/>
                  <a:gd name="connsiteX9-16593" fmla="*/ 292104 w 2072640"/>
                  <a:gd name="connsiteY9-16594" fmla="*/ 930782 h 3475971"/>
                  <a:gd name="connsiteX10-16595" fmla="*/ 304800 w 2072640"/>
                  <a:gd name="connsiteY10-16596" fmla="*/ 1730955 h 3475971"/>
                  <a:gd name="connsiteX11-16597" fmla="*/ 334649 w 2072640"/>
                  <a:gd name="connsiteY11-16598" fmla="*/ 770835 h 3475971"/>
                  <a:gd name="connsiteX12-16599" fmla="*/ 347976 w 2072640"/>
                  <a:gd name="connsiteY12-16600" fmla="*/ 1883500 h 3475971"/>
                  <a:gd name="connsiteX13-16601" fmla="*/ 383543 w 2072640"/>
                  <a:gd name="connsiteY13-16602" fmla="*/ 610742 h 3475971"/>
                  <a:gd name="connsiteX14-16603" fmla="*/ 400044 w 2072640"/>
                  <a:gd name="connsiteY14-16604" fmla="*/ 2051213 h 3475971"/>
                  <a:gd name="connsiteX15-16605" fmla="*/ 440058 w 2072640"/>
                  <a:gd name="connsiteY15-16606" fmla="*/ 458416 h 3475971"/>
                  <a:gd name="connsiteX16-16607" fmla="*/ 450840 w 2072640"/>
                  <a:gd name="connsiteY16-16608" fmla="*/ 2233948 h 3475971"/>
                  <a:gd name="connsiteX17-16609" fmla="*/ 497843 w 2072640"/>
                  <a:gd name="connsiteY17-16610" fmla="*/ 298395 h 3475971"/>
                  <a:gd name="connsiteX18-16611" fmla="*/ 501636 w 2072640"/>
                  <a:gd name="connsiteY18-16612" fmla="*/ 2454856 h 3475971"/>
                  <a:gd name="connsiteX19-16613" fmla="*/ 546108 w 2072640"/>
                  <a:gd name="connsiteY19-16614" fmla="*/ 121 h 3475971"/>
                  <a:gd name="connsiteX20-16615" fmla="*/ 549260 w 2072640"/>
                  <a:gd name="connsiteY20-16616" fmla="*/ 2338807 h 3475971"/>
                  <a:gd name="connsiteX21-16617" fmla="*/ 589283 w 2072640"/>
                  <a:gd name="connsiteY21-16618" fmla="*/ 240542 h 3475971"/>
                  <a:gd name="connsiteX22-16619" fmla="*/ 598795 w 2072640"/>
                  <a:gd name="connsiteY22-16620" fmla="*/ 2210724 h 3475971"/>
                  <a:gd name="connsiteX23-16621" fmla="*/ 632460 w 2072640"/>
                  <a:gd name="connsiteY23-16622" fmla="*/ 484017 h 3475971"/>
                  <a:gd name="connsiteX24-16623" fmla="*/ 645156 w 2072640"/>
                  <a:gd name="connsiteY24-16624" fmla="*/ 1997656 h 3475971"/>
                  <a:gd name="connsiteX25-16625" fmla="*/ 673104 w 2072640"/>
                  <a:gd name="connsiteY25-16626" fmla="*/ 737296 h 3475971"/>
                  <a:gd name="connsiteX26-16627" fmla="*/ 696594 w 2072640"/>
                  <a:gd name="connsiteY26-16628" fmla="*/ 1920655 h 3475971"/>
                  <a:gd name="connsiteX27-16629" fmla="*/ 727552 w 2072640"/>
                  <a:gd name="connsiteY27-16630" fmla="*/ 855694 h 3475971"/>
                  <a:gd name="connsiteX28-16631" fmla="*/ 748032 w 2072640"/>
                  <a:gd name="connsiteY28-16632" fmla="*/ 1720276 h 3475971"/>
                  <a:gd name="connsiteX29-16633" fmla="*/ 775337 w 2072640"/>
                  <a:gd name="connsiteY29-16634" fmla="*/ 939002 h 3475971"/>
                  <a:gd name="connsiteX30-16635" fmla="*/ 791849 w 2072640"/>
                  <a:gd name="connsiteY30-16636" fmla="*/ 1672736 h 3475971"/>
                  <a:gd name="connsiteX31-16637" fmla="*/ 826776 w 2072640"/>
                  <a:gd name="connsiteY31-16638" fmla="*/ 998577 h 3475971"/>
                  <a:gd name="connsiteX32-16639" fmla="*/ 850896 w 2072640"/>
                  <a:gd name="connsiteY32-16640" fmla="*/ 1602190 h 3475971"/>
                  <a:gd name="connsiteX33-16641" fmla="*/ 878214 w 2072640"/>
                  <a:gd name="connsiteY33-16642" fmla="*/ 1068428 h 3475971"/>
                  <a:gd name="connsiteX34-16643" fmla="*/ 904867 w 2072640"/>
                  <a:gd name="connsiteY34-16644" fmla="*/ 1553341 h 3475971"/>
                  <a:gd name="connsiteX35-16645" fmla="*/ 933934 w 2072640"/>
                  <a:gd name="connsiteY35-16646" fmla="*/ 1100570 h 3475971"/>
                  <a:gd name="connsiteX36-16647" fmla="*/ 965815 w 2072640"/>
                  <a:gd name="connsiteY36-16648" fmla="*/ 1534898 h 3475971"/>
                  <a:gd name="connsiteX37-16649" fmla="*/ 999014 w 2072640"/>
                  <a:gd name="connsiteY37-16650" fmla="*/ 1107420 h 3475971"/>
                  <a:gd name="connsiteX38-16651" fmla="*/ 1037569 w 2072640"/>
                  <a:gd name="connsiteY38-16652" fmla="*/ 1487430 h 3475971"/>
                  <a:gd name="connsiteX39-16653" fmla="*/ 1067430 w 2072640"/>
                  <a:gd name="connsiteY39-16654" fmla="*/ 1102133 h 3475971"/>
                  <a:gd name="connsiteX40-16655" fmla="*/ 1088715 w 2072640"/>
                  <a:gd name="connsiteY40-16656" fmla="*/ 1477317 h 3475971"/>
                  <a:gd name="connsiteX41-16657" fmla="*/ 1127130 w 2072640"/>
                  <a:gd name="connsiteY41-16658" fmla="*/ 1154527 h 3475971"/>
                  <a:gd name="connsiteX42-16659" fmla="*/ 1152534 w 2072640"/>
                  <a:gd name="connsiteY42-16660" fmla="*/ 1468970 h 3475971"/>
                  <a:gd name="connsiteX43-16661" fmla="*/ 1187461 w 2072640"/>
                  <a:gd name="connsiteY43-16662" fmla="*/ 1170205 h 3475971"/>
                  <a:gd name="connsiteX44-16663" fmla="*/ 1221907 w 2072640"/>
                  <a:gd name="connsiteY44-16664" fmla="*/ 1483626 h 3475971"/>
                  <a:gd name="connsiteX45-16665" fmla="*/ 1258898 w 2072640"/>
                  <a:gd name="connsiteY45-16666" fmla="*/ 1160296 h 3475971"/>
                  <a:gd name="connsiteX46-16667" fmla="*/ 1289378 w 2072640"/>
                  <a:gd name="connsiteY46-16668" fmla="*/ 1483190 h 3475971"/>
                  <a:gd name="connsiteX47-16669" fmla="*/ 1337958 w 2072640"/>
                  <a:gd name="connsiteY47-16670" fmla="*/ 1169476 h 3475971"/>
                  <a:gd name="connsiteX48-16671" fmla="*/ 1377482 w 2072640"/>
                  <a:gd name="connsiteY48-16672" fmla="*/ 1511235 h 3475971"/>
                  <a:gd name="connsiteX49-16673" fmla="*/ 1413049 w 2072640"/>
                  <a:gd name="connsiteY49-16674" fmla="*/ 1179311 h 3475971"/>
                  <a:gd name="connsiteX50-16675" fmla="*/ 1447811 w 2072640"/>
                  <a:gd name="connsiteY50-16676" fmla="*/ 1499479 h 3475971"/>
                  <a:gd name="connsiteX51-16677" fmla="*/ 1482586 w 2072640"/>
                  <a:gd name="connsiteY51-16678" fmla="*/ 1168965 h 3475971"/>
                  <a:gd name="connsiteX52-16679" fmla="*/ 1524012 w 2072640"/>
                  <a:gd name="connsiteY52-16680" fmla="*/ 1497626 h 3475971"/>
                  <a:gd name="connsiteX53-16681" fmla="*/ 1561167 w 2072640"/>
                  <a:gd name="connsiteY53-16682" fmla="*/ 1167337 h 3475971"/>
                  <a:gd name="connsiteX54-16683" fmla="*/ 1608789 w 2072640"/>
                  <a:gd name="connsiteY54-16684" fmla="*/ 1520271 h 3475971"/>
                  <a:gd name="connsiteX55-16685" fmla="*/ 1648791 w 2072640"/>
                  <a:gd name="connsiteY55-16686" fmla="*/ 1159062 h 3475971"/>
                  <a:gd name="connsiteX56-16687" fmla="*/ 1698795 w 2072640"/>
                  <a:gd name="connsiteY56-16688" fmla="*/ 1523970 h 3475971"/>
                  <a:gd name="connsiteX57-16689" fmla="*/ 1765938 w 2072640"/>
                  <a:gd name="connsiteY57-16690" fmla="*/ 1209573 h 3475971"/>
                  <a:gd name="connsiteX58-16691" fmla="*/ 1813560 w 2072640"/>
                  <a:gd name="connsiteY58-16692" fmla="*/ 3117795 h 3475971"/>
                  <a:gd name="connsiteX59-16693" fmla="*/ 1844040 w 2072640"/>
                  <a:gd name="connsiteY59-16694" fmla="*/ 3468315 h 3475971"/>
                  <a:gd name="connsiteX60-16695" fmla="*/ 1874520 w 2072640"/>
                  <a:gd name="connsiteY60-16696" fmla="*/ 3163515 h 3475971"/>
                  <a:gd name="connsiteX61-16697" fmla="*/ 1927860 w 2072640"/>
                  <a:gd name="connsiteY61-16698" fmla="*/ 3468315 h 3475971"/>
                  <a:gd name="connsiteX62-16699" fmla="*/ 1958340 w 2072640"/>
                  <a:gd name="connsiteY62-16700" fmla="*/ 3163515 h 3475971"/>
                  <a:gd name="connsiteX63-16701" fmla="*/ 2011680 w 2072640"/>
                  <a:gd name="connsiteY63-16702" fmla="*/ 3475935 h 3475971"/>
                  <a:gd name="connsiteX64-16703" fmla="*/ 2072640 w 2072640"/>
                  <a:gd name="connsiteY64-16704" fmla="*/ 3186375 h 3475971"/>
                  <a:gd name="connsiteX65-16705" fmla="*/ 2072640 w 2072640"/>
                  <a:gd name="connsiteY65-16706" fmla="*/ 3186375 h 3475971"/>
                  <a:gd name="connsiteX66-16707" fmla="*/ 2072640 w 2072640"/>
                  <a:gd name="connsiteY66-16708" fmla="*/ 3186375 h 3475971"/>
                  <a:gd name="connsiteX0-16709" fmla="*/ 0 w 2072640"/>
                  <a:gd name="connsiteY0-16710" fmla="*/ 1449015 h 3475971"/>
                  <a:gd name="connsiteX1-16711" fmla="*/ 39057 w 2072640"/>
                  <a:gd name="connsiteY1-16712" fmla="*/ 1142146 h 3475971"/>
                  <a:gd name="connsiteX2-16713" fmla="*/ 68580 w 2072640"/>
                  <a:gd name="connsiteY2-16714" fmla="*/ 1449015 h 3475971"/>
                  <a:gd name="connsiteX3-16715" fmla="*/ 107636 w 2072640"/>
                  <a:gd name="connsiteY3-16716" fmla="*/ 1161306 h 3475971"/>
                  <a:gd name="connsiteX4-16717" fmla="*/ 137160 w 2072640"/>
                  <a:gd name="connsiteY4-16718" fmla="*/ 1502355 h 3475971"/>
                  <a:gd name="connsiteX5-16719" fmla="*/ 176532 w 2072640"/>
                  <a:gd name="connsiteY5-16720" fmla="*/ 1151399 h 3475971"/>
                  <a:gd name="connsiteX6-16721" fmla="*/ 205740 w 2072640"/>
                  <a:gd name="connsiteY6-16722" fmla="*/ 1509975 h 3475971"/>
                  <a:gd name="connsiteX7-16723" fmla="*/ 227970 w 2072640"/>
                  <a:gd name="connsiteY7-16724" fmla="*/ 1120991 h 3475971"/>
                  <a:gd name="connsiteX8-16725" fmla="*/ 256699 w 2072640"/>
                  <a:gd name="connsiteY8-16726" fmla="*/ 1564189 h 3475971"/>
                  <a:gd name="connsiteX9-16727" fmla="*/ 292104 w 2072640"/>
                  <a:gd name="connsiteY9-16728" fmla="*/ 930782 h 3475971"/>
                  <a:gd name="connsiteX10-16729" fmla="*/ 304800 w 2072640"/>
                  <a:gd name="connsiteY10-16730" fmla="*/ 1730955 h 3475971"/>
                  <a:gd name="connsiteX11-16731" fmla="*/ 334649 w 2072640"/>
                  <a:gd name="connsiteY11-16732" fmla="*/ 770835 h 3475971"/>
                  <a:gd name="connsiteX12-16733" fmla="*/ 347976 w 2072640"/>
                  <a:gd name="connsiteY12-16734" fmla="*/ 1883500 h 3475971"/>
                  <a:gd name="connsiteX13-16735" fmla="*/ 383543 w 2072640"/>
                  <a:gd name="connsiteY13-16736" fmla="*/ 610742 h 3475971"/>
                  <a:gd name="connsiteX14-16737" fmla="*/ 400044 w 2072640"/>
                  <a:gd name="connsiteY14-16738" fmla="*/ 2051213 h 3475971"/>
                  <a:gd name="connsiteX15-16739" fmla="*/ 440058 w 2072640"/>
                  <a:gd name="connsiteY15-16740" fmla="*/ 458416 h 3475971"/>
                  <a:gd name="connsiteX16-16741" fmla="*/ 450840 w 2072640"/>
                  <a:gd name="connsiteY16-16742" fmla="*/ 2233948 h 3475971"/>
                  <a:gd name="connsiteX17-16743" fmla="*/ 497843 w 2072640"/>
                  <a:gd name="connsiteY17-16744" fmla="*/ 298395 h 3475971"/>
                  <a:gd name="connsiteX18-16745" fmla="*/ 501636 w 2072640"/>
                  <a:gd name="connsiteY18-16746" fmla="*/ 2454856 h 3475971"/>
                  <a:gd name="connsiteX19-16747" fmla="*/ 546108 w 2072640"/>
                  <a:gd name="connsiteY19-16748" fmla="*/ 121 h 3475971"/>
                  <a:gd name="connsiteX20-16749" fmla="*/ 549260 w 2072640"/>
                  <a:gd name="connsiteY20-16750" fmla="*/ 2338807 h 3475971"/>
                  <a:gd name="connsiteX21-16751" fmla="*/ 589283 w 2072640"/>
                  <a:gd name="connsiteY21-16752" fmla="*/ 240542 h 3475971"/>
                  <a:gd name="connsiteX22-16753" fmla="*/ 598795 w 2072640"/>
                  <a:gd name="connsiteY22-16754" fmla="*/ 2210724 h 3475971"/>
                  <a:gd name="connsiteX23-16755" fmla="*/ 632460 w 2072640"/>
                  <a:gd name="connsiteY23-16756" fmla="*/ 484017 h 3475971"/>
                  <a:gd name="connsiteX24-16757" fmla="*/ 645156 w 2072640"/>
                  <a:gd name="connsiteY24-16758" fmla="*/ 1997656 h 3475971"/>
                  <a:gd name="connsiteX25-16759" fmla="*/ 673104 w 2072640"/>
                  <a:gd name="connsiteY25-16760" fmla="*/ 737296 h 3475971"/>
                  <a:gd name="connsiteX26-16761" fmla="*/ 696594 w 2072640"/>
                  <a:gd name="connsiteY26-16762" fmla="*/ 1920655 h 3475971"/>
                  <a:gd name="connsiteX27-16763" fmla="*/ 727552 w 2072640"/>
                  <a:gd name="connsiteY27-16764" fmla="*/ 855694 h 3475971"/>
                  <a:gd name="connsiteX28-16765" fmla="*/ 748032 w 2072640"/>
                  <a:gd name="connsiteY28-16766" fmla="*/ 1720276 h 3475971"/>
                  <a:gd name="connsiteX29-16767" fmla="*/ 775337 w 2072640"/>
                  <a:gd name="connsiteY29-16768" fmla="*/ 939002 h 3475971"/>
                  <a:gd name="connsiteX30-16769" fmla="*/ 791849 w 2072640"/>
                  <a:gd name="connsiteY30-16770" fmla="*/ 1672736 h 3475971"/>
                  <a:gd name="connsiteX31-16771" fmla="*/ 826776 w 2072640"/>
                  <a:gd name="connsiteY31-16772" fmla="*/ 998577 h 3475971"/>
                  <a:gd name="connsiteX32-16773" fmla="*/ 850896 w 2072640"/>
                  <a:gd name="connsiteY32-16774" fmla="*/ 1602190 h 3475971"/>
                  <a:gd name="connsiteX33-16775" fmla="*/ 878214 w 2072640"/>
                  <a:gd name="connsiteY33-16776" fmla="*/ 1068428 h 3475971"/>
                  <a:gd name="connsiteX34-16777" fmla="*/ 904867 w 2072640"/>
                  <a:gd name="connsiteY34-16778" fmla="*/ 1553341 h 3475971"/>
                  <a:gd name="connsiteX35-16779" fmla="*/ 933934 w 2072640"/>
                  <a:gd name="connsiteY35-16780" fmla="*/ 1100570 h 3475971"/>
                  <a:gd name="connsiteX36-16781" fmla="*/ 965815 w 2072640"/>
                  <a:gd name="connsiteY36-16782" fmla="*/ 1534898 h 3475971"/>
                  <a:gd name="connsiteX37-16783" fmla="*/ 999014 w 2072640"/>
                  <a:gd name="connsiteY37-16784" fmla="*/ 1107420 h 3475971"/>
                  <a:gd name="connsiteX38-16785" fmla="*/ 1037569 w 2072640"/>
                  <a:gd name="connsiteY38-16786" fmla="*/ 1487430 h 3475971"/>
                  <a:gd name="connsiteX39-16787" fmla="*/ 1067430 w 2072640"/>
                  <a:gd name="connsiteY39-16788" fmla="*/ 1102133 h 3475971"/>
                  <a:gd name="connsiteX40-16789" fmla="*/ 1088715 w 2072640"/>
                  <a:gd name="connsiteY40-16790" fmla="*/ 1477317 h 3475971"/>
                  <a:gd name="connsiteX41-16791" fmla="*/ 1127130 w 2072640"/>
                  <a:gd name="connsiteY41-16792" fmla="*/ 1154527 h 3475971"/>
                  <a:gd name="connsiteX42-16793" fmla="*/ 1152534 w 2072640"/>
                  <a:gd name="connsiteY42-16794" fmla="*/ 1468970 h 3475971"/>
                  <a:gd name="connsiteX43-16795" fmla="*/ 1187461 w 2072640"/>
                  <a:gd name="connsiteY43-16796" fmla="*/ 1170205 h 3475971"/>
                  <a:gd name="connsiteX44-16797" fmla="*/ 1221907 w 2072640"/>
                  <a:gd name="connsiteY44-16798" fmla="*/ 1483626 h 3475971"/>
                  <a:gd name="connsiteX45-16799" fmla="*/ 1258898 w 2072640"/>
                  <a:gd name="connsiteY45-16800" fmla="*/ 1160296 h 3475971"/>
                  <a:gd name="connsiteX46-16801" fmla="*/ 1289378 w 2072640"/>
                  <a:gd name="connsiteY46-16802" fmla="*/ 1483190 h 3475971"/>
                  <a:gd name="connsiteX47-16803" fmla="*/ 1337958 w 2072640"/>
                  <a:gd name="connsiteY47-16804" fmla="*/ 1169476 h 3475971"/>
                  <a:gd name="connsiteX48-16805" fmla="*/ 1377482 w 2072640"/>
                  <a:gd name="connsiteY48-16806" fmla="*/ 1511235 h 3475971"/>
                  <a:gd name="connsiteX49-16807" fmla="*/ 1413049 w 2072640"/>
                  <a:gd name="connsiteY49-16808" fmla="*/ 1179311 h 3475971"/>
                  <a:gd name="connsiteX50-16809" fmla="*/ 1447811 w 2072640"/>
                  <a:gd name="connsiteY50-16810" fmla="*/ 1499479 h 3475971"/>
                  <a:gd name="connsiteX51-16811" fmla="*/ 1482586 w 2072640"/>
                  <a:gd name="connsiteY51-16812" fmla="*/ 1168965 h 3475971"/>
                  <a:gd name="connsiteX52-16813" fmla="*/ 1524012 w 2072640"/>
                  <a:gd name="connsiteY52-16814" fmla="*/ 1497626 h 3475971"/>
                  <a:gd name="connsiteX53-16815" fmla="*/ 1561167 w 2072640"/>
                  <a:gd name="connsiteY53-16816" fmla="*/ 1167337 h 3475971"/>
                  <a:gd name="connsiteX54-16817" fmla="*/ 1608789 w 2072640"/>
                  <a:gd name="connsiteY54-16818" fmla="*/ 1520271 h 3475971"/>
                  <a:gd name="connsiteX55-16819" fmla="*/ 1648791 w 2072640"/>
                  <a:gd name="connsiteY55-16820" fmla="*/ 1159062 h 3475971"/>
                  <a:gd name="connsiteX56-16821" fmla="*/ 1698795 w 2072640"/>
                  <a:gd name="connsiteY56-16822" fmla="*/ 1523970 h 3475971"/>
                  <a:gd name="connsiteX57-16823" fmla="*/ 1765938 w 2072640"/>
                  <a:gd name="connsiteY57-16824" fmla="*/ 1209573 h 3475971"/>
                  <a:gd name="connsiteX58-16825" fmla="*/ 1813560 w 2072640"/>
                  <a:gd name="connsiteY58-16826" fmla="*/ 3117795 h 3475971"/>
                  <a:gd name="connsiteX59-16827" fmla="*/ 1848801 w 2072640"/>
                  <a:gd name="connsiteY59-16828" fmla="*/ 1189320 h 3475971"/>
                  <a:gd name="connsiteX60-16829" fmla="*/ 1874520 w 2072640"/>
                  <a:gd name="connsiteY60-16830" fmla="*/ 3163515 h 3475971"/>
                  <a:gd name="connsiteX61-16831" fmla="*/ 1927860 w 2072640"/>
                  <a:gd name="connsiteY61-16832" fmla="*/ 3468315 h 3475971"/>
                  <a:gd name="connsiteX62-16833" fmla="*/ 1958340 w 2072640"/>
                  <a:gd name="connsiteY62-16834" fmla="*/ 3163515 h 3475971"/>
                  <a:gd name="connsiteX63-16835" fmla="*/ 2011680 w 2072640"/>
                  <a:gd name="connsiteY63-16836" fmla="*/ 3475935 h 3475971"/>
                  <a:gd name="connsiteX64-16837" fmla="*/ 2072640 w 2072640"/>
                  <a:gd name="connsiteY64-16838" fmla="*/ 3186375 h 3475971"/>
                  <a:gd name="connsiteX65-16839" fmla="*/ 2072640 w 2072640"/>
                  <a:gd name="connsiteY65-16840" fmla="*/ 3186375 h 3475971"/>
                  <a:gd name="connsiteX66-16841" fmla="*/ 2072640 w 2072640"/>
                  <a:gd name="connsiteY66-16842" fmla="*/ 3186375 h 3475971"/>
                  <a:gd name="connsiteX0-16843" fmla="*/ 0 w 2072640"/>
                  <a:gd name="connsiteY0-16844" fmla="*/ 1449015 h 3475971"/>
                  <a:gd name="connsiteX1-16845" fmla="*/ 39057 w 2072640"/>
                  <a:gd name="connsiteY1-16846" fmla="*/ 1142146 h 3475971"/>
                  <a:gd name="connsiteX2-16847" fmla="*/ 68580 w 2072640"/>
                  <a:gd name="connsiteY2-16848" fmla="*/ 1449015 h 3475971"/>
                  <a:gd name="connsiteX3-16849" fmla="*/ 107636 w 2072640"/>
                  <a:gd name="connsiteY3-16850" fmla="*/ 1161306 h 3475971"/>
                  <a:gd name="connsiteX4-16851" fmla="*/ 137160 w 2072640"/>
                  <a:gd name="connsiteY4-16852" fmla="*/ 1502355 h 3475971"/>
                  <a:gd name="connsiteX5-16853" fmla="*/ 176532 w 2072640"/>
                  <a:gd name="connsiteY5-16854" fmla="*/ 1151399 h 3475971"/>
                  <a:gd name="connsiteX6-16855" fmla="*/ 205740 w 2072640"/>
                  <a:gd name="connsiteY6-16856" fmla="*/ 1509975 h 3475971"/>
                  <a:gd name="connsiteX7-16857" fmla="*/ 227970 w 2072640"/>
                  <a:gd name="connsiteY7-16858" fmla="*/ 1120991 h 3475971"/>
                  <a:gd name="connsiteX8-16859" fmla="*/ 256699 w 2072640"/>
                  <a:gd name="connsiteY8-16860" fmla="*/ 1564189 h 3475971"/>
                  <a:gd name="connsiteX9-16861" fmla="*/ 292104 w 2072640"/>
                  <a:gd name="connsiteY9-16862" fmla="*/ 930782 h 3475971"/>
                  <a:gd name="connsiteX10-16863" fmla="*/ 304800 w 2072640"/>
                  <a:gd name="connsiteY10-16864" fmla="*/ 1730955 h 3475971"/>
                  <a:gd name="connsiteX11-16865" fmla="*/ 334649 w 2072640"/>
                  <a:gd name="connsiteY11-16866" fmla="*/ 770835 h 3475971"/>
                  <a:gd name="connsiteX12-16867" fmla="*/ 347976 w 2072640"/>
                  <a:gd name="connsiteY12-16868" fmla="*/ 1883500 h 3475971"/>
                  <a:gd name="connsiteX13-16869" fmla="*/ 383543 w 2072640"/>
                  <a:gd name="connsiteY13-16870" fmla="*/ 610742 h 3475971"/>
                  <a:gd name="connsiteX14-16871" fmla="*/ 400044 w 2072640"/>
                  <a:gd name="connsiteY14-16872" fmla="*/ 2051213 h 3475971"/>
                  <a:gd name="connsiteX15-16873" fmla="*/ 440058 w 2072640"/>
                  <a:gd name="connsiteY15-16874" fmla="*/ 458416 h 3475971"/>
                  <a:gd name="connsiteX16-16875" fmla="*/ 450840 w 2072640"/>
                  <a:gd name="connsiteY16-16876" fmla="*/ 2233948 h 3475971"/>
                  <a:gd name="connsiteX17-16877" fmla="*/ 497843 w 2072640"/>
                  <a:gd name="connsiteY17-16878" fmla="*/ 298395 h 3475971"/>
                  <a:gd name="connsiteX18-16879" fmla="*/ 501636 w 2072640"/>
                  <a:gd name="connsiteY18-16880" fmla="*/ 2454856 h 3475971"/>
                  <a:gd name="connsiteX19-16881" fmla="*/ 546108 w 2072640"/>
                  <a:gd name="connsiteY19-16882" fmla="*/ 121 h 3475971"/>
                  <a:gd name="connsiteX20-16883" fmla="*/ 549260 w 2072640"/>
                  <a:gd name="connsiteY20-16884" fmla="*/ 2338807 h 3475971"/>
                  <a:gd name="connsiteX21-16885" fmla="*/ 589283 w 2072640"/>
                  <a:gd name="connsiteY21-16886" fmla="*/ 240542 h 3475971"/>
                  <a:gd name="connsiteX22-16887" fmla="*/ 598795 w 2072640"/>
                  <a:gd name="connsiteY22-16888" fmla="*/ 2210724 h 3475971"/>
                  <a:gd name="connsiteX23-16889" fmla="*/ 632460 w 2072640"/>
                  <a:gd name="connsiteY23-16890" fmla="*/ 484017 h 3475971"/>
                  <a:gd name="connsiteX24-16891" fmla="*/ 645156 w 2072640"/>
                  <a:gd name="connsiteY24-16892" fmla="*/ 1997656 h 3475971"/>
                  <a:gd name="connsiteX25-16893" fmla="*/ 673104 w 2072640"/>
                  <a:gd name="connsiteY25-16894" fmla="*/ 737296 h 3475971"/>
                  <a:gd name="connsiteX26-16895" fmla="*/ 696594 w 2072640"/>
                  <a:gd name="connsiteY26-16896" fmla="*/ 1920655 h 3475971"/>
                  <a:gd name="connsiteX27-16897" fmla="*/ 727552 w 2072640"/>
                  <a:gd name="connsiteY27-16898" fmla="*/ 855694 h 3475971"/>
                  <a:gd name="connsiteX28-16899" fmla="*/ 748032 w 2072640"/>
                  <a:gd name="connsiteY28-16900" fmla="*/ 1720276 h 3475971"/>
                  <a:gd name="connsiteX29-16901" fmla="*/ 775337 w 2072640"/>
                  <a:gd name="connsiteY29-16902" fmla="*/ 939002 h 3475971"/>
                  <a:gd name="connsiteX30-16903" fmla="*/ 791849 w 2072640"/>
                  <a:gd name="connsiteY30-16904" fmla="*/ 1672736 h 3475971"/>
                  <a:gd name="connsiteX31-16905" fmla="*/ 826776 w 2072640"/>
                  <a:gd name="connsiteY31-16906" fmla="*/ 998577 h 3475971"/>
                  <a:gd name="connsiteX32-16907" fmla="*/ 850896 w 2072640"/>
                  <a:gd name="connsiteY32-16908" fmla="*/ 1602190 h 3475971"/>
                  <a:gd name="connsiteX33-16909" fmla="*/ 878214 w 2072640"/>
                  <a:gd name="connsiteY33-16910" fmla="*/ 1068428 h 3475971"/>
                  <a:gd name="connsiteX34-16911" fmla="*/ 904867 w 2072640"/>
                  <a:gd name="connsiteY34-16912" fmla="*/ 1553341 h 3475971"/>
                  <a:gd name="connsiteX35-16913" fmla="*/ 933934 w 2072640"/>
                  <a:gd name="connsiteY35-16914" fmla="*/ 1100570 h 3475971"/>
                  <a:gd name="connsiteX36-16915" fmla="*/ 965815 w 2072640"/>
                  <a:gd name="connsiteY36-16916" fmla="*/ 1534898 h 3475971"/>
                  <a:gd name="connsiteX37-16917" fmla="*/ 999014 w 2072640"/>
                  <a:gd name="connsiteY37-16918" fmla="*/ 1107420 h 3475971"/>
                  <a:gd name="connsiteX38-16919" fmla="*/ 1037569 w 2072640"/>
                  <a:gd name="connsiteY38-16920" fmla="*/ 1487430 h 3475971"/>
                  <a:gd name="connsiteX39-16921" fmla="*/ 1067430 w 2072640"/>
                  <a:gd name="connsiteY39-16922" fmla="*/ 1102133 h 3475971"/>
                  <a:gd name="connsiteX40-16923" fmla="*/ 1088715 w 2072640"/>
                  <a:gd name="connsiteY40-16924" fmla="*/ 1477317 h 3475971"/>
                  <a:gd name="connsiteX41-16925" fmla="*/ 1127130 w 2072640"/>
                  <a:gd name="connsiteY41-16926" fmla="*/ 1154527 h 3475971"/>
                  <a:gd name="connsiteX42-16927" fmla="*/ 1152534 w 2072640"/>
                  <a:gd name="connsiteY42-16928" fmla="*/ 1468970 h 3475971"/>
                  <a:gd name="connsiteX43-16929" fmla="*/ 1187461 w 2072640"/>
                  <a:gd name="connsiteY43-16930" fmla="*/ 1170205 h 3475971"/>
                  <a:gd name="connsiteX44-16931" fmla="*/ 1221907 w 2072640"/>
                  <a:gd name="connsiteY44-16932" fmla="*/ 1483626 h 3475971"/>
                  <a:gd name="connsiteX45-16933" fmla="*/ 1258898 w 2072640"/>
                  <a:gd name="connsiteY45-16934" fmla="*/ 1160296 h 3475971"/>
                  <a:gd name="connsiteX46-16935" fmla="*/ 1289378 w 2072640"/>
                  <a:gd name="connsiteY46-16936" fmla="*/ 1483190 h 3475971"/>
                  <a:gd name="connsiteX47-16937" fmla="*/ 1337958 w 2072640"/>
                  <a:gd name="connsiteY47-16938" fmla="*/ 1169476 h 3475971"/>
                  <a:gd name="connsiteX48-16939" fmla="*/ 1377482 w 2072640"/>
                  <a:gd name="connsiteY48-16940" fmla="*/ 1511235 h 3475971"/>
                  <a:gd name="connsiteX49-16941" fmla="*/ 1413049 w 2072640"/>
                  <a:gd name="connsiteY49-16942" fmla="*/ 1179311 h 3475971"/>
                  <a:gd name="connsiteX50-16943" fmla="*/ 1447811 w 2072640"/>
                  <a:gd name="connsiteY50-16944" fmla="*/ 1499479 h 3475971"/>
                  <a:gd name="connsiteX51-16945" fmla="*/ 1482586 w 2072640"/>
                  <a:gd name="connsiteY51-16946" fmla="*/ 1168965 h 3475971"/>
                  <a:gd name="connsiteX52-16947" fmla="*/ 1524012 w 2072640"/>
                  <a:gd name="connsiteY52-16948" fmla="*/ 1497626 h 3475971"/>
                  <a:gd name="connsiteX53-16949" fmla="*/ 1561167 w 2072640"/>
                  <a:gd name="connsiteY53-16950" fmla="*/ 1167337 h 3475971"/>
                  <a:gd name="connsiteX54-16951" fmla="*/ 1608789 w 2072640"/>
                  <a:gd name="connsiteY54-16952" fmla="*/ 1520271 h 3475971"/>
                  <a:gd name="connsiteX55-16953" fmla="*/ 1648791 w 2072640"/>
                  <a:gd name="connsiteY55-16954" fmla="*/ 1159062 h 3475971"/>
                  <a:gd name="connsiteX56-16955" fmla="*/ 1698795 w 2072640"/>
                  <a:gd name="connsiteY56-16956" fmla="*/ 1523970 h 3475971"/>
                  <a:gd name="connsiteX57-16957" fmla="*/ 1765938 w 2072640"/>
                  <a:gd name="connsiteY57-16958" fmla="*/ 1209573 h 3475971"/>
                  <a:gd name="connsiteX58-16959" fmla="*/ 1796896 w 2072640"/>
                  <a:gd name="connsiteY58-16960" fmla="*/ 1548464 h 3475971"/>
                  <a:gd name="connsiteX59-16961" fmla="*/ 1848801 w 2072640"/>
                  <a:gd name="connsiteY59-16962" fmla="*/ 1189320 h 3475971"/>
                  <a:gd name="connsiteX60-16963" fmla="*/ 1874520 w 2072640"/>
                  <a:gd name="connsiteY60-16964" fmla="*/ 3163515 h 3475971"/>
                  <a:gd name="connsiteX61-16965" fmla="*/ 1927860 w 2072640"/>
                  <a:gd name="connsiteY61-16966" fmla="*/ 3468315 h 3475971"/>
                  <a:gd name="connsiteX62-16967" fmla="*/ 1958340 w 2072640"/>
                  <a:gd name="connsiteY62-16968" fmla="*/ 3163515 h 3475971"/>
                  <a:gd name="connsiteX63-16969" fmla="*/ 2011680 w 2072640"/>
                  <a:gd name="connsiteY63-16970" fmla="*/ 3475935 h 3475971"/>
                  <a:gd name="connsiteX64-16971" fmla="*/ 2072640 w 2072640"/>
                  <a:gd name="connsiteY64-16972" fmla="*/ 3186375 h 3475971"/>
                  <a:gd name="connsiteX65-16973" fmla="*/ 2072640 w 2072640"/>
                  <a:gd name="connsiteY65-16974" fmla="*/ 3186375 h 3475971"/>
                  <a:gd name="connsiteX66-16975" fmla="*/ 2072640 w 2072640"/>
                  <a:gd name="connsiteY66-16976" fmla="*/ 3186375 h 3475971"/>
                  <a:gd name="connsiteX0-16977" fmla="*/ 0 w 2072640"/>
                  <a:gd name="connsiteY0-16978" fmla="*/ 1449015 h 3475971"/>
                  <a:gd name="connsiteX1-16979" fmla="*/ 39057 w 2072640"/>
                  <a:gd name="connsiteY1-16980" fmla="*/ 1142146 h 3475971"/>
                  <a:gd name="connsiteX2-16981" fmla="*/ 68580 w 2072640"/>
                  <a:gd name="connsiteY2-16982" fmla="*/ 1449015 h 3475971"/>
                  <a:gd name="connsiteX3-16983" fmla="*/ 107636 w 2072640"/>
                  <a:gd name="connsiteY3-16984" fmla="*/ 1161306 h 3475971"/>
                  <a:gd name="connsiteX4-16985" fmla="*/ 137160 w 2072640"/>
                  <a:gd name="connsiteY4-16986" fmla="*/ 1502355 h 3475971"/>
                  <a:gd name="connsiteX5-16987" fmla="*/ 176532 w 2072640"/>
                  <a:gd name="connsiteY5-16988" fmla="*/ 1151399 h 3475971"/>
                  <a:gd name="connsiteX6-16989" fmla="*/ 205740 w 2072640"/>
                  <a:gd name="connsiteY6-16990" fmla="*/ 1509975 h 3475971"/>
                  <a:gd name="connsiteX7-16991" fmla="*/ 227970 w 2072640"/>
                  <a:gd name="connsiteY7-16992" fmla="*/ 1120991 h 3475971"/>
                  <a:gd name="connsiteX8-16993" fmla="*/ 256699 w 2072640"/>
                  <a:gd name="connsiteY8-16994" fmla="*/ 1564189 h 3475971"/>
                  <a:gd name="connsiteX9-16995" fmla="*/ 292104 w 2072640"/>
                  <a:gd name="connsiteY9-16996" fmla="*/ 930782 h 3475971"/>
                  <a:gd name="connsiteX10-16997" fmla="*/ 304800 w 2072640"/>
                  <a:gd name="connsiteY10-16998" fmla="*/ 1730955 h 3475971"/>
                  <a:gd name="connsiteX11-16999" fmla="*/ 334649 w 2072640"/>
                  <a:gd name="connsiteY11-17000" fmla="*/ 770835 h 3475971"/>
                  <a:gd name="connsiteX12-17001" fmla="*/ 347976 w 2072640"/>
                  <a:gd name="connsiteY12-17002" fmla="*/ 1883500 h 3475971"/>
                  <a:gd name="connsiteX13-17003" fmla="*/ 383543 w 2072640"/>
                  <a:gd name="connsiteY13-17004" fmla="*/ 610742 h 3475971"/>
                  <a:gd name="connsiteX14-17005" fmla="*/ 400044 w 2072640"/>
                  <a:gd name="connsiteY14-17006" fmla="*/ 2051213 h 3475971"/>
                  <a:gd name="connsiteX15-17007" fmla="*/ 440058 w 2072640"/>
                  <a:gd name="connsiteY15-17008" fmla="*/ 458416 h 3475971"/>
                  <a:gd name="connsiteX16-17009" fmla="*/ 450840 w 2072640"/>
                  <a:gd name="connsiteY16-17010" fmla="*/ 2233948 h 3475971"/>
                  <a:gd name="connsiteX17-17011" fmla="*/ 497843 w 2072640"/>
                  <a:gd name="connsiteY17-17012" fmla="*/ 298395 h 3475971"/>
                  <a:gd name="connsiteX18-17013" fmla="*/ 501636 w 2072640"/>
                  <a:gd name="connsiteY18-17014" fmla="*/ 2454856 h 3475971"/>
                  <a:gd name="connsiteX19-17015" fmla="*/ 546108 w 2072640"/>
                  <a:gd name="connsiteY19-17016" fmla="*/ 121 h 3475971"/>
                  <a:gd name="connsiteX20-17017" fmla="*/ 549260 w 2072640"/>
                  <a:gd name="connsiteY20-17018" fmla="*/ 2338807 h 3475971"/>
                  <a:gd name="connsiteX21-17019" fmla="*/ 589283 w 2072640"/>
                  <a:gd name="connsiteY21-17020" fmla="*/ 240542 h 3475971"/>
                  <a:gd name="connsiteX22-17021" fmla="*/ 598795 w 2072640"/>
                  <a:gd name="connsiteY22-17022" fmla="*/ 2210724 h 3475971"/>
                  <a:gd name="connsiteX23-17023" fmla="*/ 632460 w 2072640"/>
                  <a:gd name="connsiteY23-17024" fmla="*/ 484017 h 3475971"/>
                  <a:gd name="connsiteX24-17025" fmla="*/ 645156 w 2072640"/>
                  <a:gd name="connsiteY24-17026" fmla="*/ 1997656 h 3475971"/>
                  <a:gd name="connsiteX25-17027" fmla="*/ 673104 w 2072640"/>
                  <a:gd name="connsiteY25-17028" fmla="*/ 737296 h 3475971"/>
                  <a:gd name="connsiteX26-17029" fmla="*/ 696594 w 2072640"/>
                  <a:gd name="connsiteY26-17030" fmla="*/ 1920655 h 3475971"/>
                  <a:gd name="connsiteX27-17031" fmla="*/ 727552 w 2072640"/>
                  <a:gd name="connsiteY27-17032" fmla="*/ 855694 h 3475971"/>
                  <a:gd name="connsiteX28-17033" fmla="*/ 748032 w 2072640"/>
                  <a:gd name="connsiteY28-17034" fmla="*/ 1720276 h 3475971"/>
                  <a:gd name="connsiteX29-17035" fmla="*/ 775337 w 2072640"/>
                  <a:gd name="connsiteY29-17036" fmla="*/ 939002 h 3475971"/>
                  <a:gd name="connsiteX30-17037" fmla="*/ 791849 w 2072640"/>
                  <a:gd name="connsiteY30-17038" fmla="*/ 1672736 h 3475971"/>
                  <a:gd name="connsiteX31-17039" fmla="*/ 826776 w 2072640"/>
                  <a:gd name="connsiteY31-17040" fmla="*/ 998577 h 3475971"/>
                  <a:gd name="connsiteX32-17041" fmla="*/ 850896 w 2072640"/>
                  <a:gd name="connsiteY32-17042" fmla="*/ 1602190 h 3475971"/>
                  <a:gd name="connsiteX33-17043" fmla="*/ 878214 w 2072640"/>
                  <a:gd name="connsiteY33-17044" fmla="*/ 1068428 h 3475971"/>
                  <a:gd name="connsiteX34-17045" fmla="*/ 904867 w 2072640"/>
                  <a:gd name="connsiteY34-17046" fmla="*/ 1553341 h 3475971"/>
                  <a:gd name="connsiteX35-17047" fmla="*/ 933934 w 2072640"/>
                  <a:gd name="connsiteY35-17048" fmla="*/ 1100570 h 3475971"/>
                  <a:gd name="connsiteX36-17049" fmla="*/ 965815 w 2072640"/>
                  <a:gd name="connsiteY36-17050" fmla="*/ 1534898 h 3475971"/>
                  <a:gd name="connsiteX37-17051" fmla="*/ 999014 w 2072640"/>
                  <a:gd name="connsiteY37-17052" fmla="*/ 1107420 h 3475971"/>
                  <a:gd name="connsiteX38-17053" fmla="*/ 1037569 w 2072640"/>
                  <a:gd name="connsiteY38-17054" fmla="*/ 1487430 h 3475971"/>
                  <a:gd name="connsiteX39-17055" fmla="*/ 1067430 w 2072640"/>
                  <a:gd name="connsiteY39-17056" fmla="*/ 1102133 h 3475971"/>
                  <a:gd name="connsiteX40-17057" fmla="*/ 1088715 w 2072640"/>
                  <a:gd name="connsiteY40-17058" fmla="*/ 1477317 h 3475971"/>
                  <a:gd name="connsiteX41-17059" fmla="*/ 1127130 w 2072640"/>
                  <a:gd name="connsiteY41-17060" fmla="*/ 1154527 h 3475971"/>
                  <a:gd name="connsiteX42-17061" fmla="*/ 1152534 w 2072640"/>
                  <a:gd name="connsiteY42-17062" fmla="*/ 1468970 h 3475971"/>
                  <a:gd name="connsiteX43-17063" fmla="*/ 1187461 w 2072640"/>
                  <a:gd name="connsiteY43-17064" fmla="*/ 1170205 h 3475971"/>
                  <a:gd name="connsiteX44-17065" fmla="*/ 1221907 w 2072640"/>
                  <a:gd name="connsiteY44-17066" fmla="*/ 1483626 h 3475971"/>
                  <a:gd name="connsiteX45-17067" fmla="*/ 1258898 w 2072640"/>
                  <a:gd name="connsiteY45-17068" fmla="*/ 1160296 h 3475971"/>
                  <a:gd name="connsiteX46-17069" fmla="*/ 1289378 w 2072640"/>
                  <a:gd name="connsiteY46-17070" fmla="*/ 1483190 h 3475971"/>
                  <a:gd name="connsiteX47-17071" fmla="*/ 1337958 w 2072640"/>
                  <a:gd name="connsiteY47-17072" fmla="*/ 1169476 h 3475971"/>
                  <a:gd name="connsiteX48-17073" fmla="*/ 1377482 w 2072640"/>
                  <a:gd name="connsiteY48-17074" fmla="*/ 1511235 h 3475971"/>
                  <a:gd name="connsiteX49-17075" fmla="*/ 1413049 w 2072640"/>
                  <a:gd name="connsiteY49-17076" fmla="*/ 1179311 h 3475971"/>
                  <a:gd name="connsiteX50-17077" fmla="*/ 1447811 w 2072640"/>
                  <a:gd name="connsiteY50-17078" fmla="*/ 1499479 h 3475971"/>
                  <a:gd name="connsiteX51-17079" fmla="*/ 1482586 w 2072640"/>
                  <a:gd name="connsiteY51-17080" fmla="*/ 1168965 h 3475971"/>
                  <a:gd name="connsiteX52-17081" fmla="*/ 1524012 w 2072640"/>
                  <a:gd name="connsiteY52-17082" fmla="*/ 1497626 h 3475971"/>
                  <a:gd name="connsiteX53-17083" fmla="*/ 1561167 w 2072640"/>
                  <a:gd name="connsiteY53-17084" fmla="*/ 1167337 h 3475971"/>
                  <a:gd name="connsiteX54-17085" fmla="*/ 1608789 w 2072640"/>
                  <a:gd name="connsiteY54-17086" fmla="*/ 1520271 h 3475971"/>
                  <a:gd name="connsiteX55-17087" fmla="*/ 1648791 w 2072640"/>
                  <a:gd name="connsiteY55-17088" fmla="*/ 1159062 h 3475971"/>
                  <a:gd name="connsiteX56-17089" fmla="*/ 1698795 w 2072640"/>
                  <a:gd name="connsiteY56-17090" fmla="*/ 1523970 h 3475971"/>
                  <a:gd name="connsiteX57-17091" fmla="*/ 1737372 w 2072640"/>
                  <a:gd name="connsiteY57-17092" fmla="*/ 1157647 h 3475971"/>
                  <a:gd name="connsiteX58-17093" fmla="*/ 1796896 w 2072640"/>
                  <a:gd name="connsiteY58-17094" fmla="*/ 1548464 h 3475971"/>
                  <a:gd name="connsiteX59-17095" fmla="*/ 1848801 w 2072640"/>
                  <a:gd name="connsiteY59-17096" fmla="*/ 1189320 h 3475971"/>
                  <a:gd name="connsiteX60-17097" fmla="*/ 1874520 w 2072640"/>
                  <a:gd name="connsiteY60-17098" fmla="*/ 3163515 h 3475971"/>
                  <a:gd name="connsiteX61-17099" fmla="*/ 1927860 w 2072640"/>
                  <a:gd name="connsiteY61-17100" fmla="*/ 3468315 h 3475971"/>
                  <a:gd name="connsiteX62-17101" fmla="*/ 1958340 w 2072640"/>
                  <a:gd name="connsiteY62-17102" fmla="*/ 3163515 h 3475971"/>
                  <a:gd name="connsiteX63-17103" fmla="*/ 2011680 w 2072640"/>
                  <a:gd name="connsiteY63-17104" fmla="*/ 3475935 h 3475971"/>
                  <a:gd name="connsiteX64-17105" fmla="*/ 2072640 w 2072640"/>
                  <a:gd name="connsiteY64-17106" fmla="*/ 3186375 h 3475971"/>
                  <a:gd name="connsiteX65-17107" fmla="*/ 2072640 w 2072640"/>
                  <a:gd name="connsiteY65-17108" fmla="*/ 3186375 h 3475971"/>
                  <a:gd name="connsiteX66-17109" fmla="*/ 2072640 w 2072640"/>
                  <a:gd name="connsiteY66-17110" fmla="*/ 3186375 h 3475971"/>
                  <a:gd name="connsiteX0-17111" fmla="*/ 0 w 2072640"/>
                  <a:gd name="connsiteY0-17112" fmla="*/ 1449015 h 3479269"/>
                  <a:gd name="connsiteX1-17113" fmla="*/ 39057 w 2072640"/>
                  <a:gd name="connsiteY1-17114" fmla="*/ 1142146 h 3479269"/>
                  <a:gd name="connsiteX2-17115" fmla="*/ 68580 w 2072640"/>
                  <a:gd name="connsiteY2-17116" fmla="*/ 1449015 h 3479269"/>
                  <a:gd name="connsiteX3-17117" fmla="*/ 107636 w 2072640"/>
                  <a:gd name="connsiteY3-17118" fmla="*/ 1161306 h 3479269"/>
                  <a:gd name="connsiteX4-17119" fmla="*/ 137160 w 2072640"/>
                  <a:gd name="connsiteY4-17120" fmla="*/ 1502355 h 3479269"/>
                  <a:gd name="connsiteX5-17121" fmla="*/ 176532 w 2072640"/>
                  <a:gd name="connsiteY5-17122" fmla="*/ 1151399 h 3479269"/>
                  <a:gd name="connsiteX6-17123" fmla="*/ 205740 w 2072640"/>
                  <a:gd name="connsiteY6-17124" fmla="*/ 1509975 h 3479269"/>
                  <a:gd name="connsiteX7-17125" fmla="*/ 227970 w 2072640"/>
                  <a:gd name="connsiteY7-17126" fmla="*/ 1120991 h 3479269"/>
                  <a:gd name="connsiteX8-17127" fmla="*/ 256699 w 2072640"/>
                  <a:gd name="connsiteY8-17128" fmla="*/ 1564189 h 3479269"/>
                  <a:gd name="connsiteX9-17129" fmla="*/ 292104 w 2072640"/>
                  <a:gd name="connsiteY9-17130" fmla="*/ 930782 h 3479269"/>
                  <a:gd name="connsiteX10-17131" fmla="*/ 304800 w 2072640"/>
                  <a:gd name="connsiteY10-17132" fmla="*/ 1730955 h 3479269"/>
                  <a:gd name="connsiteX11-17133" fmla="*/ 334649 w 2072640"/>
                  <a:gd name="connsiteY11-17134" fmla="*/ 770835 h 3479269"/>
                  <a:gd name="connsiteX12-17135" fmla="*/ 347976 w 2072640"/>
                  <a:gd name="connsiteY12-17136" fmla="*/ 1883500 h 3479269"/>
                  <a:gd name="connsiteX13-17137" fmla="*/ 383543 w 2072640"/>
                  <a:gd name="connsiteY13-17138" fmla="*/ 610742 h 3479269"/>
                  <a:gd name="connsiteX14-17139" fmla="*/ 400044 w 2072640"/>
                  <a:gd name="connsiteY14-17140" fmla="*/ 2051213 h 3479269"/>
                  <a:gd name="connsiteX15-17141" fmla="*/ 440058 w 2072640"/>
                  <a:gd name="connsiteY15-17142" fmla="*/ 458416 h 3479269"/>
                  <a:gd name="connsiteX16-17143" fmla="*/ 450840 w 2072640"/>
                  <a:gd name="connsiteY16-17144" fmla="*/ 2233948 h 3479269"/>
                  <a:gd name="connsiteX17-17145" fmla="*/ 497843 w 2072640"/>
                  <a:gd name="connsiteY17-17146" fmla="*/ 298395 h 3479269"/>
                  <a:gd name="connsiteX18-17147" fmla="*/ 501636 w 2072640"/>
                  <a:gd name="connsiteY18-17148" fmla="*/ 2454856 h 3479269"/>
                  <a:gd name="connsiteX19-17149" fmla="*/ 546108 w 2072640"/>
                  <a:gd name="connsiteY19-17150" fmla="*/ 121 h 3479269"/>
                  <a:gd name="connsiteX20-17151" fmla="*/ 549260 w 2072640"/>
                  <a:gd name="connsiteY20-17152" fmla="*/ 2338807 h 3479269"/>
                  <a:gd name="connsiteX21-17153" fmla="*/ 589283 w 2072640"/>
                  <a:gd name="connsiteY21-17154" fmla="*/ 240542 h 3479269"/>
                  <a:gd name="connsiteX22-17155" fmla="*/ 598795 w 2072640"/>
                  <a:gd name="connsiteY22-17156" fmla="*/ 2210724 h 3479269"/>
                  <a:gd name="connsiteX23-17157" fmla="*/ 632460 w 2072640"/>
                  <a:gd name="connsiteY23-17158" fmla="*/ 484017 h 3479269"/>
                  <a:gd name="connsiteX24-17159" fmla="*/ 645156 w 2072640"/>
                  <a:gd name="connsiteY24-17160" fmla="*/ 1997656 h 3479269"/>
                  <a:gd name="connsiteX25-17161" fmla="*/ 673104 w 2072640"/>
                  <a:gd name="connsiteY25-17162" fmla="*/ 737296 h 3479269"/>
                  <a:gd name="connsiteX26-17163" fmla="*/ 696594 w 2072640"/>
                  <a:gd name="connsiteY26-17164" fmla="*/ 1920655 h 3479269"/>
                  <a:gd name="connsiteX27-17165" fmla="*/ 727552 w 2072640"/>
                  <a:gd name="connsiteY27-17166" fmla="*/ 855694 h 3479269"/>
                  <a:gd name="connsiteX28-17167" fmla="*/ 748032 w 2072640"/>
                  <a:gd name="connsiteY28-17168" fmla="*/ 1720276 h 3479269"/>
                  <a:gd name="connsiteX29-17169" fmla="*/ 775337 w 2072640"/>
                  <a:gd name="connsiteY29-17170" fmla="*/ 939002 h 3479269"/>
                  <a:gd name="connsiteX30-17171" fmla="*/ 791849 w 2072640"/>
                  <a:gd name="connsiteY30-17172" fmla="*/ 1672736 h 3479269"/>
                  <a:gd name="connsiteX31-17173" fmla="*/ 826776 w 2072640"/>
                  <a:gd name="connsiteY31-17174" fmla="*/ 998577 h 3479269"/>
                  <a:gd name="connsiteX32-17175" fmla="*/ 850896 w 2072640"/>
                  <a:gd name="connsiteY32-17176" fmla="*/ 1602190 h 3479269"/>
                  <a:gd name="connsiteX33-17177" fmla="*/ 878214 w 2072640"/>
                  <a:gd name="connsiteY33-17178" fmla="*/ 1068428 h 3479269"/>
                  <a:gd name="connsiteX34-17179" fmla="*/ 904867 w 2072640"/>
                  <a:gd name="connsiteY34-17180" fmla="*/ 1553341 h 3479269"/>
                  <a:gd name="connsiteX35-17181" fmla="*/ 933934 w 2072640"/>
                  <a:gd name="connsiteY35-17182" fmla="*/ 1100570 h 3479269"/>
                  <a:gd name="connsiteX36-17183" fmla="*/ 965815 w 2072640"/>
                  <a:gd name="connsiteY36-17184" fmla="*/ 1534898 h 3479269"/>
                  <a:gd name="connsiteX37-17185" fmla="*/ 999014 w 2072640"/>
                  <a:gd name="connsiteY37-17186" fmla="*/ 1107420 h 3479269"/>
                  <a:gd name="connsiteX38-17187" fmla="*/ 1037569 w 2072640"/>
                  <a:gd name="connsiteY38-17188" fmla="*/ 1487430 h 3479269"/>
                  <a:gd name="connsiteX39-17189" fmla="*/ 1067430 w 2072640"/>
                  <a:gd name="connsiteY39-17190" fmla="*/ 1102133 h 3479269"/>
                  <a:gd name="connsiteX40-17191" fmla="*/ 1088715 w 2072640"/>
                  <a:gd name="connsiteY40-17192" fmla="*/ 1477317 h 3479269"/>
                  <a:gd name="connsiteX41-17193" fmla="*/ 1127130 w 2072640"/>
                  <a:gd name="connsiteY41-17194" fmla="*/ 1154527 h 3479269"/>
                  <a:gd name="connsiteX42-17195" fmla="*/ 1152534 w 2072640"/>
                  <a:gd name="connsiteY42-17196" fmla="*/ 1468970 h 3479269"/>
                  <a:gd name="connsiteX43-17197" fmla="*/ 1187461 w 2072640"/>
                  <a:gd name="connsiteY43-17198" fmla="*/ 1170205 h 3479269"/>
                  <a:gd name="connsiteX44-17199" fmla="*/ 1221907 w 2072640"/>
                  <a:gd name="connsiteY44-17200" fmla="*/ 1483626 h 3479269"/>
                  <a:gd name="connsiteX45-17201" fmla="*/ 1258898 w 2072640"/>
                  <a:gd name="connsiteY45-17202" fmla="*/ 1160296 h 3479269"/>
                  <a:gd name="connsiteX46-17203" fmla="*/ 1289378 w 2072640"/>
                  <a:gd name="connsiteY46-17204" fmla="*/ 1483190 h 3479269"/>
                  <a:gd name="connsiteX47-17205" fmla="*/ 1337958 w 2072640"/>
                  <a:gd name="connsiteY47-17206" fmla="*/ 1169476 h 3479269"/>
                  <a:gd name="connsiteX48-17207" fmla="*/ 1377482 w 2072640"/>
                  <a:gd name="connsiteY48-17208" fmla="*/ 1511235 h 3479269"/>
                  <a:gd name="connsiteX49-17209" fmla="*/ 1413049 w 2072640"/>
                  <a:gd name="connsiteY49-17210" fmla="*/ 1179311 h 3479269"/>
                  <a:gd name="connsiteX50-17211" fmla="*/ 1447811 w 2072640"/>
                  <a:gd name="connsiteY50-17212" fmla="*/ 1499479 h 3479269"/>
                  <a:gd name="connsiteX51-17213" fmla="*/ 1482586 w 2072640"/>
                  <a:gd name="connsiteY51-17214" fmla="*/ 1168965 h 3479269"/>
                  <a:gd name="connsiteX52-17215" fmla="*/ 1524012 w 2072640"/>
                  <a:gd name="connsiteY52-17216" fmla="*/ 1497626 h 3479269"/>
                  <a:gd name="connsiteX53-17217" fmla="*/ 1561167 w 2072640"/>
                  <a:gd name="connsiteY53-17218" fmla="*/ 1167337 h 3479269"/>
                  <a:gd name="connsiteX54-17219" fmla="*/ 1608789 w 2072640"/>
                  <a:gd name="connsiteY54-17220" fmla="*/ 1520271 h 3479269"/>
                  <a:gd name="connsiteX55-17221" fmla="*/ 1648791 w 2072640"/>
                  <a:gd name="connsiteY55-17222" fmla="*/ 1159062 h 3479269"/>
                  <a:gd name="connsiteX56-17223" fmla="*/ 1698795 w 2072640"/>
                  <a:gd name="connsiteY56-17224" fmla="*/ 1523970 h 3479269"/>
                  <a:gd name="connsiteX57-17225" fmla="*/ 1737372 w 2072640"/>
                  <a:gd name="connsiteY57-17226" fmla="*/ 1157647 h 3479269"/>
                  <a:gd name="connsiteX58-17227" fmla="*/ 1796896 w 2072640"/>
                  <a:gd name="connsiteY58-17228" fmla="*/ 1548464 h 3479269"/>
                  <a:gd name="connsiteX59-17229" fmla="*/ 1848801 w 2072640"/>
                  <a:gd name="connsiteY59-17230" fmla="*/ 1189320 h 3479269"/>
                  <a:gd name="connsiteX60-17231" fmla="*/ 1874520 w 2072640"/>
                  <a:gd name="connsiteY60-17232" fmla="*/ 3163515 h 3479269"/>
                  <a:gd name="connsiteX61-17233" fmla="*/ 1930241 w 2072640"/>
                  <a:gd name="connsiteY61-17234" fmla="*/ 1183551 h 3479269"/>
                  <a:gd name="connsiteX62-17235" fmla="*/ 1958340 w 2072640"/>
                  <a:gd name="connsiteY62-17236" fmla="*/ 3163515 h 3479269"/>
                  <a:gd name="connsiteX63-17237" fmla="*/ 2011680 w 2072640"/>
                  <a:gd name="connsiteY63-17238" fmla="*/ 3475935 h 3479269"/>
                  <a:gd name="connsiteX64-17239" fmla="*/ 2072640 w 2072640"/>
                  <a:gd name="connsiteY64-17240" fmla="*/ 3186375 h 3479269"/>
                  <a:gd name="connsiteX65-17241" fmla="*/ 2072640 w 2072640"/>
                  <a:gd name="connsiteY65-17242" fmla="*/ 3186375 h 3479269"/>
                  <a:gd name="connsiteX66-17243" fmla="*/ 2072640 w 2072640"/>
                  <a:gd name="connsiteY66-17244" fmla="*/ 3186375 h 3479269"/>
                  <a:gd name="connsiteX0-17245" fmla="*/ 0 w 2072640"/>
                  <a:gd name="connsiteY0-17246" fmla="*/ 1449015 h 3479269"/>
                  <a:gd name="connsiteX1-17247" fmla="*/ 39057 w 2072640"/>
                  <a:gd name="connsiteY1-17248" fmla="*/ 1142146 h 3479269"/>
                  <a:gd name="connsiteX2-17249" fmla="*/ 68580 w 2072640"/>
                  <a:gd name="connsiteY2-17250" fmla="*/ 1449015 h 3479269"/>
                  <a:gd name="connsiteX3-17251" fmla="*/ 107636 w 2072640"/>
                  <a:gd name="connsiteY3-17252" fmla="*/ 1161306 h 3479269"/>
                  <a:gd name="connsiteX4-17253" fmla="*/ 137160 w 2072640"/>
                  <a:gd name="connsiteY4-17254" fmla="*/ 1502355 h 3479269"/>
                  <a:gd name="connsiteX5-17255" fmla="*/ 176532 w 2072640"/>
                  <a:gd name="connsiteY5-17256" fmla="*/ 1151399 h 3479269"/>
                  <a:gd name="connsiteX6-17257" fmla="*/ 205740 w 2072640"/>
                  <a:gd name="connsiteY6-17258" fmla="*/ 1509975 h 3479269"/>
                  <a:gd name="connsiteX7-17259" fmla="*/ 227970 w 2072640"/>
                  <a:gd name="connsiteY7-17260" fmla="*/ 1120991 h 3479269"/>
                  <a:gd name="connsiteX8-17261" fmla="*/ 256699 w 2072640"/>
                  <a:gd name="connsiteY8-17262" fmla="*/ 1564189 h 3479269"/>
                  <a:gd name="connsiteX9-17263" fmla="*/ 292104 w 2072640"/>
                  <a:gd name="connsiteY9-17264" fmla="*/ 930782 h 3479269"/>
                  <a:gd name="connsiteX10-17265" fmla="*/ 304800 w 2072640"/>
                  <a:gd name="connsiteY10-17266" fmla="*/ 1730955 h 3479269"/>
                  <a:gd name="connsiteX11-17267" fmla="*/ 334649 w 2072640"/>
                  <a:gd name="connsiteY11-17268" fmla="*/ 770835 h 3479269"/>
                  <a:gd name="connsiteX12-17269" fmla="*/ 347976 w 2072640"/>
                  <a:gd name="connsiteY12-17270" fmla="*/ 1883500 h 3479269"/>
                  <a:gd name="connsiteX13-17271" fmla="*/ 383543 w 2072640"/>
                  <a:gd name="connsiteY13-17272" fmla="*/ 610742 h 3479269"/>
                  <a:gd name="connsiteX14-17273" fmla="*/ 400044 w 2072640"/>
                  <a:gd name="connsiteY14-17274" fmla="*/ 2051213 h 3479269"/>
                  <a:gd name="connsiteX15-17275" fmla="*/ 440058 w 2072640"/>
                  <a:gd name="connsiteY15-17276" fmla="*/ 458416 h 3479269"/>
                  <a:gd name="connsiteX16-17277" fmla="*/ 450840 w 2072640"/>
                  <a:gd name="connsiteY16-17278" fmla="*/ 2233948 h 3479269"/>
                  <a:gd name="connsiteX17-17279" fmla="*/ 497843 w 2072640"/>
                  <a:gd name="connsiteY17-17280" fmla="*/ 298395 h 3479269"/>
                  <a:gd name="connsiteX18-17281" fmla="*/ 501636 w 2072640"/>
                  <a:gd name="connsiteY18-17282" fmla="*/ 2454856 h 3479269"/>
                  <a:gd name="connsiteX19-17283" fmla="*/ 546108 w 2072640"/>
                  <a:gd name="connsiteY19-17284" fmla="*/ 121 h 3479269"/>
                  <a:gd name="connsiteX20-17285" fmla="*/ 549260 w 2072640"/>
                  <a:gd name="connsiteY20-17286" fmla="*/ 2338807 h 3479269"/>
                  <a:gd name="connsiteX21-17287" fmla="*/ 589283 w 2072640"/>
                  <a:gd name="connsiteY21-17288" fmla="*/ 240542 h 3479269"/>
                  <a:gd name="connsiteX22-17289" fmla="*/ 598795 w 2072640"/>
                  <a:gd name="connsiteY22-17290" fmla="*/ 2210724 h 3479269"/>
                  <a:gd name="connsiteX23-17291" fmla="*/ 632460 w 2072640"/>
                  <a:gd name="connsiteY23-17292" fmla="*/ 484017 h 3479269"/>
                  <a:gd name="connsiteX24-17293" fmla="*/ 645156 w 2072640"/>
                  <a:gd name="connsiteY24-17294" fmla="*/ 1997656 h 3479269"/>
                  <a:gd name="connsiteX25-17295" fmla="*/ 673104 w 2072640"/>
                  <a:gd name="connsiteY25-17296" fmla="*/ 737296 h 3479269"/>
                  <a:gd name="connsiteX26-17297" fmla="*/ 696594 w 2072640"/>
                  <a:gd name="connsiteY26-17298" fmla="*/ 1920655 h 3479269"/>
                  <a:gd name="connsiteX27-17299" fmla="*/ 727552 w 2072640"/>
                  <a:gd name="connsiteY27-17300" fmla="*/ 855694 h 3479269"/>
                  <a:gd name="connsiteX28-17301" fmla="*/ 748032 w 2072640"/>
                  <a:gd name="connsiteY28-17302" fmla="*/ 1720276 h 3479269"/>
                  <a:gd name="connsiteX29-17303" fmla="*/ 775337 w 2072640"/>
                  <a:gd name="connsiteY29-17304" fmla="*/ 939002 h 3479269"/>
                  <a:gd name="connsiteX30-17305" fmla="*/ 791849 w 2072640"/>
                  <a:gd name="connsiteY30-17306" fmla="*/ 1672736 h 3479269"/>
                  <a:gd name="connsiteX31-17307" fmla="*/ 826776 w 2072640"/>
                  <a:gd name="connsiteY31-17308" fmla="*/ 998577 h 3479269"/>
                  <a:gd name="connsiteX32-17309" fmla="*/ 850896 w 2072640"/>
                  <a:gd name="connsiteY32-17310" fmla="*/ 1602190 h 3479269"/>
                  <a:gd name="connsiteX33-17311" fmla="*/ 878214 w 2072640"/>
                  <a:gd name="connsiteY33-17312" fmla="*/ 1068428 h 3479269"/>
                  <a:gd name="connsiteX34-17313" fmla="*/ 904867 w 2072640"/>
                  <a:gd name="connsiteY34-17314" fmla="*/ 1553341 h 3479269"/>
                  <a:gd name="connsiteX35-17315" fmla="*/ 933934 w 2072640"/>
                  <a:gd name="connsiteY35-17316" fmla="*/ 1100570 h 3479269"/>
                  <a:gd name="connsiteX36-17317" fmla="*/ 965815 w 2072640"/>
                  <a:gd name="connsiteY36-17318" fmla="*/ 1534898 h 3479269"/>
                  <a:gd name="connsiteX37-17319" fmla="*/ 999014 w 2072640"/>
                  <a:gd name="connsiteY37-17320" fmla="*/ 1107420 h 3479269"/>
                  <a:gd name="connsiteX38-17321" fmla="*/ 1037569 w 2072640"/>
                  <a:gd name="connsiteY38-17322" fmla="*/ 1487430 h 3479269"/>
                  <a:gd name="connsiteX39-17323" fmla="*/ 1067430 w 2072640"/>
                  <a:gd name="connsiteY39-17324" fmla="*/ 1102133 h 3479269"/>
                  <a:gd name="connsiteX40-17325" fmla="*/ 1088715 w 2072640"/>
                  <a:gd name="connsiteY40-17326" fmla="*/ 1477317 h 3479269"/>
                  <a:gd name="connsiteX41-17327" fmla="*/ 1127130 w 2072640"/>
                  <a:gd name="connsiteY41-17328" fmla="*/ 1154527 h 3479269"/>
                  <a:gd name="connsiteX42-17329" fmla="*/ 1152534 w 2072640"/>
                  <a:gd name="connsiteY42-17330" fmla="*/ 1468970 h 3479269"/>
                  <a:gd name="connsiteX43-17331" fmla="*/ 1187461 w 2072640"/>
                  <a:gd name="connsiteY43-17332" fmla="*/ 1170205 h 3479269"/>
                  <a:gd name="connsiteX44-17333" fmla="*/ 1221907 w 2072640"/>
                  <a:gd name="connsiteY44-17334" fmla="*/ 1483626 h 3479269"/>
                  <a:gd name="connsiteX45-17335" fmla="*/ 1258898 w 2072640"/>
                  <a:gd name="connsiteY45-17336" fmla="*/ 1160296 h 3479269"/>
                  <a:gd name="connsiteX46-17337" fmla="*/ 1289378 w 2072640"/>
                  <a:gd name="connsiteY46-17338" fmla="*/ 1483190 h 3479269"/>
                  <a:gd name="connsiteX47-17339" fmla="*/ 1337958 w 2072640"/>
                  <a:gd name="connsiteY47-17340" fmla="*/ 1169476 h 3479269"/>
                  <a:gd name="connsiteX48-17341" fmla="*/ 1377482 w 2072640"/>
                  <a:gd name="connsiteY48-17342" fmla="*/ 1511235 h 3479269"/>
                  <a:gd name="connsiteX49-17343" fmla="*/ 1413049 w 2072640"/>
                  <a:gd name="connsiteY49-17344" fmla="*/ 1179311 h 3479269"/>
                  <a:gd name="connsiteX50-17345" fmla="*/ 1447811 w 2072640"/>
                  <a:gd name="connsiteY50-17346" fmla="*/ 1499479 h 3479269"/>
                  <a:gd name="connsiteX51-17347" fmla="*/ 1482586 w 2072640"/>
                  <a:gd name="connsiteY51-17348" fmla="*/ 1168965 h 3479269"/>
                  <a:gd name="connsiteX52-17349" fmla="*/ 1524012 w 2072640"/>
                  <a:gd name="connsiteY52-17350" fmla="*/ 1497626 h 3479269"/>
                  <a:gd name="connsiteX53-17351" fmla="*/ 1561167 w 2072640"/>
                  <a:gd name="connsiteY53-17352" fmla="*/ 1167337 h 3479269"/>
                  <a:gd name="connsiteX54-17353" fmla="*/ 1608789 w 2072640"/>
                  <a:gd name="connsiteY54-17354" fmla="*/ 1520271 h 3479269"/>
                  <a:gd name="connsiteX55-17355" fmla="*/ 1648791 w 2072640"/>
                  <a:gd name="connsiteY55-17356" fmla="*/ 1159062 h 3479269"/>
                  <a:gd name="connsiteX56-17357" fmla="*/ 1698795 w 2072640"/>
                  <a:gd name="connsiteY56-17358" fmla="*/ 1523970 h 3479269"/>
                  <a:gd name="connsiteX57-17359" fmla="*/ 1737372 w 2072640"/>
                  <a:gd name="connsiteY57-17360" fmla="*/ 1157647 h 3479269"/>
                  <a:gd name="connsiteX58-17361" fmla="*/ 1796896 w 2072640"/>
                  <a:gd name="connsiteY58-17362" fmla="*/ 1548464 h 3479269"/>
                  <a:gd name="connsiteX59-17363" fmla="*/ 1848801 w 2072640"/>
                  <a:gd name="connsiteY59-17364" fmla="*/ 1189320 h 3479269"/>
                  <a:gd name="connsiteX60-17365" fmla="*/ 1881661 w 2072640"/>
                  <a:gd name="connsiteY60-17366" fmla="*/ 1571104 h 3479269"/>
                  <a:gd name="connsiteX61-17367" fmla="*/ 1930241 w 2072640"/>
                  <a:gd name="connsiteY61-17368" fmla="*/ 1183551 h 3479269"/>
                  <a:gd name="connsiteX62-17369" fmla="*/ 1958340 w 2072640"/>
                  <a:gd name="connsiteY62-17370" fmla="*/ 3163515 h 3479269"/>
                  <a:gd name="connsiteX63-17371" fmla="*/ 2011680 w 2072640"/>
                  <a:gd name="connsiteY63-17372" fmla="*/ 3475935 h 3479269"/>
                  <a:gd name="connsiteX64-17373" fmla="*/ 2072640 w 2072640"/>
                  <a:gd name="connsiteY64-17374" fmla="*/ 3186375 h 3479269"/>
                  <a:gd name="connsiteX65-17375" fmla="*/ 2072640 w 2072640"/>
                  <a:gd name="connsiteY65-17376" fmla="*/ 3186375 h 3479269"/>
                  <a:gd name="connsiteX66-17377" fmla="*/ 2072640 w 2072640"/>
                  <a:gd name="connsiteY66-17378" fmla="*/ 3186375 h 3479269"/>
                  <a:gd name="connsiteX0-17379" fmla="*/ 0 w 2072640"/>
                  <a:gd name="connsiteY0-17380" fmla="*/ 1449015 h 3479269"/>
                  <a:gd name="connsiteX1-17381" fmla="*/ 39057 w 2072640"/>
                  <a:gd name="connsiteY1-17382" fmla="*/ 1142146 h 3479269"/>
                  <a:gd name="connsiteX2-17383" fmla="*/ 68580 w 2072640"/>
                  <a:gd name="connsiteY2-17384" fmla="*/ 1449015 h 3479269"/>
                  <a:gd name="connsiteX3-17385" fmla="*/ 107636 w 2072640"/>
                  <a:gd name="connsiteY3-17386" fmla="*/ 1161306 h 3479269"/>
                  <a:gd name="connsiteX4-17387" fmla="*/ 137160 w 2072640"/>
                  <a:gd name="connsiteY4-17388" fmla="*/ 1502355 h 3479269"/>
                  <a:gd name="connsiteX5-17389" fmla="*/ 176532 w 2072640"/>
                  <a:gd name="connsiteY5-17390" fmla="*/ 1151399 h 3479269"/>
                  <a:gd name="connsiteX6-17391" fmla="*/ 205740 w 2072640"/>
                  <a:gd name="connsiteY6-17392" fmla="*/ 1509975 h 3479269"/>
                  <a:gd name="connsiteX7-17393" fmla="*/ 227970 w 2072640"/>
                  <a:gd name="connsiteY7-17394" fmla="*/ 1120991 h 3479269"/>
                  <a:gd name="connsiteX8-17395" fmla="*/ 256699 w 2072640"/>
                  <a:gd name="connsiteY8-17396" fmla="*/ 1564189 h 3479269"/>
                  <a:gd name="connsiteX9-17397" fmla="*/ 292104 w 2072640"/>
                  <a:gd name="connsiteY9-17398" fmla="*/ 930782 h 3479269"/>
                  <a:gd name="connsiteX10-17399" fmla="*/ 304800 w 2072640"/>
                  <a:gd name="connsiteY10-17400" fmla="*/ 1730955 h 3479269"/>
                  <a:gd name="connsiteX11-17401" fmla="*/ 334649 w 2072640"/>
                  <a:gd name="connsiteY11-17402" fmla="*/ 770835 h 3479269"/>
                  <a:gd name="connsiteX12-17403" fmla="*/ 347976 w 2072640"/>
                  <a:gd name="connsiteY12-17404" fmla="*/ 1883500 h 3479269"/>
                  <a:gd name="connsiteX13-17405" fmla="*/ 383543 w 2072640"/>
                  <a:gd name="connsiteY13-17406" fmla="*/ 610742 h 3479269"/>
                  <a:gd name="connsiteX14-17407" fmla="*/ 400044 w 2072640"/>
                  <a:gd name="connsiteY14-17408" fmla="*/ 2051213 h 3479269"/>
                  <a:gd name="connsiteX15-17409" fmla="*/ 440058 w 2072640"/>
                  <a:gd name="connsiteY15-17410" fmla="*/ 458416 h 3479269"/>
                  <a:gd name="connsiteX16-17411" fmla="*/ 450840 w 2072640"/>
                  <a:gd name="connsiteY16-17412" fmla="*/ 2233948 h 3479269"/>
                  <a:gd name="connsiteX17-17413" fmla="*/ 497843 w 2072640"/>
                  <a:gd name="connsiteY17-17414" fmla="*/ 298395 h 3479269"/>
                  <a:gd name="connsiteX18-17415" fmla="*/ 501636 w 2072640"/>
                  <a:gd name="connsiteY18-17416" fmla="*/ 2454856 h 3479269"/>
                  <a:gd name="connsiteX19-17417" fmla="*/ 546108 w 2072640"/>
                  <a:gd name="connsiteY19-17418" fmla="*/ 121 h 3479269"/>
                  <a:gd name="connsiteX20-17419" fmla="*/ 549260 w 2072640"/>
                  <a:gd name="connsiteY20-17420" fmla="*/ 2338807 h 3479269"/>
                  <a:gd name="connsiteX21-17421" fmla="*/ 589283 w 2072640"/>
                  <a:gd name="connsiteY21-17422" fmla="*/ 240542 h 3479269"/>
                  <a:gd name="connsiteX22-17423" fmla="*/ 598795 w 2072640"/>
                  <a:gd name="connsiteY22-17424" fmla="*/ 2210724 h 3479269"/>
                  <a:gd name="connsiteX23-17425" fmla="*/ 632460 w 2072640"/>
                  <a:gd name="connsiteY23-17426" fmla="*/ 484017 h 3479269"/>
                  <a:gd name="connsiteX24-17427" fmla="*/ 645156 w 2072640"/>
                  <a:gd name="connsiteY24-17428" fmla="*/ 1997656 h 3479269"/>
                  <a:gd name="connsiteX25-17429" fmla="*/ 673104 w 2072640"/>
                  <a:gd name="connsiteY25-17430" fmla="*/ 737296 h 3479269"/>
                  <a:gd name="connsiteX26-17431" fmla="*/ 696594 w 2072640"/>
                  <a:gd name="connsiteY26-17432" fmla="*/ 1920655 h 3479269"/>
                  <a:gd name="connsiteX27-17433" fmla="*/ 727552 w 2072640"/>
                  <a:gd name="connsiteY27-17434" fmla="*/ 855694 h 3479269"/>
                  <a:gd name="connsiteX28-17435" fmla="*/ 748032 w 2072640"/>
                  <a:gd name="connsiteY28-17436" fmla="*/ 1720276 h 3479269"/>
                  <a:gd name="connsiteX29-17437" fmla="*/ 775337 w 2072640"/>
                  <a:gd name="connsiteY29-17438" fmla="*/ 939002 h 3479269"/>
                  <a:gd name="connsiteX30-17439" fmla="*/ 791849 w 2072640"/>
                  <a:gd name="connsiteY30-17440" fmla="*/ 1672736 h 3479269"/>
                  <a:gd name="connsiteX31-17441" fmla="*/ 826776 w 2072640"/>
                  <a:gd name="connsiteY31-17442" fmla="*/ 998577 h 3479269"/>
                  <a:gd name="connsiteX32-17443" fmla="*/ 850896 w 2072640"/>
                  <a:gd name="connsiteY32-17444" fmla="*/ 1602190 h 3479269"/>
                  <a:gd name="connsiteX33-17445" fmla="*/ 878214 w 2072640"/>
                  <a:gd name="connsiteY33-17446" fmla="*/ 1068428 h 3479269"/>
                  <a:gd name="connsiteX34-17447" fmla="*/ 904867 w 2072640"/>
                  <a:gd name="connsiteY34-17448" fmla="*/ 1553341 h 3479269"/>
                  <a:gd name="connsiteX35-17449" fmla="*/ 933934 w 2072640"/>
                  <a:gd name="connsiteY35-17450" fmla="*/ 1100570 h 3479269"/>
                  <a:gd name="connsiteX36-17451" fmla="*/ 965815 w 2072640"/>
                  <a:gd name="connsiteY36-17452" fmla="*/ 1534898 h 3479269"/>
                  <a:gd name="connsiteX37-17453" fmla="*/ 999014 w 2072640"/>
                  <a:gd name="connsiteY37-17454" fmla="*/ 1107420 h 3479269"/>
                  <a:gd name="connsiteX38-17455" fmla="*/ 1037569 w 2072640"/>
                  <a:gd name="connsiteY38-17456" fmla="*/ 1487430 h 3479269"/>
                  <a:gd name="connsiteX39-17457" fmla="*/ 1067430 w 2072640"/>
                  <a:gd name="connsiteY39-17458" fmla="*/ 1102133 h 3479269"/>
                  <a:gd name="connsiteX40-17459" fmla="*/ 1088715 w 2072640"/>
                  <a:gd name="connsiteY40-17460" fmla="*/ 1477317 h 3479269"/>
                  <a:gd name="connsiteX41-17461" fmla="*/ 1127130 w 2072640"/>
                  <a:gd name="connsiteY41-17462" fmla="*/ 1154527 h 3479269"/>
                  <a:gd name="connsiteX42-17463" fmla="*/ 1152534 w 2072640"/>
                  <a:gd name="connsiteY42-17464" fmla="*/ 1468970 h 3479269"/>
                  <a:gd name="connsiteX43-17465" fmla="*/ 1187461 w 2072640"/>
                  <a:gd name="connsiteY43-17466" fmla="*/ 1170205 h 3479269"/>
                  <a:gd name="connsiteX44-17467" fmla="*/ 1221907 w 2072640"/>
                  <a:gd name="connsiteY44-17468" fmla="*/ 1483626 h 3479269"/>
                  <a:gd name="connsiteX45-17469" fmla="*/ 1258898 w 2072640"/>
                  <a:gd name="connsiteY45-17470" fmla="*/ 1160296 h 3479269"/>
                  <a:gd name="connsiteX46-17471" fmla="*/ 1289378 w 2072640"/>
                  <a:gd name="connsiteY46-17472" fmla="*/ 1483190 h 3479269"/>
                  <a:gd name="connsiteX47-17473" fmla="*/ 1337958 w 2072640"/>
                  <a:gd name="connsiteY47-17474" fmla="*/ 1169476 h 3479269"/>
                  <a:gd name="connsiteX48-17475" fmla="*/ 1377482 w 2072640"/>
                  <a:gd name="connsiteY48-17476" fmla="*/ 1511235 h 3479269"/>
                  <a:gd name="connsiteX49-17477" fmla="*/ 1413049 w 2072640"/>
                  <a:gd name="connsiteY49-17478" fmla="*/ 1179311 h 3479269"/>
                  <a:gd name="connsiteX50-17479" fmla="*/ 1447811 w 2072640"/>
                  <a:gd name="connsiteY50-17480" fmla="*/ 1499479 h 3479269"/>
                  <a:gd name="connsiteX51-17481" fmla="*/ 1482586 w 2072640"/>
                  <a:gd name="connsiteY51-17482" fmla="*/ 1168965 h 3479269"/>
                  <a:gd name="connsiteX52-17483" fmla="*/ 1524012 w 2072640"/>
                  <a:gd name="connsiteY52-17484" fmla="*/ 1497626 h 3479269"/>
                  <a:gd name="connsiteX53-17485" fmla="*/ 1561167 w 2072640"/>
                  <a:gd name="connsiteY53-17486" fmla="*/ 1167337 h 3479269"/>
                  <a:gd name="connsiteX54-17487" fmla="*/ 1608789 w 2072640"/>
                  <a:gd name="connsiteY54-17488" fmla="*/ 1520271 h 3479269"/>
                  <a:gd name="connsiteX55-17489" fmla="*/ 1648791 w 2072640"/>
                  <a:gd name="connsiteY55-17490" fmla="*/ 1159062 h 3479269"/>
                  <a:gd name="connsiteX56-17491" fmla="*/ 1698795 w 2072640"/>
                  <a:gd name="connsiteY56-17492" fmla="*/ 1523970 h 3479269"/>
                  <a:gd name="connsiteX57-17493" fmla="*/ 1737372 w 2072640"/>
                  <a:gd name="connsiteY57-17494" fmla="*/ 1157647 h 3479269"/>
                  <a:gd name="connsiteX58-17495" fmla="*/ 1796896 w 2072640"/>
                  <a:gd name="connsiteY58-17496" fmla="*/ 1548464 h 3479269"/>
                  <a:gd name="connsiteX59-17497" fmla="*/ 1829756 w 2072640"/>
                  <a:gd name="connsiteY59-17498" fmla="*/ 1172011 h 3479269"/>
                  <a:gd name="connsiteX60-17499" fmla="*/ 1881661 w 2072640"/>
                  <a:gd name="connsiteY60-17500" fmla="*/ 1571104 h 3479269"/>
                  <a:gd name="connsiteX61-17501" fmla="*/ 1930241 w 2072640"/>
                  <a:gd name="connsiteY61-17502" fmla="*/ 1183551 h 3479269"/>
                  <a:gd name="connsiteX62-17503" fmla="*/ 1958340 w 2072640"/>
                  <a:gd name="connsiteY62-17504" fmla="*/ 3163515 h 3479269"/>
                  <a:gd name="connsiteX63-17505" fmla="*/ 2011680 w 2072640"/>
                  <a:gd name="connsiteY63-17506" fmla="*/ 3475935 h 3479269"/>
                  <a:gd name="connsiteX64-17507" fmla="*/ 2072640 w 2072640"/>
                  <a:gd name="connsiteY64-17508" fmla="*/ 3186375 h 3479269"/>
                  <a:gd name="connsiteX65-17509" fmla="*/ 2072640 w 2072640"/>
                  <a:gd name="connsiteY65-17510" fmla="*/ 3186375 h 3479269"/>
                  <a:gd name="connsiteX66-17511" fmla="*/ 2072640 w 2072640"/>
                  <a:gd name="connsiteY66-17512" fmla="*/ 3186375 h 3479269"/>
                  <a:gd name="connsiteX0-17513" fmla="*/ 0 w 2072640"/>
                  <a:gd name="connsiteY0-17514" fmla="*/ 1449015 h 3479269"/>
                  <a:gd name="connsiteX1-17515" fmla="*/ 39057 w 2072640"/>
                  <a:gd name="connsiteY1-17516" fmla="*/ 1142146 h 3479269"/>
                  <a:gd name="connsiteX2-17517" fmla="*/ 68580 w 2072640"/>
                  <a:gd name="connsiteY2-17518" fmla="*/ 1449015 h 3479269"/>
                  <a:gd name="connsiteX3-17519" fmla="*/ 107636 w 2072640"/>
                  <a:gd name="connsiteY3-17520" fmla="*/ 1161306 h 3479269"/>
                  <a:gd name="connsiteX4-17521" fmla="*/ 137160 w 2072640"/>
                  <a:gd name="connsiteY4-17522" fmla="*/ 1502355 h 3479269"/>
                  <a:gd name="connsiteX5-17523" fmla="*/ 176532 w 2072640"/>
                  <a:gd name="connsiteY5-17524" fmla="*/ 1151399 h 3479269"/>
                  <a:gd name="connsiteX6-17525" fmla="*/ 205740 w 2072640"/>
                  <a:gd name="connsiteY6-17526" fmla="*/ 1509975 h 3479269"/>
                  <a:gd name="connsiteX7-17527" fmla="*/ 227970 w 2072640"/>
                  <a:gd name="connsiteY7-17528" fmla="*/ 1120991 h 3479269"/>
                  <a:gd name="connsiteX8-17529" fmla="*/ 256699 w 2072640"/>
                  <a:gd name="connsiteY8-17530" fmla="*/ 1564189 h 3479269"/>
                  <a:gd name="connsiteX9-17531" fmla="*/ 292104 w 2072640"/>
                  <a:gd name="connsiteY9-17532" fmla="*/ 930782 h 3479269"/>
                  <a:gd name="connsiteX10-17533" fmla="*/ 304800 w 2072640"/>
                  <a:gd name="connsiteY10-17534" fmla="*/ 1730955 h 3479269"/>
                  <a:gd name="connsiteX11-17535" fmla="*/ 334649 w 2072640"/>
                  <a:gd name="connsiteY11-17536" fmla="*/ 770835 h 3479269"/>
                  <a:gd name="connsiteX12-17537" fmla="*/ 347976 w 2072640"/>
                  <a:gd name="connsiteY12-17538" fmla="*/ 1883500 h 3479269"/>
                  <a:gd name="connsiteX13-17539" fmla="*/ 383543 w 2072640"/>
                  <a:gd name="connsiteY13-17540" fmla="*/ 610742 h 3479269"/>
                  <a:gd name="connsiteX14-17541" fmla="*/ 400044 w 2072640"/>
                  <a:gd name="connsiteY14-17542" fmla="*/ 2051213 h 3479269"/>
                  <a:gd name="connsiteX15-17543" fmla="*/ 440058 w 2072640"/>
                  <a:gd name="connsiteY15-17544" fmla="*/ 458416 h 3479269"/>
                  <a:gd name="connsiteX16-17545" fmla="*/ 450840 w 2072640"/>
                  <a:gd name="connsiteY16-17546" fmla="*/ 2233948 h 3479269"/>
                  <a:gd name="connsiteX17-17547" fmla="*/ 497843 w 2072640"/>
                  <a:gd name="connsiteY17-17548" fmla="*/ 298395 h 3479269"/>
                  <a:gd name="connsiteX18-17549" fmla="*/ 501636 w 2072640"/>
                  <a:gd name="connsiteY18-17550" fmla="*/ 2454856 h 3479269"/>
                  <a:gd name="connsiteX19-17551" fmla="*/ 546108 w 2072640"/>
                  <a:gd name="connsiteY19-17552" fmla="*/ 121 h 3479269"/>
                  <a:gd name="connsiteX20-17553" fmla="*/ 549260 w 2072640"/>
                  <a:gd name="connsiteY20-17554" fmla="*/ 2338807 h 3479269"/>
                  <a:gd name="connsiteX21-17555" fmla="*/ 589283 w 2072640"/>
                  <a:gd name="connsiteY21-17556" fmla="*/ 240542 h 3479269"/>
                  <a:gd name="connsiteX22-17557" fmla="*/ 598795 w 2072640"/>
                  <a:gd name="connsiteY22-17558" fmla="*/ 2210724 h 3479269"/>
                  <a:gd name="connsiteX23-17559" fmla="*/ 632460 w 2072640"/>
                  <a:gd name="connsiteY23-17560" fmla="*/ 484017 h 3479269"/>
                  <a:gd name="connsiteX24-17561" fmla="*/ 645156 w 2072640"/>
                  <a:gd name="connsiteY24-17562" fmla="*/ 1997656 h 3479269"/>
                  <a:gd name="connsiteX25-17563" fmla="*/ 673104 w 2072640"/>
                  <a:gd name="connsiteY25-17564" fmla="*/ 737296 h 3479269"/>
                  <a:gd name="connsiteX26-17565" fmla="*/ 696594 w 2072640"/>
                  <a:gd name="connsiteY26-17566" fmla="*/ 1920655 h 3479269"/>
                  <a:gd name="connsiteX27-17567" fmla="*/ 727552 w 2072640"/>
                  <a:gd name="connsiteY27-17568" fmla="*/ 855694 h 3479269"/>
                  <a:gd name="connsiteX28-17569" fmla="*/ 748032 w 2072640"/>
                  <a:gd name="connsiteY28-17570" fmla="*/ 1720276 h 3479269"/>
                  <a:gd name="connsiteX29-17571" fmla="*/ 775337 w 2072640"/>
                  <a:gd name="connsiteY29-17572" fmla="*/ 939002 h 3479269"/>
                  <a:gd name="connsiteX30-17573" fmla="*/ 791849 w 2072640"/>
                  <a:gd name="connsiteY30-17574" fmla="*/ 1672736 h 3479269"/>
                  <a:gd name="connsiteX31-17575" fmla="*/ 826776 w 2072640"/>
                  <a:gd name="connsiteY31-17576" fmla="*/ 998577 h 3479269"/>
                  <a:gd name="connsiteX32-17577" fmla="*/ 850896 w 2072640"/>
                  <a:gd name="connsiteY32-17578" fmla="*/ 1602190 h 3479269"/>
                  <a:gd name="connsiteX33-17579" fmla="*/ 878214 w 2072640"/>
                  <a:gd name="connsiteY33-17580" fmla="*/ 1068428 h 3479269"/>
                  <a:gd name="connsiteX34-17581" fmla="*/ 904867 w 2072640"/>
                  <a:gd name="connsiteY34-17582" fmla="*/ 1553341 h 3479269"/>
                  <a:gd name="connsiteX35-17583" fmla="*/ 933934 w 2072640"/>
                  <a:gd name="connsiteY35-17584" fmla="*/ 1100570 h 3479269"/>
                  <a:gd name="connsiteX36-17585" fmla="*/ 965815 w 2072640"/>
                  <a:gd name="connsiteY36-17586" fmla="*/ 1534898 h 3479269"/>
                  <a:gd name="connsiteX37-17587" fmla="*/ 999014 w 2072640"/>
                  <a:gd name="connsiteY37-17588" fmla="*/ 1107420 h 3479269"/>
                  <a:gd name="connsiteX38-17589" fmla="*/ 1037569 w 2072640"/>
                  <a:gd name="connsiteY38-17590" fmla="*/ 1487430 h 3479269"/>
                  <a:gd name="connsiteX39-17591" fmla="*/ 1067430 w 2072640"/>
                  <a:gd name="connsiteY39-17592" fmla="*/ 1102133 h 3479269"/>
                  <a:gd name="connsiteX40-17593" fmla="*/ 1088715 w 2072640"/>
                  <a:gd name="connsiteY40-17594" fmla="*/ 1477317 h 3479269"/>
                  <a:gd name="connsiteX41-17595" fmla="*/ 1127130 w 2072640"/>
                  <a:gd name="connsiteY41-17596" fmla="*/ 1154527 h 3479269"/>
                  <a:gd name="connsiteX42-17597" fmla="*/ 1152534 w 2072640"/>
                  <a:gd name="connsiteY42-17598" fmla="*/ 1468970 h 3479269"/>
                  <a:gd name="connsiteX43-17599" fmla="*/ 1187461 w 2072640"/>
                  <a:gd name="connsiteY43-17600" fmla="*/ 1170205 h 3479269"/>
                  <a:gd name="connsiteX44-17601" fmla="*/ 1221907 w 2072640"/>
                  <a:gd name="connsiteY44-17602" fmla="*/ 1483626 h 3479269"/>
                  <a:gd name="connsiteX45-17603" fmla="*/ 1258898 w 2072640"/>
                  <a:gd name="connsiteY45-17604" fmla="*/ 1160296 h 3479269"/>
                  <a:gd name="connsiteX46-17605" fmla="*/ 1289378 w 2072640"/>
                  <a:gd name="connsiteY46-17606" fmla="*/ 1483190 h 3479269"/>
                  <a:gd name="connsiteX47-17607" fmla="*/ 1337958 w 2072640"/>
                  <a:gd name="connsiteY47-17608" fmla="*/ 1169476 h 3479269"/>
                  <a:gd name="connsiteX48-17609" fmla="*/ 1377482 w 2072640"/>
                  <a:gd name="connsiteY48-17610" fmla="*/ 1511235 h 3479269"/>
                  <a:gd name="connsiteX49-17611" fmla="*/ 1413049 w 2072640"/>
                  <a:gd name="connsiteY49-17612" fmla="*/ 1179311 h 3479269"/>
                  <a:gd name="connsiteX50-17613" fmla="*/ 1447811 w 2072640"/>
                  <a:gd name="connsiteY50-17614" fmla="*/ 1499479 h 3479269"/>
                  <a:gd name="connsiteX51-17615" fmla="*/ 1482586 w 2072640"/>
                  <a:gd name="connsiteY51-17616" fmla="*/ 1168965 h 3479269"/>
                  <a:gd name="connsiteX52-17617" fmla="*/ 1524012 w 2072640"/>
                  <a:gd name="connsiteY52-17618" fmla="*/ 1497626 h 3479269"/>
                  <a:gd name="connsiteX53-17619" fmla="*/ 1561167 w 2072640"/>
                  <a:gd name="connsiteY53-17620" fmla="*/ 1167337 h 3479269"/>
                  <a:gd name="connsiteX54-17621" fmla="*/ 1608789 w 2072640"/>
                  <a:gd name="connsiteY54-17622" fmla="*/ 1520271 h 3479269"/>
                  <a:gd name="connsiteX55-17623" fmla="*/ 1648791 w 2072640"/>
                  <a:gd name="connsiteY55-17624" fmla="*/ 1159062 h 3479269"/>
                  <a:gd name="connsiteX56-17625" fmla="*/ 1698795 w 2072640"/>
                  <a:gd name="connsiteY56-17626" fmla="*/ 1523970 h 3479269"/>
                  <a:gd name="connsiteX57-17627" fmla="*/ 1737372 w 2072640"/>
                  <a:gd name="connsiteY57-17628" fmla="*/ 1157647 h 3479269"/>
                  <a:gd name="connsiteX58-17629" fmla="*/ 1768330 w 2072640"/>
                  <a:gd name="connsiteY58-17630" fmla="*/ 1531155 h 3479269"/>
                  <a:gd name="connsiteX59-17631" fmla="*/ 1829756 w 2072640"/>
                  <a:gd name="connsiteY59-17632" fmla="*/ 1172011 h 3479269"/>
                  <a:gd name="connsiteX60-17633" fmla="*/ 1881661 w 2072640"/>
                  <a:gd name="connsiteY60-17634" fmla="*/ 1571104 h 3479269"/>
                  <a:gd name="connsiteX61-17635" fmla="*/ 1930241 w 2072640"/>
                  <a:gd name="connsiteY61-17636" fmla="*/ 1183551 h 3479269"/>
                  <a:gd name="connsiteX62-17637" fmla="*/ 1958340 w 2072640"/>
                  <a:gd name="connsiteY62-17638" fmla="*/ 3163515 h 3479269"/>
                  <a:gd name="connsiteX63-17639" fmla="*/ 2011680 w 2072640"/>
                  <a:gd name="connsiteY63-17640" fmla="*/ 3475935 h 3479269"/>
                  <a:gd name="connsiteX64-17641" fmla="*/ 2072640 w 2072640"/>
                  <a:gd name="connsiteY64-17642" fmla="*/ 3186375 h 3479269"/>
                  <a:gd name="connsiteX65-17643" fmla="*/ 2072640 w 2072640"/>
                  <a:gd name="connsiteY65-17644" fmla="*/ 3186375 h 3479269"/>
                  <a:gd name="connsiteX66-17645" fmla="*/ 2072640 w 2072640"/>
                  <a:gd name="connsiteY66-17646" fmla="*/ 3186375 h 3479269"/>
                  <a:gd name="connsiteX0-17647" fmla="*/ 0 w 2072640"/>
                  <a:gd name="connsiteY0-17648" fmla="*/ 1449015 h 3479269"/>
                  <a:gd name="connsiteX1-17649" fmla="*/ 39057 w 2072640"/>
                  <a:gd name="connsiteY1-17650" fmla="*/ 1142146 h 3479269"/>
                  <a:gd name="connsiteX2-17651" fmla="*/ 68580 w 2072640"/>
                  <a:gd name="connsiteY2-17652" fmla="*/ 1449015 h 3479269"/>
                  <a:gd name="connsiteX3-17653" fmla="*/ 107636 w 2072640"/>
                  <a:gd name="connsiteY3-17654" fmla="*/ 1161306 h 3479269"/>
                  <a:gd name="connsiteX4-17655" fmla="*/ 137160 w 2072640"/>
                  <a:gd name="connsiteY4-17656" fmla="*/ 1502355 h 3479269"/>
                  <a:gd name="connsiteX5-17657" fmla="*/ 176532 w 2072640"/>
                  <a:gd name="connsiteY5-17658" fmla="*/ 1151399 h 3479269"/>
                  <a:gd name="connsiteX6-17659" fmla="*/ 205740 w 2072640"/>
                  <a:gd name="connsiteY6-17660" fmla="*/ 1509975 h 3479269"/>
                  <a:gd name="connsiteX7-17661" fmla="*/ 227970 w 2072640"/>
                  <a:gd name="connsiteY7-17662" fmla="*/ 1120991 h 3479269"/>
                  <a:gd name="connsiteX8-17663" fmla="*/ 256699 w 2072640"/>
                  <a:gd name="connsiteY8-17664" fmla="*/ 1564189 h 3479269"/>
                  <a:gd name="connsiteX9-17665" fmla="*/ 292104 w 2072640"/>
                  <a:gd name="connsiteY9-17666" fmla="*/ 930782 h 3479269"/>
                  <a:gd name="connsiteX10-17667" fmla="*/ 304800 w 2072640"/>
                  <a:gd name="connsiteY10-17668" fmla="*/ 1730955 h 3479269"/>
                  <a:gd name="connsiteX11-17669" fmla="*/ 334649 w 2072640"/>
                  <a:gd name="connsiteY11-17670" fmla="*/ 770835 h 3479269"/>
                  <a:gd name="connsiteX12-17671" fmla="*/ 347976 w 2072640"/>
                  <a:gd name="connsiteY12-17672" fmla="*/ 1883500 h 3479269"/>
                  <a:gd name="connsiteX13-17673" fmla="*/ 383543 w 2072640"/>
                  <a:gd name="connsiteY13-17674" fmla="*/ 610742 h 3479269"/>
                  <a:gd name="connsiteX14-17675" fmla="*/ 400044 w 2072640"/>
                  <a:gd name="connsiteY14-17676" fmla="*/ 2051213 h 3479269"/>
                  <a:gd name="connsiteX15-17677" fmla="*/ 440058 w 2072640"/>
                  <a:gd name="connsiteY15-17678" fmla="*/ 458416 h 3479269"/>
                  <a:gd name="connsiteX16-17679" fmla="*/ 450840 w 2072640"/>
                  <a:gd name="connsiteY16-17680" fmla="*/ 2233948 h 3479269"/>
                  <a:gd name="connsiteX17-17681" fmla="*/ 497843 w 2072640"/>
                  <a:gd name="connsiteY17-17682" fmla="*/ 298395 h 3479269"/>
                  <a:gd name="connsiteX18-17683" fmla="*/ 501636 w 2072640"/>
                  <a:gd name="connsiteY18-17684" fmla="*/ 2454856 h 3479269"/>
                  <a:gd name="connsiteX19-17685" fmla="*/ 546108 w 2072640"/>
                  <a:gd name="connsiteY19-17686" fmla="*/ 121 h 3479269"/>
                  <a:gd name="connsiteX20-17687" fmla="*/ 549260 w 2072640"/>
                  <a:gd name="connsiteY20-17688" fmla="*/ 2338807 h 3479269"/>
                  <a:gd name="connsiteX21-17689" fmla="*/ 589283 w 2072640"/>
                  <a:gd name="connsiteY21-17690" fmla="*/ 240542 h 3479269"/>
                  <a:gd name="connsiteX22-17691" fmla="*/ 598795 w 2072640"/>
                  <a:gd name="connsiteY22-17692" fmla="*/ 2210724 h 3479269"/>
                  <a:gd name="connsiteX23-17693" fmla="*/ 632460 w 2072640"/>
                  <a:gd name="connsiteY23-17694" fmla="*/ 484017 h 3479269"/>
                  <a:gd name="connsiteX24-17695" fmla="*/ 645156 w 2072640"/>
                  <a:gd name="connsiteY24-17696" fmla="*/ 1997656 h 3479269"/>
                  <a:gd name="connsiteX25-17697" fmla="*/ 673104 w 2072640"/>
                  <a:gd name="connsiteY25-17698" fmla="*/ 737296 h 3479269"/>
                  <a:gd name="connsiteX26-17699" fmla="*/ 696594 w 2072640"/>
                  <a:gd name="connsiteY26-17700" fmla="*/ 1920655 h 3479269"/>
                  <a:gd name="connsiteX27-17701" fmla="*/ 727552 w 2072640"/>
                  <a:gd name="connsiteY27-17702" fmla="*/ 855694 h 3479269"/>
                  <a:gd name="connsiteX28-17703" fmla="*/ 748032 w 2072640"/>
                  <a:gd name="connsiteY28-17704" fmla="*/ 1720276 h 3479269"/>
                  <a:gd name="connsiteX29-17705" fmla="*/ 775337 w 2072640"/>
                  <a:gd name="connsiteY29-17706" fmla="*/ 939002 h 3479269"/>
                  <a:gd name="connsiteX30-17707" fmla="*/ 791849 w 2072640"/>
                  <a:gd name="connsiteY30-17708" fmla="*/ 1672736 h 3479269"/>
                  <a:gd name="connsiteX31-17709" fmla="*/ 826776 w 2072640"/>
                  <a:gd name="connsiteY31-17710" fmla="*/ 998577 h 3479269"/>
                  <a:gd name="connsiteX32-17711" fmla="*/ 850896 w 2072640"/>
                  <a:gd name="connsiteY32-17712" fmla="*/ 1602190 h 3479269"/>
                  <a:gd name="connsiteX33-17713" fmla="*/ 878214 w 2072640"/>
                  <a:gd name="connsiteY33-17714" fmla="*/ 1068428 h 3479269"/>
                  <a:gd name="connsiteX34-17715" fmla="*/ 904867 w 2072640"/>
                  <a:gd name="connsiteY34-17716" fmla="*/ 1553341 h 3479269"/>
                  <a:gd name="connsiteX35-17717" fmla="*/ 933934 w 2072640"/>
                  <a:gd name="connsiteY35-17718" fmla="*/ 1100570 h 3479269"/>
                  <a:gd name="connsiteX36-17719" fmla="*/ 965815 w 2072640"/>
                  <a:gd name="connsiteY36-17720" fmla="*/ 1534898 h 3479269"/>
                  <a:gd name="connsiteX37-17721" fmla="*/ 999014 w 2072640"/>
                  <a:gd name="connsiteY37-17722" fmla="*/ 1107420 h 3479269"/>
                  <a:gd name="connsiteX38-17723" fmla="*/ 1037569 w 2072640"/>
                  <a:gd name="connsiteY38-17724" fmla="*/ 1487430 h 3479269"/>
                  <a:gd name="connsiteX39-17725" fmla="*/ 1067430 w 2072640"/>
                  <a:gd name="connsiteY39-17726" fmla="*/ 1102133 h 3479269"/>
                  <a:gd name="connsiteX40-17727" fmla="*/ 1088715 w 2072640"/>
                  <a:gd name="connsiteY40-17728" fmla="*/ 1477317 h 3479269"/>
                  <a:gd name="connsiteX41-17729" fmla="*/ 1127130 w 2072640"/>
                  <a:gd name="connsiteY41-17730" fmla="*/ 1154527 h 3479269"/>
                  <a:gd name="connsiteX42-17731" fmla="*/ 1152534 w 2072640"/>
                  <a:gd name="connsiteY42-17732" fmla="*/ 1468970 h 3479269"/>
                  <a:gd name="connsiteX43-17733" fmla="*/ 1187461 w 2072640"/>
                  <a:gd name="connsiteY43-17734" fmla="*/ 1170205 h 3479269"/>
                  <a:gd name="connsiteX44-17735" fmla="*/ 1221907 w 2072640"/>
                  <a:gd name="connsiteY44-17736" fmla="*/ 1483626 h 3479269"/>
                  <a:gd name="connsiteX45-17737" fmla="*/ 1258898 w 2072640"/>
                  <a:gd name="connsiteY45-17738" fmla="*/ 1160296 h 3479269"/>
                  <a:gd name="connsiteX46-17739" fmla="*/ 1289378 w 2072640"/>
                  <a:gd name="connsiteY46-17740" fmla="*/ 1483190 h 3479269"/>
                  <a:gd name="connsiteX47-17741" fmla="*/ 1337958 w 2072640"/>
                  <a:gd name="connsiteY47-17742" fmla="*/ 1169476 h 3479269"/>
                  <a:gd name="connsiteX48-17743" fmla="*/ 1377482 w 2072640"/>
                  <a:gd name="connsiteY48-17744" fmla="*/ 1511235 h 3479269"/>
                  <a:gd name="connsiteX49-17745" fmla="*/ 1413049 w 2072640"/>
                  <a:gd name="connsiteY49-17746" fmla="*/ 1179311 h 3479269"/>
                  <a:gd name="connsiteX50-17747" fmla="*/ 1447811 w 2072640"/>
                  <a:gd name="connsiteY50-17748" fmla="*/ 1499479 h 3479269"/>
                  <a:gd name="connsiteX51-17749" fmla="*/ 1482586 w 2072640"/>
                  <a:gd name="connsiteY51-17750" fmla="*/ 1168965 h 3479269"/>
                  <a:gd name="connsiteX52-17751" fmla="*/ 1524012 w 2072640"/>
                  <a:gd name="connsiteY52-17752" fmla="*/ 1497626 h 3479269"/>
                  <a:gd name="connsiteX53-17753" fmla="*/ 1561167 w 2072640"/>
                  <a:gd name="connsiteY53-17754" fmla="*/ 1167337 h 3479269"/>
                  <a:gd name="connsiteX54-17755" fmla="*/ 1608789 w 2072640"/>
                  <a:gd name="connsiteY54-17756" fmla="*/ 1520271 h 3479269"/>
                  <a:gd name="connsiteX55-17757" fmla="*/ 1648791 w 2072640"/>
                  <a:gd name="connsiteY55-17758" fmla="*/ 1159062 h 3479269"/>
                  <a:gd name="connsiteX56-17759" fmla="*/ 1698795 w 2072640"/>
                  <a:gd name="connsiteY56-17760" fmla="*/ 1523970 h 3479269"/>
                  <a:gd name="connsiteX57-17761" fmla="*/ 1737372 w 2072640"/>
                  <a:gd name="connsiteY57-17762" fmla="*/ 1157647 h 3479269"/>
                  <a:gd name="connsiteX58-17763" fmla="*/ 1782613 w 2072640"/>
                  <a:gd name="connsiteY58-17764" fmla="*/ 1531155 h 3479269"/>
                  <a:gd name="connsiteX59-17765" fmla="*/ 1829756 w 2072640"/>
                  <a:gd name="connsiteY59-17766" fmla="*/ 1172011 h 3479269"/>
                  <a:gd name="connsiteX60-17767" fmla="*/ 1881661 w 2072640"/>
                  <a:gd name="connsiteY60-17768" fmla="*/ 1571104 h 3479269"/>
                  <a:gd name="connsiteX61-17769" fmla="*/ 1930241 w 2072640"/>
                  <a:gd name="connsiteY61-17770" fmla="*/ 1183551 h 3479269"/>
                  <a:gd name="connsiteX62-17771" fmla="*/ 1958340 w 2072640"/>
                  <a:gd name="connsiteY62-17772" fmla="*/ 3163515 h 3479269"/>
                  <a:gd name="connsiteX63-17773" fmla="*/ 2011680 w 2072640"/>
                  <a:gd name="connsiteY63-17774" fmla="*/ 3475935 h 3479269"/>
                  <a:gd name="connsiteX64-17775" fmla="*/ 2072640 w 2072640"/>
                  <a:gd name="connsiteY64-17776" fmla="*/ 3186375 h 3479269"/>
                  <a:gd name="connsiteX65-17777" fmla="*/ 2072640 w 2072640"/>
                  <a:gd name="connsiteY65-17778" fmla="*/ 3186375 h 3479269"/>
                  <a:gd name="connsiteX66-17779" fmla="*/ 2072640 w 2072640"/>
                  <a:gd name="connsiteY66-17780" fmla="*/ 3186375 h 3479269"/>
                  <a:gd name="connsiteX0-17781" fmla="*/ 0 w 2072640"/>
                  <a:gd name="connsiteY0-17782" fmla="*/ 1449015 h 3479269"/>
                  <a:gd name="connsiteX1-17783" fmla="*/ 39057 w 2072640"/>
                  <a:gd name="connsiteY1-17784" fmla="*/ 1142146 h 3479269"/>
                  <a:gd name="connsiteX2-17785" fmla="*/ 68580 w 2072640"/>
                  <a:gd name="connsiteY2-17786" fmla="*/ 1449015 h 3479269"/>
                  <a:gd name="connsiteX3-17787" fmla="*/ 107636 w 2072640"/>
                  <a:gd name="connsiteY3-17788" fmla="*/ 1161306 h 3479269"/>
                  <a:gd name="connsiteX4-17789" fmla="*/ 137160 w 2072640"/>
                  <a:gd name="connsiteY4-17790" fmla="*/ 1502355 h 3479269"/>
                  <a:gd name="connsiteX5-17791" fmla="*/ 176532 w 2072640"/>
                  <a:gd name="connsiteY5-17792" fmla="*/ 1151399 h 3479269"/>
                  <a:gd name="connsiteX6-17793" fmla="*/ 205740 w 2072640"/>
                  <a:gd name="connsiteY6-17794" fmla="*/ 1509975 h 3479269"/>
                  <a:gd name="connsiteX7-17795" fmla="*/ 227970 w 2072640"/>
                  <a:gd name="connsiteY7-17796" fmla="*/ 1120991 h 3479269"/>
                  <a:gd name="connsiteX8-17797" fmla="*/ 256699 w 2072640"/>
                  <a:gd name="connsiteY8-17798" fmla="*/ 1564189 h 3479269"/>
                  <a:gd name="connsiteX9-17799" fmla="*/ 292104 w 2072640"/>
                  <a:gd name="connsiteY9-17800" fmla="*/ 930782 h 3479269"/>
                  <a:gd name="connsiteX10-17801" fmla="*/ 304800 w 2072640"/>
                  <a:gd name="connsiteY10-17802" fmla="*/ 1730955 h 3479269"/>
                  <a:gd name="connsiteX11-17803" fmla="*/ 334649 w 2072640"/>
                  <a:gd name="connsiteY11-17804" fmla="*/ 770835 h 3479269"/>
                  <a:gd name="connsiteX12-17805" fmla="*/ 347976 w 2072640"/>
                  <a:gd name="connsiteY12-17806" fmla="*/ 1883500 h 3479269"/>
                  <a:gd name="connsiteX13-17807" fmla="*/ 383543 w 2072640"/>
                  <a:gd name="connsiteY13-17808" fmla="*/ 610742 h 3479269"/>
                  <a:gd name="connsiteX14-17809" fmla="*/ 400044 w 2072640"/>
                  <a:gd name="connsiteY14-17810" fmla="*/ 2051213 h 3479269"/>
                  <a:gd name="connsiteX15-17811" fmla="*/ 440058 w 2072640"/>
                  <a:gd name="connsiteY15-17812" fmla="*/ 458416 h 3479269"/>
                  <a:gd name="connsiteX16-17813" fmla="*/ 450840 w 2072640"/>
                  <a:gd name="connsiteY16-17814" fmla="*/ 2233948 h 3479269"/>
                  <a:gd name="connsiteX17-17815" fmla="*/ 497843 w 2072640"/>
                  <a:gd name="connsiteY17-17816" fmla="*/ 298395 h 3479269"/>
                  <a:gd name="connsiteX18-17817" fmla="*/ 501636 w 2072640"/>
                  <a:gd name="connsiteY18-17818" fmla="*/ 2454856 h 3479269"/>
                  <a:gd name="connsiteX19-17819" fmla="*/ 546108 w 2072640"/>
                  <a:gd name="connsiteY19-17820" fmla="*/ 121 h 3479269"/>
                  <a:gd name="connsiteX20-17821" fmla="*/ 549260 w 2072640"/>
                  <a:gd name="connsiteY20-17822" fmla="*/ 2338807 h 3479269"/>
                  <a:gd name="connsiteX21-17823" fmla="*/ 589283 w 2072640"/>
                  <a:gd name="connsiteY21-17824" fmla="*/ 240542 h 3479269"/>
                  <a:gd name="connsiteX22-17825" fmla="*/ 598795 w 2072640"/>
                  <a:gd name="connsiteY22-17826" fmla="*/ 2210724 h 3479269"/>
                  <a:gd name="connsiteX23-17827" fmla="*/ 632460 w 2072640"/>
                  <a:gd name="connsiteY23-17828" fmla="*/ 484017 h 3479269"/>
                  <a:gd name="connsiteX24-17829" fmla="*/ 645156 w 2072640"/>
                  <a:gd name="connsiteY24-17830" fmla="*/ 1997656 h 3479269"/>
                  <a:gd name="connsiteX25-17831" fmla="*/ 673104 w 2072640"/>
                  <a:gd name="connsiteY25-17832" fmla="*/ 737296 h 3479269"/>
                  <a:gd name="connsiteX26-17833" fmla="*/ 696594 w 2072640"/>
                  <a:gd name="connsiteY26-17834" fmla="*/ 1920655 h 3479269"/>
                  <a:gd name="connsiteX27-17835" fmla="*/ 727552 w 2072640"/>
                  <a:gd name="connsiteY27-17836" fmla="*/ 855694 h 3479269"/>
                  <a:gd name="connsiteX28-17837" fmla="*/ 748032 w 2072640"/>
                  <a:gd name="connsiteY28-17838" fmla="*/ 1720276 h 3479269"/>
                  <a:gd name="connsiteX29-17839" fmla="*/ 775337 w 2072640"/>
                  <a:gd name="connsiteY29-17840" fmla="*/ 939002 h 3479269"/>
                  <a:gd name="connsiteX30-17841" fmla="*/ 791849 w 2072640"/>
                  <a:gd name="connsiteY30-17842" fmla="*/ 1672736 h 3479269"/>
                  <a:gd name="connsiteX31-17843" fmla="*/ 826776 w 2072640"/>
                  <a:gd name="connsiteY31-17844" fmla="*/ 998577 h 3479269"/>
                  <a:gd name="connsiteX32-17845" fmla="*/ 850896 w 2072640"/>
                  <a:gd name="connsiteY32-17846" fmla="*/ 1602190 h 3479269"/>
                  <a:gd name="connsiteX33-17847" fmla="*/ 878214 w 2072640"/>
                  <a:gd name="connsiteY33-17848" fmla="*/ 1068428 h 3479269"/>
                  <a:gd name="connsiteX34-17849" fmla="*/ 904867 w 2072640"/>
                  <a:gd name="connsiteY34-17850" fmla="*/ 1553341 h 3479269"/>
                  <a:gd name="connsiteX35-17851" fmla="*/ 933934 w 2072640"/>
                  <a:gd name="connsiteY35-17852" fmla="*/ 1100570 h 3479269"/>
                  <a:gd name="connsiteX36-17853" fmla="*/ 965815 w 2072640"/>
                  <a:gd name="connsiteY36-17854" fmla="*/ 1534898 h 3479269"/>
                  <a:gd name="connsiteX37-17855" fmla="*/ 999014 w 2072640"/>
                  <a:gd name="connsiteY37-17856" fmla="*/ 1107420 h 3479269"/>
                  <a:gd name="connsiteX38-17857" fmla="*/ 1037569 w 2072640"/>
                  <a:gd name="connsiteY38-17858" fmla="*/ 1487430 h 3479269"/>
                  <a:gd name="connsiteX39-17859" fmla="*/ 1067430 w 2072640"/>
                  <a:gd name="connsiteY39-17860" fmla="*/ 1102133 h 3479269"/>
                  <a:gd name="connsiteX40-17861" fmla="*/ 1088715 w 2072640"/>
                  <a:gd name="connsiteY40-17862" fmla="*/ 1477317 h 3479269"/>
                  <a:gd name="connsiteX41-17863" fmla="*/ 1127130 w 2072640"/>
                  <a:gd name="connsiteY41-17864" fmla="*/ 1154527 h 3479269"/>
                  <a:gd name="connsiteX42-17865" fmla="*/ 1152534 w 2072640"/>
                  <a:gd name="connsiteY42-17866" fmla="*/ 1468970 h 3479269"/>
                  <a:gd name="connsiteX43-17867" fmla="*/ 1187461 w 2072640"/>
                  <a:gd name="connsiteY43-17868" fmla="*/ 1170205 h 3479269"/>
                  <a:gd name="connsiteX44-17869" fmla="*/ 1221907 w 2072640"/>
                  <a:gd name="connsiteY44-17870" fmla="*/ 1483626 h 3479269"/>
                  <a:gd name="connsiteX45-17871" fmla="*/ 1258898 w 2072640"/>
                  <a:gd name="connsiteY45-17872" fmla="*/ 1160296 h 3479269"/>
                  <a:gd name="connsiteX46-17873" fmla="*/ 1289378 w 2072640"/>
                  <a:gd name="connsiteY46-17874" fmla="*/ 1483190 h 3479269"/>
                  <a:gd name="connsiteX47-17875" fmla="*/ 1337958 w 2072640"/>
                  <a:gd name="connsiteY47-17876" fmla="*/ 1169476 h 3479269"/>
                  <a:gd name="connsiteX48-17877" fmla="*/ 1377482 w 2072640"/>
                  <a:gd name="connsiteY48-17878" fmla="*/ 1511235 h 3479269"/>
                  <a:gd name="connsiteX49-17879" fmla="*/ 1413049 w 2072640"/>
                  <a:gd name="connsiteY49-17880" fmla="*/ 1179311 h 3479269"/>
                  <a:gd name="connsiteX50-17881" fmla="*/ 1447811 w 2072640"/>
                  <a:gd name="connsiteY50-17882" fmla="*/ 1499479 h 3479269"/>
                  <a:gd name="connsiteX51-17883" fmla="*/ 1482586 w 2072640"/>
                  <a:gd name="connsiteY51-17884" fmla="*/ 1168965 h 3479269"/>
                  <a:gd name="connsiteX52-17885" fmla="*/ 1524012 w 2072640"/>
                  <a:gd name="connsiteY52-17886" fmla="*/ 1497626 h 3479269"/>
                  <a:gd name="connsiteX53-17887" fmla="*/ 1561167 w 2072640"/>
                  <a:gd name="connsiteY53-17888" fmla="*/ 1167337 h 3479269"/>
                  <a:gd name="connsiteX54-17889" fmla="*/ 1608789 w 2072640"/>
                  <a:gd name="connsiteY54-17890" fmla="*/ 1520271 h 3479269"/>
                  <a:gd name="connsiteX55-17891" fmla="*/ 1648791 w 2072640"/>
                  <a:gd name="connsiteY55-17892" fmla="*/ 1159062 h 3479269"/>
                  <a:gd name="connsiteX56-17893" fmla="*/ 1698795 w 2072640"/>
                  <a:gd name="connsiteY56-17894" fmla="*/ 1523970 h 3479269"/>
                  <a:gd name="connsiteX57-17895" fmla="*/ 1737372 w 2072640"/>
                  <a:gd name="connsiteY57-17896" fmla="*/ 1157647 h 3479269"/>
                  <a:gd name="connsiteX58-17897" fmla="*/ 1782613 w 2072640"/>
                  <a:gd name="connsiteY58-17898" fmla="*/ 1531155 h 3479269"/>
                  <a:gd name="connsiteX59-17899" fmla="*/ 1829756 w 2072640"/>
                  <a:gd name="connsiteY59-17900" fmla="*/ 1172011 h 3479269"/>
                  <a:gd name="connsiteX60-17901" fmla="*/ 1869759 w 2072640"/>
                  <a:gd name="connsiteY60-17902" fmla="*/ 1530718 h 3479269"/>
                  <a:gd name="connsiteX61-17903" fmla="*/ 1930241 w 2072640"/>
                  <a:gd name="connsiteY61-17904" fmla="*/ 1183551 h 3479269"/>
                  <a:gd name="connsiteX62-17905" fmla="*/ 1958340 w 2072640"/>
                  <a:gd name="connsiteY62-17906" fmla="*/ 3163515 h 3479269"/>
                  <a:gd name="connsiteX63-17907" fmla="*/ 2011680 w 2072640"/>
                  <a:gd name="connsiteY63-17908" fmla="*/ 3475935 h 3479269"/>
                  <a:gd name="connsiteX64-17909" fmla="*/ 2072640 w 2072640"/>
                  <a:gd name="connsiteY64-17910" fmla="*/ 3186375 h 3479269"/>
                  <a:gd name="connsiteX65-17911" fmla="*/ 2072640 w 2072640"/>
                  <a:gd name="connsiteY65-17912" fmla="*/ 3186375 h 3479269"/>
                  <a:gd name="connsiteX66-17913" fmla="*/ 2072640 w 2072640"/>
                  <a:gd name="connsiteY66-17914" fmla="*/ 3186375 h 3479269"/>
                  <a:gd name="connsiteX0-17915" fmla="*/ 0 w 2072640"/>
                  <a:gd name="connsiteY0-17916" fmla="*/ 1449015 h 3478169"/>
                  <a:gd name="connsiteX1-17917" fmla="*/ 39057 w 2072640"/>
                  <a:gd name="connsiteY1-17918" fmla="*/ 1142146 h 3478169"/>
                  <a:gd name="connsiteX2-17919" fmla="*/ 68580 w 2072640"/>
                  <a:gd name="connsiteY2-17920" fmla="*/ 1449015 h 3478169"/>
                  <a:gd name="connsiteX3-17921" fmla="*/ 107636 w 2072640"/>
                  <a:gd name="connsiteY3-17922" fmla="*/ 1161306 h 3478169"/>
                  <a:gd name="connsiteX4-17923" fmla="*/ 137160 w 2072640"/>
                  <a:gd name="connsiteY4-17924" fmla="*/ 1502355 h 3478169"/>
                  <a:gd name="connsiteX5-17925" fmla="*/ 176532 w 2072640"/>
                  <a:gd name="connsiteY5-17926" fmla="*/ 1151399 h 3478169"/>
                  <a:gd name="connsiteX6-17927" fmla="*/ 205740 w 2072640"/>
                  <a:gd name="connsiteY6-17928" fmla="*/ 1509975 h 3478169"/>
                  <a:gd name="connsiteX7-17929" fmla="*/ 227970 w 2072640"/>
                  <a:gd name="connsiteY7-17930" fmla="*/ 1120991 h 3478169"/>
                  <a:gd name="connsiteX8-17931" fmla="*/ 256699 w 2072640"/>
                  <a:gd name="connsiteY8-17932" fmla="*/ 1564189 h 3478169"/>
                  <a:gd name="connsiteX9-17933" fmla="*/ 292104 w 2072640"/>
                  <a:gd name="connsiteY9-17934" fmla="*/ 930782 h 3478169"/>
                  <a:gd name="connsiteX10-17935" fmla="*/ 304800 w 2072640"/>
                  <a:gd name="connsiteY10-17936" fmla="*/ 1730955 h 3478169"/>
                  <a:gd name="connsiteX11-17937" fmla="*/ 334649 w 2072640"/>
                  <a:gd name="connsiteY11-17938" fmla="*/ 770835 h 3478169"/>
                  <a:gd name="connsiteX12-17939" fmla="*/ 347976 w 2072640"/>
                  <a:gd name="connsiteY12-17940" fmla="*/ 1883500 h 3478169"/>
                  <a:gd name="connsiteX13-17941" fmla="*/ 383543 w 2072640"/>
                  <a:gd name="connsiteY13-17942" fmla="*/ 610742 h 3478169"/>
                  <a:gd name="connsiteX14-17943" fmla="*/ 400044 w 2072640"/>
                  <a:gd name="connsiteY14-17944" fmla="*/ 2051213 h 3478169"/>
                  <a:gd name="connsiteX15-17945" fmla="*/ 440058 w 2072640"/>
                  <a:gd name="connsiteY15-17946" fmla="*/ 458416 h 3478169"/>
                  <a:gd name="connsiteX16-17947" fmla="*/ 450840 w 2072640"/>
                  <a:gd name="connsiteY16-17948" fmla="*/ 2233948 h 3478169"/>
                  <a:gd name="connsiteX17-17949" fmla="*/ 497843 w 2072640"/>
                  <a:gd name="connsiteY17-17950" fmla="*/ 298395 h 3478169"/>
                  <a:gd name="connsiteX18-17951" fmla="*/ 501636 w 2072640"/>
                  <a:gd name="connsiteY18-17952" fmla="*/ 2454856 h 3478169"/>
                  <a:gd name="connsiteX19-17953" fmla="*/ 546108 w 2072640"/>
                  <a:gd name="connsiteY19-17954" fmla="*/ 121 h 3478169"/>
                  <a:gd name="connsiteX20-17955" fmla="*/ 549260 w 2072640"/>
                  <a:gd name="connsiteY20-17956" fmla="*/ 2338807 h 3478169"/>
                  <a:gd name="connsiteX21-17957" fmla="*/ 589283 w 2072640"/>
                  <a:gd name="connsiteY21-17958" fmla="*/ 240542 h 3478169"/>
                  <a:gd name="connsiteX22-17959" fmla="*/ 598795 w 2072640"/>
                  <a:gd name="connsiteY22-17960" fmla="*/ 2210724 h 3478169"/>
                  <a:gd name="connsiteX23-17961" fmla="*/ 632460 w 2072640"/>
                  <a:gd name="connsiteY23-17962" fmla="*/ 484017 h 3478169"/>
                  <a:gd name="connsiteX24-17963" fmla="*/ 645156 w 2072640"/>
                  <a:gd name="connsiteY24-17964" fmla="*/ 1997656 h 3478169"/>
                  <a:gd name="connsiteX25-17965" fmla="*/ 673104 w 2072640"/>
                  <a:gd name="connsiteY25-17966" fmla="*/ 737296 h 3478169"/>
                  <a:gd name="connsiteX26-17967" fmla="*/ 696594 w 2072640"/>
                  <a:gd name="connsiteY26-17968" fmla="*/ 1920655 h 3478169"/>
                  <a:gd name="connsiteX27-17969" fmla="*/ 727552 w 2072640"/>
                  <a:gd name="connsiteY27-17970" fmla="*/ 855694 h 3478169"/>
                  <a:gd name="connsiteX28-17971" fmla="*/ 748032 w 2072640"/>
                  <a:gd name="connsiteY28-17972" fmla="*/ 1720276 h 3478169"/>
                  <a:gd name="connsiteX29-17973" fmla="*/ 775337 w 2072640"/>
                  <a:gd name="connsiteY29-17974" fmla="*/ 939002 h 3478169"/>
                  <a:gd name="connsiteX30-17975" fmla="*/ 791849 w 2072640"/>
                  <a:gd name="connsiteY30-17976" fmla="*/ 1672736 h 3478169"/>
                  <a:gd name="connsiteX31-17977" fmla="*/ 826776 w 2072640"/>
                  <a:gd name="connsiteY31-17978" fmla="*/ 998577 h 3478169"/>
                  <a:gd name="connsiteX32-17979" fmla="*/ 850896 w 2072640"/>
                  <a:gd name="connsiteY32-17980" fmla="*/ 1602190 h 3478169"/>
                  <a:gd name="connsiteX33-17981" fmla="*/ 878214 w 2072640"/>
                  <a:gd name="connsiteY33-17982" fmla="*/ 1068428 h 3478169"/>
                  <a:gd name="connsiteX34-17983" fmla="*/ 904867 w 2072640"/>
                  <a:gd name="connsiteY34-17984" fmla="*/ 1553341 h 3478169"/>
                  <a:gd name="connsiteX35-17985" fmla="*/ 933934 w 2072640"/>
                  <a:gd name="connsiteY35-17986" fmla="*/ 1100570 h 3478169"/>
                  <a:gd name="connsiteX36-17987" fmla="*/ 965815 w 2072640"/>
                  <a:gd name="connsiteY36-17988" fmla="*/ 1534898 h 3478169"/>
                  <a:gd name="connsiteX37-17989" fmla="*/ 999014 w 2072640"/>
                  <a:gd name="connsiteY37-17990" fmla="*/ 1107420 h 3478169"/>
                  <a:gd name="connsiteX38-17991" fmla="*/ 1037569 w 2072640"/>
                  <a:gd name="connsiteY38-17992" fmla="*/ 1487430 h 3478169"/>
                  <a:gd name="connsiteX39-17993" fmla="*/ 1067430 w 2072640"/>
                  <a:gd name="connsiteY39-17994" fmla="*/ 1102133 h 3478169"/>
                  <a:gd name="connsiteX40-17995" fmla="*/ 1088715 w 2072640"/>
                  <a:gd name="connsiteY40-17996" fmla="*/ 1477317 h 3478169"/>
                  <a:gd name="connsiteX41-17997" fmla="*/ 1127130 w 2072640"/>
                  <a:gd name="connsiteY41-17998" fmla="*/ 1154527 h 3478169"/>
                  <a:gd name="connsiteX42-17999" fmla="*/ 1152534 w 2072640"/>
                  <a:gd name="connsiteY42-18000" fmla="*/ 1468970 h 3478169"/>
                  <a:gd name="connsiteX43-18001" fmla="*/ 1187461 w 2072640"/>
                  <a:gd name="connsiteY43-18002" fmla="*/ 1170205 h 3478169"/>
                  <a:gd name="connsiteX44-18003" fmla="*/ 1221907 w 2072640"/>
                  <a:gd name="connsiteY44-18004" fmla="*/ 1483626 h 3478169"/>
                  <a:gd name="connsiteX45-18005" fmla="*/ 1258898 w 2072640"/>
                  <a:gd name="connsiteY45-18006" fmla="*/ 1160296 h 3478169"/>
                  <a:gd name="connsiteX46-18007" fmla="*/ 1289378 w 2072640"/>
                  <a:gd name="connsiteY46-18008" fmla="*/ 1483190 h 3478169"/>
                  <a:gd name="connsiteX47-18009" fmla="*/ 1337958 w 2072640"/>
                  <a:gd name="connsiteY47-18010" fmla="*/ 1169476 h 3478169"/>
                  <a:gd name="connsiteX48-18011" fmla="*/ 1377482 w 2072640"/>
                  <a:gd name="connsiteY48-18012" fmla="*/ 1511235 h 3478169"/>
                  <a:gd name="connsiteX49-18013" fmla="*/ 1413049 w 2072640"/>
                  <a:gd name="connsiteY49-18014" fmla="*/ 1179311 h 3478169"/>
                  <a:gd name="connsiteX50-18015" fmla="*/ 1447811 w 2072640"/>
                  <a:gd name="connsiteY50-18016" fmla="*/ 1499479 h 3478169"/>
                  <a:gd name="connsiteX51-18017" fmla="*/ 1482586 w 2072640"/>
                  <a:gd name="connsiteY51-18018" fmla="*/ 1168965 h 3478169"/>
                  <a:gd name="connsiteX52-18019" fmla="*/ 1524012 w 2072640"/>
                  <a:gd name="connsiteY52-18020" fmla="*/ 1497626 h 3478169"/>
                  <a:gd name="connsiteX53-18021" fmla="*/ 1561167 w 2072640"/>
                  <a:gd name="connsiteY53-18022" fmla="*/ 1167337 h 3478169"/>
                  <a:gd name="connsiteX54-18023" fmla="*/ 1608789 w 2072640"/>
                  <a:gd name="connsiteY54-18024" fmla="*/ 1520271 h 3478169"/>
                  <a:gd name="connsiteX55-18025" fmla="*/ 1648791 w 2072640"/>
                  <a:gd name="connsiteY55-18026" fmla="*/ 1159062 h 3478169"/>
                  <a:gd name="connsiteX56-18027" fmla="*/ 1698795 w 2072640"/>
                  <a:gd name="connsiteY56-18028" fmla="*/ 1523970 h 3478169"/>
                  <a:gd name="connsiteX57-18029" fmla="*/ 1737372 w 2072640"/>
                  <a:gd name="connsiteY57-18030" fmla="*/ 1157647 h 3478169"/>
                  <a:gd name="connsiteX58-18031" fmla="*/ 1782613 w 2072640"/>
                  <a:gd name="connsiteY58-18032" fmla="*/ 1531155 h 3478169"/>
                  <a:gd name="connsiteX59-18033" fmla="*/ 1829756 w 2072640"/>
                  <a:gd name="connsiteY59-18034" fmla="*/ 1172011 h 3478169"/>
                  <a:gd name="connsiteX60-18035" fmla="*/ 1869759 w 2072640"/>
                  <a:gd name="connsiteY60-18036" fmla="*/ 1530718 h 3478169"/>
                  <a:gd name="connsiteX61-18037" fmla="*/ 1935001 w 2072640"/>
                  <a:gd name="connsiteY61-18038" fmla="*/ 1229708 h 3478169"/>
                  <a:gd name="connsiteX62-18039" fmla="*/ 1958340 w 2072640"/>
                  <a:gd name="connsiteY62-18040" fmla="*/ 3163515 h 3478169"/>
                  <a:gd name="connsiteX63-18041" fmla="*/ 2011680 w 2072640"/>
                  <a:gd name="connsiteY63-18042" fmla="*/ 3475935 h 3478169"/>
                  <a:gd name="connsiteX64-18043" fmla="*/ 2072640 w 2072640"/>
                  <a:gd name="connsiteY64-18044" fmla="*/ 3186375 h 3478169"/>
                  <a:gd name="connsiteX65-18045" fmla="*/ 2072640 w 2072640"/>
                  <a:gd name="connsiteY65-18046" fmla="*/ 3186375 h 3478169"/>
                  <a:gd name="connsiteX66-18047" fmla="*/ 2072640 w 2072640"/>
                  <a:gd name="connsiteY66-18048" fmla="*/ 3186375 h 3478169"/>
                  <a:gd name="connsiteX0-18049" fmla="*/ 0 w 2072640"/>
                  <a:gd name="connsiteY0-18050" fmla="*/ 1449015 h 3186375"/>
                  <a:gd name="connsiteX1-18051" fmla="*/ 39057 w 2072640"/>
                  <a:gd name="connsiteY1-18052" fmla="*/ 1142146 h 3186375"/>
                  <a:gd name="connsiteX2-18053" fmla="*/ 68580 w 2072640"/>
                  <a:gd name="connsiteY2-18054" fmla="*/ 1449015 h 3186375"/>
                  <a:gd name="connsiteX3-18055" fmla="*/ 107636 w 2072640"/>
                  <a:gd name="connsiteY3-18056" fmla="*/ 1161306 h 3186375"/>
                  <a:gd name="connsiteX4-18057" fmla="*/ 137160 w 2072640"/>
                  <a:gd name="connsiteY4-18058" fmla="*/ 1502355 h 3186375"/>
                  <a:gd name="connsiteX5-18059" fmla="*/ 176532 w 2072640"/>
                  <a:gd name="connsiteY5-18060" fmla="*/ 1151399 h 3186375"/>
                  <a:gd name="connsiteX6-18061" fmla="*/ 205740 w 2072640"/>
                  <a:gd name="connsiteY6-18062" fmla="*/ 1509975 h 3186375"/>
                  <a:gd name="connsiteX7-18063" fmla="*/ 227970 w 2072640"/>
                  <a:gd name="connsiteY7-18064" fmla="*/ 1120991 h 3186375"/>
                  <a:gd name="connsiteX8-18065" fmla="*/ 256699 w 2072640"/>
                  <a:gd name="connsiteY8-18066" fmla="*/ 1564189 h 3186375"/>
                  <a:gd name="connsiteX9-18067" fmla="*/ 292104 w 2072640"/>
                  <a:gd name="connsiteY9-18068" fmla="*/ 930782 h 3186375"/>
                  <a:gd name="connsiteX10-18069" fmla="*/ 304800 w 2072640"/>
                  <a:gd name="connsiteY10-18070" fmla="*/ 1730955 h 3186375"/>
                  <a:gd name="connsiteX11-18071" fmla="*/ 334649 w 2072640"/>
                  <a:gd name="connsiteY11-18072" fmla="*/ 770835 h 3186375"/>
                  <a:gd name="connsiteX12-18073" fmla="*/ 347976 w 2072640"/>
                  <a:gd name="connsiteY12-18074" fmla="*/ 1883500 h 3186375"/>
                  <a:gd name="connsiteX13-18075" fmla="*/ 383543 w 2072640"/>
                  <a:gd name="connsiteY13-18076" fmla="*/ 610742 h 3186375"/>
                  <a:gd name="connsiteX14-18077" fmla="*/ 400044 w 2072640"/>
                  <a:gd name="connsiteY14-18078" fmla="*/ 2051213 h 3186375"/>
                  <a:gd name="connsiteX15-18079" fmla="*/ 440058 w 2072640"/>
                  <a:gd name="connsiteY15-18080" fmla="*/ 458416 h 3186375"/>
                  <a:gd name="connsiteX16-18081" fmla="*/ 450840 w 2072640"/>
                  <a:gd name="connsiteY16-18082" fmla="*/ 2233948 h 3186375"/>
                  <a:gd name="connsiteX17-18083" fmla="*/ 497843 w 2072640"/>
                  <a:gd name="connsiteY17-18084" fmla="*/ 298395 h 3186375"/>
                  <a:gd name="connsiteX18-18085" fmla="*/ 501636 w 2072640"/>
                  <a:gd name="connsiteY18-18086" fmla="*/ 2454856 h 3186375"/>
                  <a:gd name="connsiteX19-18087" fmla="*/ 546108 w 2072640"/>
                  <a:gd name="connsiteY19-18088" fmla="*/ 121 h 3186375"/>
                  <a:gd name="connsiteX20-18089" fmla="*/ 549260 w 2072640"/>
                  <a:gd name="connsiteY20-18090" fmla="*/ 2338807 h 3186375"/>
                  <a:gd name="connsiteX21-18091" fmla="*/ 589283 w 2072640"/>
                  <a:gd name="connsiteY21-18092" fmla="*/ 240542 h 3186375"/>
                  <a:gd name="connsiteX22-18093" fmla="*/ 598795 w 2072640"/>
                  <a:gd name="connsiteY22-18094" fmla="*/ 2210724 h 3186375"/>
                  <a:gd name="connsiteX23-18095" fmla="*/ 632460 w 2072640"/>
                  <a:gd name="connsiteY23-18096" fmla="*/ 484017 h 3186375"/>
                  <a:gd name="connsiteX24-18097" fmla="*/ 645156 w 2072640"/>
                  <a:gd name="connsiteY24-18098" fmla="*/ 1997656 h 3186375"/>
                  <a:gd name="connsiteX25-18099" fmla="*/ 673104 w 2072640"/>
                  <a:gd name="connsiteY25-18100" fmla="*/ 737296 h 3186375"/>
                  <a:gd name="connsiteX26-18101" fmla="*/ 696594 w 2072640"/>
                  <a:gd name="connsiteY26-18102" fmla="*/ 1920655 h 3186375"/>
                  <a:gd name="connsiteX27-18103" fmla="*/ 727552 w 2072640"/>
                  <a:gd name="connsiteY27-18104" fmla="*/ 855694 h 3186375"/>
                  <a:gd name="connsiteX28-18105" fmla="*/ 748032 w 2072640"/>
                  <a:gd name="connsiteY28-18106" fmla="*/ 1720276 h 3186375"/>
                  <a:gd name="connsiteX29-18107" fmla="*/ 775337 w 2072640"/>
                  <a:gd name="connsiteY29-18108" fmla="*/ 939002 h 3186375"/>
                  <a:gd name="connsiteX30-18109" fmla="*/ 791849 w 2072640"/>
                  <a:gd name="connsiteY30-18110" fmla="*/ 1672736 h 3186375"/>
                  <a:gd name="connsiteX31-18111" fmla="*/ 826776 w 2072640"/>
                  <a:gd name="connsiteY31-18112" fmla="*/ 998577 h 3186375"/>
                  <a:gd name="connsiteX32-18113" fmla="*/ 850896 w 2072640"/>
                  <a:gd name="connsiteY32-18114" fmla="*/ 1602190 h 3186375"/>
                  <a:gd name="connsiteX33-18115" fmla="*/ 878214 w 2072640"/>
                  <a:gd name="connsiteY33-18116" fmla="*/ 1068428 h 3186375"/>
                  <a:gd name="connsiteX34-18117" fmla="*/ 904867 w 2072640"/>
                  <a:gd name="connsiteY34-18118" fmla="*/ 1553341 h 3186375"/>
                  <a:gd name="connsiteX35-18119" fmla="*/ 933934 w 2072640"/>
                  <a:gd name="connsiteY35-18120" fmla="*/ 1100570 h 3186375"/>
                  <a:gd name="connsiteX36-18121" fmla="*/ 965815 w 2072640"/>
                  <a:gd name="connsiteY36-18122" fmla="*/ 1534898 h 3186375"/>
                  <a:gd name="connsiteX37-18123" fmla="*/ 999014 w 2072640"/>
                  <a:gd name="connsiteY37-18124" fmla="*/ 1107420 h 3186375"/>
                  <a:gd name="connsiteX38-18125" fmla="*/ 1037569 w 2072640"/>
                  <a:gd name="connsiteY38-18126" fmla="*/ 1487430 h 3186375"/>
                  <a:gd name="connsiteX39-18127" fmla="*/ 1067430 w 2072640"/>
                  <a:gd name="connsiteY39-18128" fmla="*/ 1102133 h 3186375"/>
                  <a:gd name="connsiteX40-18129" fmla="*/ 1088715 w 2072640"/>
                  <a:gd name="connsiteY40-18130" fmla="*/ 1477317 h 3186375"/>
                  <a:gd name="connsiteX41-18131" fmla="*/ 1127130 w 2072640"/>
                  <a:gd name="connsiteY41-18132" fmla="*/ 1154527 h 3186375"/>
                  <a:gd name="connsiteX42-18133" fmla="*/ 1152534 w 2072640"/>
                  <a:gd name="connsiteY42-18134" fmla="*/ 1468970 h 3186375"/>
                  <a:gd name="connsiteX43-18135" fmla="*/ 1187461 w 2072640"/>
                  <a:gd name="connsiteY43-18136" fmla="*/ 1170205 h 3186375"/>
                  <a:gd name="connsiteX44-18137" fmla="*/ 1221907 w 2072640"/>
                  <a:gd name="connsiteY44-18138" fmla="*/ 1483626 h 3186375"/>
                  <a:gd name="connsiteX45-18139" fmla="*/ 1258898 w 2072640"/>
                  <a:gd name="connsiteY45-18140" fmla="*/ 1160296 h 3186375"/>
                  <a:gd name="connsiteX46-18141" fmla="*/ 1289378 w 2072640"/>
                  <a:gd name="connsiteY46-18142" fmla="*/ 1483190 h 3186375"/>
                  <a:gd name="connsiteX47-18143" fmla="*/ 1337958 w 2072640"/>
                  <a:gd name="connsiteY47-18144" fmla="*/ 1169476 h 3186375"/>
                  <a:gd name="connsiteX48-18145" fmla="*/ 1377482 w 2072640"/>
                  <a:gd name="connsiteY48-18146" fmla="*/ 1511235 h 3186375"/>
                  <a:gd name="connsiteX49-18147" fmla="*/ 1413049 w 2072640"/>
                  <a:gd name="connsiteY49-18148" fmla="*/ 1179311 h 3186375"/>
                  <a:gd name="connsiteX50-18149" fmla="*/ 1447811 w 2072640"/>
                  <a:gd name="connsiteY50-18150" fmla="*/ 1499479 h 3186375"/>
                  <a:gd name="connsiteX51-18151" fmla="*/ 1482586 w 2072640"/>
                  <a:gd name="connsiteY51-18152" fmla="*/ 1168965 h 3186375"/>
                  <a:gd name="connsiteX52-18153" fmla="*/ 1524012 w 2072640"/>
                  <a:gd name="connsiteY52-18154" fmla="*/ 1497626 h 3186375"/>
                  <a:gd name="connsiteX53-18155" fmla="*/ 1561167 w 2072640"/>
                  <a:gd name="connsiteY53-18156" fmla="*/ 1167337 h 3186375"/>
                  <a:gd name="connsiteX54-18157" fmla="*/ 1608789 w 2072640"/>
                  <a:gd name="connsiteY54-18158" fmla="*/ 1520271 h 3186375"/>
                  <a:gd name="connsiteX55-18159" fmla="*/ 1648791 w 2072640"/>
                  <a:gd name="connsiteY55-18160" fmla="*/ 1159062 h 3186375"/>
                  <a:gd name="connsiteX56-18161" fmla="*/ 1698795 w 2072640"/>
                  <a:gd name="connsiteY56-18162" fmla="*/ 1523970 h 3186375"/>
                  <a:gd name="connsiteX57-18163" fmla="*/ 1737372 w 2072640"/>
                  <a:gd name="connsiteY57-18164" fmla="*/ 1157647 h 3186375"/>
                  <a:gd name="connsiteX58-18165" fmla="*/ 1782613 w 2072640"/>
                  <a:gd name="connsiteY58-18166" fmla="*/ 1531155 h 3186375"/>
                  <a:gd name="connsiteX59-18167" fmla="*/ 1829756 w 2072640"/>
                  <a:gd name="connsiteY59-18168" fmla="*/ 1172011 h 3186375"/>
                  <a:gd name="connsiteX60-18169" fmla="*/ 1869759 w 2072640"/>
                  <a:gd name="connsiteY60-18170" fmla="*/ 1530718 h 3186375"/>
                  <a:gd name="connsiteX61-18171" fmla="*/ 1935001 w 2072640"/>
                  <a:gd name="connsiteY61-18172" fmla="*/ 1229708 h 3186375"/>
                  <a:gd name="connsiteX62-18173" fmla="*/ 1958340 w 2072640"/>
                  <a:gd name="connsiteY62-18174" fmla="*/ 3163515 h 3186375"/>
                  <a:gd name="connsiteX63-18175" fmla="*/ 2021202 w 2072640"/>
                  <a:gd name="connsiteY63-18176" fmla="*/ 1191171 h 3186375"/>
                  <a:gd name="connsiteX64-18177" fmla="*/ 2072640 w 2072640"/>
                  <a:gd name="connsiteY64-18178" fmla="*/ 3186375 h 3186375"/>
                  <a:gd name="connsiteX65-18179" fmla="*/ 2072640 w 2072640"/>
                  <a:gd name="connsiteY65-18180" fmla="*/ 3186375 h 3186375"/>
                  <a:gd name="connsiteX66-18181" fmla="*/ 2072640 w 2072640"/>
                  <a:gd name="connsiteY66-18182" fmla="*/ 3186375 h 3186375"/>
                  <a:gd name="connsiteX0-18183" fmla="*/ 0 w 2072640"/>
                  <a:gd name="connsiteY0-18184" fmla="*/ 1449015 h 3186375"/>
                  <a:gd name="connsiteX1-18185" fmla="*/ 39057 w 2072640"/>
                  <a:gd name="connsiteY1-18186" fmla="*/ 1142146 h 3186375"/>
                  <a:gd name="connsiteX2-18187" fmla="*/ 68580 w 2072640"/>
                  <a:gd name="connsiteY2-18188" fmla="*/ 1449015 h 3186375"/>
                  <a:gd name="connsiteX3-18189" fmla="*/ 107636 w 2072640"/>
                  <a:gd name="connsiteY3-18190" fmla="*/ 1161306 h 3186375"/>
                  <a:gd name="connsiteX4-18191" fmla="*/ 137160 w 2072640"/>
                  <a:gd name="connsiteY4-18192" fmla="*/ 1502355 h 3186375"/>
                  <a:gd name="connsiteX5-18193" fmla="*/ 176532 w 2072640"/>
                  <a:gd name="connsiteY5-18194" fmla="*/ 1151399 h 3186375"/>
                  <a:gd name="connsiteX6-18195" fmla="*/ 205740 w 2072640"/>
                  <a:gd name="connsiteY6-18196" fmla="*/ 1509975 h 3186375"/>
                  <a:gd name="connsiteX7-18197" fmla="*/ 227970 w 2072640"/>
                  <a:gd name="connsiteY7-18198" fmla="*/ 1120991 h 3186375"/>
                  <a:gd name="connsiteX8-18199" fmla="*/ 256699 w 2072640"/>
                  <a:gd name="connsiteY8-18200" fmla="*/ 1564189 h 3186375"/>
                  <a:gd name="connsiteX9-18201" fmla="*/ 292104 w 2072640"/>
                  <a:gd name="connsiteY9-18202" fmla="*/ 930782 h 3186375"/>
                  <a:gd name="connsiteX10-18203" fmla="*/ 304800 w 2072640"/>
                  <a:gd name="connsiteY10-18204" fmla="*/ 1730955 h 3186375"/>
                  <a:gd name="connsiteX11-18205" fmla="*/ 334649 w 2072640"/>
                  <a:gd name="connsiteY11-18206" fmla="*/ 770835 h 3186375"/>
                  <a:gd name="connsiteX12-18207" fmla="*/ 347976 w 2072640"/>
                  <a:gd name="connsiteY12-18208" fmla="*/ 1883500 h 3186375"/>
                  <a:gd name="connsiteX13-18209" fmla="*/ 383543 w 2072640"/>
                  <a:gd name="connsiteY13-18210" fmla="*/ 610742 h 3186375"/>
                  <a:gd name="connsiteX14-18211" fmla="*/ 400044 w 2072640"/>
                  <a:gd name="connsiteY14-18212" fmla="*/ 2051213 h 3186375"/>
                  <a:gd name="connsiteX15-18213" fmla="*/ 440058 w 2072640"/>
                  <a:gd name="connsiteY15-18214" fmla="*/ 458416 h 3186375"/>
                  <a:gd name="connsiteX16-18215" fmla="*/ 450840 w 2072640"/>
                  <a:gd name="connsiteY16-18216" fmla="*/ 2233948 h 3186375"/>
                  <a:gd name="connsiteX17-18217" fmla="*/ 497843 w 2072640"/>
                  <a:gd name="connsiteY17-18218" fmla="*/ 298395 h 3186375"/>
                  <a:gd name="connsiteX18-18219" fmla="*/ 501636 w 2072640"/>
                  <a:gd name="connsiteY18-18220" fmla="*/ 2454856 h 3186375"/>
                  <a:gd name="connsiteX19-18221" fmla="*/ 546108 w 2072640"/>
                  <a:gd name="connsiteY19-18222" fmla="*/ 121 h 3186375"/>
                  <a:gd name="connsiteX20-18223" fmla="*/ 549260 w 2072640"/>
                  <a:gd name="connsiteY20-18224" fmla="*/ 2338807 h 3186375"/>
                  <a:gd name="connsiteX21-18225" fmla="*/ 589283 w 2072640"/>
                  <a:gd name="connsiteY21-18226" fmla="*/ 240542 h 3186375"/>
                  <a:gd name="connsiteX22-18227" fmla="*/ 598795 w 2072640"/>
                  <a:gd name="connsiteY22-18228" fmla="*/ 2210724 h 3186375"/>
                  <a:gd name="connsiteX23-18229" fmla="*/ 632460 w 2072640"/>
                  <a:gd name="connsiteY23-18230" fmla="*/ 484017 h 3186375"/>
                  <a:gd name="connsiteX24-18231" fmla="*/ 645156 w 2072640"/>
                  <a:gd name="connsiteY24-18232" fmla="*/ 1997656 h 3186375"/>
                  <a:gd name="connsiteX25-18233" fmla="*/ 673104 w 2072640"/>
                  <a:gd name="connsiteY25-18234" fmla="*/ 737296 h 3186375"/>
                  <a:gd name="connsiteX26-18235" fmla="*/ 696594 w 2072640"/>
                  <a:gd name="connsiteY26-18236" fmla="*/ 1920655 h 3186375"/>
                  <a:gd name="connsiteX27-18237" fmla="*/ 727552 w 2072640"/>
                  <a:gd name="connsiteY27-18238" fmla="*/ 855694 h 3186375"/>
                  <a:gd name="connsiteX28-18239" fmla="*/ 748032 w 2072640"/>
                  <a:gd name="connsiteY28-18240" fmla="*/ 1720276 h 3186375"/>
                  <a:gd name="connsiteX29-18241" fmla="*/ 775337 w 2072640"/>
                  <a:gd name="connsiteY29-18242" fmla="*/ 939002 h 3186375"/>
                  <a:gd name="connsiteX30-18243" fmla="*/ 791849 w 2072640"/>
                  <a:gd name="connsiteY30-18244" fmla="*/ 1672736 h 3186375"/>
                  <a:gd name="connsiteX31-18245" fmla="*/ 826776 w 2072640"/>
                  <a:gd name="connsiteY31-18246" fmla="*/ 998577 h 3186375"/>
                  <a:gd name="connsiteX32-18247" fmla="*/ 850896 w 2072640"/>
                  <a:gd name="connsiteY32-18248" fmla="*/ 1602190 h 3186375"/>
                  <a:gd name="connsiteX33-18249" fmla="*/ 878214 w 2072640"/>
                  <a:gd name="connsiteY33-18250" fmla="*/ 1068428 h 3186375"/>
                  <a:gd name="connsiteX34-18251" fmla="*/ 904867 w 2072640"/>
                  <a:gd name="connsiteY34-18252" fmla="*/ 1553341 h 3186375"/>
                  <a:gd name="connsiteX35-18253" fmla="*/ 933934 w 2072640"/>
                  <a:gd name="connsiteY35-18254" fmla="*/ 1100570 h 3186375"/>
                  <a:gd name="connsiteX36-18255" fmla="*/ 965815 w 2072640"/>
                  <a:gd name="connsiteY36-18256" fmla="*/ 1534898 h 3186375"/>
                  <a:gd name="connsiteX37-18257" fmla="*/ 999014 w 2072640"/>
                  <a:gd name="connsiteY37-18258" fmla="*/ 1107420 h 3186375"/>
                  <a:gd name="connsiteX38-18259" fmla="*/ 1037569 w 2072640"/>
                  <a:gd name="connsiteY38-18260" fmla="*/ 1487430 h 3186375"/>
                  <a:gd name="connsiteX39-18261" fmla="*/ 1067430 w 2072640"/>
                  <a:gd name="connsiteY39-18262" fmla="*/ 1102133 h 3186375"/>
                  <a:gd name="connsiteX40-18263" fmla="*/ 1088715 w 2072640"/>
                  <a:gd name="connsiteY40-18264" fmla="*/ 1477317 h 3186375"/>
                  <a:gd name="connsiteX41-18265" fmla="*/ 1127130 w 2072640"/>
                  <a:gd name="connsiteY41-18266" fmla="*/ 1154527 h 3186375"/>
                  <a:gd name="connsiteX42-18267" fmla="*/ 1152534 w 2072640"/>
                  <a:gd name="connsiteY42-18268" fmla="*/ 1468970 h 3186375"/>
                  <a:gd name="connsiteX43-18269" fmla="*/ 1187461 w 2072640"/>
                  <a:gd name="connsiteY43-18270" fmla="*/ 1170205 h 3186375"/>
                  <a:gd name="connsiteX44-18271" fmla="*/ 1221907 w 2072640"/>
                  <a:gd name="connsiteY44-18272" fmla="*/ 1483626 h 3186375"/>
                  <a:gd name="connsiteX45-18273" fmla="*/ 1258898 w 2072640"/>
                  <a:gd name="connsiteY45-18274" fmla="*/ 1160296 h 3186375"/>
                  <a:gd name="connsiteX46-18275" fmla="*/ 1289378 w 2072640"/>
                  <a:gd name="connsiteY46-18276" fmla="*/ 1483190 h 3186375"/>
                  <a:gd name="connsiteX47-18277" fmla="*/ 1337958 w 2072640"/>
                  <a:gd name="connsiteY47-18278" fmla="*/ 1169476 h 3186375"/>
                  <a:gd name="connsiteX48-18279" fmla="*/ 1377482 w 2072640"/>
                  <a:gd name="connsiteY48-18280" fmla="*/ 1511235 h 3186375"/>
                  <a:gd name="connsiteX49-18281" fmla="*/ 1413049 w 2072640"/>
                  <a:gd name="connsiteY49-18282" fmla="*/ 1179311 h 3186375"/>
                  <a:gd name="connsiteX50-18283" fmla="*/ 1447811 w 2072640"/>
                  <a:gd name="connsiteY50-18284" fmla="*/ 1499479 h 3186375"/>
                  <a:gd name="connsiteX51-18285" fmla="*/ 1482586 w 2072640"/>
                  <a:gd name="connsiteY51-18286" fmla="*/ 1168965 h 3186375"/>
                  <a:gd name="connsiteX52-18287" fmla="*/ 1524012 w 2072640"/>
                  <a:gd name="connsiteY52-18288" fmla="*/ 1497626 h 3186375"/>
                  <a:gd name="connsiteX53-18289" fmla="*/ 1561167 w 2072640"/>
                  <a:gd name="connsiteY53-18290" fmla="*/ 1167337 h 3186375"/>
                  <a:gd name="connsiteX54-18291" fmla="*/ 1608789 w 2072640"/>
                  <a:gd name="connsiteY54-18292" fmla="*/ 1520271 h 3186375"/>
                  <a:gd name="connsiteX55-18293" fmla="*/ 1648791 w 2072640"/>
                  <a:gd name="connsiteY55-18294" fmla="*/ 1159062 h 3186375"/>
                  <a:gd name="connsiteX56-18295" fmla="*/ 1698795 w 2072640"/>
                  <a:gd name="connsiteY56-18296" fmla="*/ 1523970 h 3186375"/>
                  <a:gd name="connsiteX57-18297" fmla="*/ 1737372 w 2072640"/>
                  <a:gd name="connsiteY57-18298" fmla="*/ 1157647 h 3186375"/>
                  <a:gd name="connsiteX58-18299" fmla="*/ 1782613 w 2072640"/>
                  <a:gd name="connsiteY58-18300" fmla="*/ 1531155 h 3186375"/>
                  <a:gd name="connsiteX59-18301" fmla="*/ 1829756 w 2072640"/>
                  <a:gd name="connsiteY59-18302" fmla="*/ 1172011 h 3186375"/>
                  <a:gd name="connsiteX60-18303" fmla="*/ 1869759 w 2072640"/>
                  <a:gd name="connsiteY60-18304" fmla="*/ 1530718 h 3186375"/>
                  <a:gd name="connsiteX61-18305" fmla="*/ 1935001 w 2072640"/>
                  <a:gd name="connsiteY61-18306" fmla="*/ 1229708 h 3186375"/>
                  <a:gd name="connsiteX62-18307" fmla="*/ 1965482 w 2072640"/>
                  <a:gd name="connsiteY62-18308" fmla="*/ 1548025 h 3186375"/>
                  <a:gd name="connsiteX63-18309" fmla="*/ 2021202 w 2072640"/>
                  <a:gd name="connsiteY63-18310" fmla="*/ 1191171 h 3186375"/>
                  <a:gd name="connsiteX64-18311" fmla="*/ 2072640 w 2072640"/>
                  <a:gd name="connsiteY64-18312" fmla="*/ 3186375 h 3186375"/>
                  <a:gd name="connsiteX65-18313" fmla="*/ 2072640 w 2072640"/>
                  <a:gd name="connsiteY65-18314" fmla="*/ 3186375 h 3186375"/>
                  <a:gd name="connsiteX66-18315" fmla="*/ 2072640 w 2072640"/>
                  <a:gd name="connsiteY66-18316" fmla="*/ 3186375 h 3186375"/>
                  <a:gd name="connsiteX0-18317" fmla="*/ 0 w 2072640"/>
                  <a:gd name="connsiteY0-18318" fmla="*/ 1449015 h 3186375"/>
                  <a:gd name="connsiteX1-18319" fmla="*/ 39057 w 2072640"/>
                  <a:gd name="connsiteY1-18320" fmla="*/ 1142146 h 3186375"/>
                  <a:gd name="connsiteX2-18321" fmla="*/ 68580 w 2072640"/>
                  <a:gd name="connsiteY2-18322" fmla="*/ 1449015 h 3186375"/>
                  <a:gd name="connsiteX3-18323" fmla="*/ 107636 w 2072640"/>
                  <a:gd name="connsiteY3-18324" fmla="*/ 1161306 h 3186375"/>
                  <a:gd name="connsiteX4-18325" fmla="*/ 137160 w 2072640"/>
                  <a:gd name="connsiteY4-18326" fmla="*/ 1502355 h 3186375"/>
                  <a:gd name="connsiteX5-18327" fmla="*/ 176532 w 2072640"/>
                  <a:gd name="connsiteY5-18328" fmla="*/ 1151399 h 3186375"/>
                  <a:gd name="connsiteX6-18329" fmla="*/ 205740 w 2072640"/>
                  <a:gd name="connsiteY6-18330" fmla="*/ 1509975 h 3186375"/>
                  <a:gd name="connsiteX7-18331" fmla="*/ 227970 w 2072640"/>
                  <a:gd name="connsiteY7-18332" fmla="*/ 1120991 h 3186375"/>
                  <a:gd name="connsiteX8-18333" fmla="*/ 256699 w 2072640"/>
                  <a:gd name="connsiteY8-18334" fmla="*/ 1564189 h 3186375"/>
                  <a:gd name="connsiteX9-18335" fmla="*/ 292104 w 2072640"/>
                  <a:gd name="connsiteY9-18336" fmla="*/ 930782 h 3186375"/>
                  <a:gd name="connsiteX10-18337" fmla="*/ 304800 w 2072640"/>
                  <a:gd name="connsiteY10-18338" fmla="*/ 1730955 h 3186375"/>
                  <a:gd name="connsiteX11-18339" fmla="*/ 334649 w 2072640"/>
                  <a:gd name="connsiteY11-18340" fmla="*/ 770835 h 3186375"/>
                  <a:gd name="connsiteX12-18341" fmla="*/ 347976 w 2072640"/>
                  <a:gd name="connsiteY12-18342" fmla="*/ 1883500 h 3186375"/>
                  <a:gd name="connsiteX13-18343" fmla="*/ 383543 w 2072640"/>
                  <a:gd name="connsiteY13-18344" fmla="*/ 610742 h 3186375"/>
                  <a:gd name="connsiteX14-18345" fmla="*/ 400044 w 2072640"/>
                  <a:gd name="connsiteY14-18346" fmla="*/ 2051213 h 3186375"/>
                  <a:gd name="connsiteX15-18347" fmla="*/ 440058 w 2072640"/>
                  <a:gd name="connsiteY15-18348" fmla="*/ 458416 h 3186375"/>
                  <a:gd name="connsiteX16-18349" fmla="*/ 450840 w 2072640"/>
                  <a:gd name="connsiteY16-18350" fmla="*/ 2233948 h 3186375"/>
                  <a:gd name="connsiteX17-18351" fmla="*/ 497843 w 2072640"/>
                  <a:gd name="connsiteY17-18352" fmla="*/ 298395 h 3186375"/>
                  <a:gd name="connsiteX18-18353" fmla="*/ 501636 w 2072640"/>
                  <a:gd name="connsiteY18-18354" fmla="*/ 2454856 h 3186375"/>
                  <a:gd name="connsiteX19-18355" fmla="*/ 546108 w 2072640"/>
                  <a:gd name="connsiteY19-18356" fmla="*/ 121 h 3186375"/>
                  <a:gd name="connsiteX20-18357" fmla="*/ 549260 w 2072640"/>
                  <a:gd name="connsiteY20-18358" fmla="*/ 2338807 h 3186375"/>
                  <a:gd name="connsiteX21-18359" fmla="*/ 589283 w 2072640"/>
                  <a:gd name="connsiteY21-18360" fmla="*/ 240542 h 3186375"/>
                  <a:gd name="connsiteX22-18361" fmla="*/ 598795 w 2072640"/>
                  <a:gd name="connsiteY22-18362" fmla="*/ 2210724 h 3186375"/>
                  <a:gd name="connsiteX23-18363" fmla="*/ 632460 w 2072640"/>
                  <a:gd name="connsiteY23-18364" fmla="*/ 484017 h 3186375"/>
                  <a:gd name="connsiteX24-18365" fmla="*/ 645156 w 2072640"/>
                  <a:gd name="connsiteY24-18366" fmla="*/ 1997656 h 3186375"/>
                  <a:gd name="connsiteX25-18367" fmla="*/ 673104 w 2072640"/>
                  <a:gd name="connsiteY25-18368" fmla="*/ 737296 h 3186375"/>
                  <a:gd name="connsiteX26-18369" fmla="*/ 696594 w 2072640"/>
                  <a:gd name="connsiteY26-18370" fmla="*/ 1920655 h 3186375"/>
                  <a:gd name="connsiteX27-18371" fmla="*/ 727552 w 2072640"/>
                  <a:gd name="connsiteY27-18372" fmla="*/ 855694 h 3186375"/>
                  <a:gd name="connsiteX28-18373" fmla="*/ 748032 w 2072640"/>
                  <a:gd name="connsiteY28-18374" fmla="*/ 1720276 h 3186375"/>
                  <a:gd name="connsiteX29-18375" fmla="*/ 775337 w 2072640"/>
                  <a:gd name="connsiteY29-18376" fmla="*/ 939002 h 3186375"/>
                  <a:gd name="connsiteX30-18377" fmla="*/ 791849 w 2072640"/>
                  <a:gd name="connsiteY30-18378" fmla="*/ 1672736 h 3186375"/>
                  <a:gd name="connsiteX31-18379" fmla="*/ 826776 w 2072640"/>
                  <a:gd name="connsiteY31-18380" fmla="*/ 998577 h 3186375"/>
                  <a:gd name="connsiteX32-18381" fmla="*/ 850896 w 2072640"/>
                  <a:gd name="connsiteY32-18382" fmla="*/ 1602190 h 3186375"/>
                  <a:gd name="connsiteX33-18383" fmla="*/ 878214 w 2072640"/>
                  <a:gd name="connsiteY33-18384" fmla="*/ 1068428 h 3186375"/>
                  <a:gd name="connsiteX34-18385" fmla="*/ 904867 w 2072640"/>
                  <a:gd name="connsiteY34-18386" fmla="*/ 1553341 h 3186375"/>
                  <a:gd name="connsiteX35-18387" fmla="*/ 933934 w 2072640"/>
                  <a:gd name="connsiteY35-18388" fmla="*/ 1100570 h 3186375"/>
                  <a:gd name="connsiteX36-18389" fmla="*/ 965815 w 2072640"/>
                  <a:gd name="connsiteY36-18390" fmla="*/ 1534898 h 3186375"/>
                  <a:gd name="connsiteX37-18391" fmla="*/ 999014 w 2072640"/>
                  <a:gd name="connsiteY37-18392" fmla="*/ 1107420 h 3186375"/>
                  <a:gd name="connsiteX38-18393" fmla="*/ 1037569 w 2072640"/>
                  <a:gd name="connsiteY38-18394" fmla="*/ 1487430 h 3186375"/>
                  <a:gd name="connsiteX39-18395" fmla="*/ 1067430 w 2072640"/>
                  <a:gd name="connsiteY39-18396" fmla="*/ 1102133 h 3186375"/>
                  <a:gd name="connsiteX40-18397" fmla="*/ 1088715 w 2072640"/>
                  <a:gd name="connsiteY40-18398" fmla="*/ 1477317 h 3186375"/>
                  <a:gd name="connsiteX41-18399" fmla="*/ 1127130 w 2072640"/>
                  <a:gd name="connsiteY41-18400" fmla="*/ 1154527 h 3186375"/>
                  <a:gd name="connsiteX42-18401" fmla="*/ 1152534 w 2072640"/>
                  <a:gd name="connsiteY42-18402" fmla="*/ 1468970 h 3186375"/>
                  <a:gd name="connsiteX43-18403" fmla="*/ 1187461 w 2072640"/>
                  <a:gd name="connsiteY43-18404" fmla="*/ 1170205 h 3186375"/>
                  <a:gd name="connsiteX44-18405" fmla="*/ 1221907 w 2072640"/>
                  <a:gd name="connsiteY44-18406" fmla="*/ 1483626 h 3186375"/>
                  <a:gd name="connsiteX45-18407" fmla="*/ 1258898 w 2072640"/>
                  <a:gd name="connsiteY45-18408" fmla="*/ 1160296 h 3186375"/>
                  <a:gd name="connsiteX46-18409" fmla="*/ 1289378 w 2072640"/>
                  <a:gd name="connsiteY46-18410" fmla="*/ 1483190 h 3186375"/>
                  <a:gd name="connsiteX47-18411" fmla="*/ 1337958 w 2072640"/>
                  <a:gd name="connsiteY47-18412" fmla="*/ 1169476 h 3186375"/>
                  <a:gd name="connsiteX48-18413" fmla="*/ 1377482 w 2072640"/>
                  <a:gd name="connsiteY48-18414" fmla="*/ 1511235 h 3186375"/>
                  <a:gd name="connsiteX49-18415" fmla="*/ 1413049 w 2072640"/>
                  <a:gd name="connsiteY49-18416" fmla="*/ 1179311 h 3186375"/>
                  <a:gd name="connsiteX50-18417" fmla="*/ 1447811 w 2072640"/>
                  <a:gd name="connsiteY50-18418" fmla="*/ 1499479 h 3186375"/>
                  <a:gd name="connsiteX51-18419" fmla="*/ 1482586 w 2072640"/>
                  <a:gd name="connsiteY51-18420" fmla="*/ 1168965 h 3186375"/>
                  <a:gd name="connsiteX52-18421" fmla="*/ 1524012 w 2072640"/>
                  <a:gd name="connsiteY52-18422" fmla="*/ 1497626 h 3186375"/>
                  <a:gd name="connsiteX53-18423" fmla="*/ 1561167 w 2072640"/>
                  <a:gd name="connsiteY53-18424" fmla="*/ 1167337 h 3186375"/>
                  <a:gd name="connsiteX54-18425" fmla="*/ 1608789 w 2072640"/>
                  <a:gd name="connsiteY54-18426" fmla="*/ 1520271 h 3186375"/>
                  <a:gd name="connsiteX55-18427" fmla="*/ 1648791 w 2072640"/>
                  <a:gd name="connsiteY55-18428" fmla="*/ 1159062 h 3186375"/>
                  <a:gd name="connsiteX56-18429" fmla="*/ 1698795 w 2072640"/>
                  <a:gd name="connsiteY56-18430" fmla="*/ 1523970 h 3186375"/>
                  <a:gd name="connsiteX57-18431" fmla="*/ 1737372 w 2072640"/>
                  <a:gd name="connsiteY57-18432" fmla="*/ 1157647 h 3186375"/>
                  <a:gd name="connsiteX58-18433" fmla="*/ 1782613 w 2072640"/>
                  <a:gd name="connsiteY58-18434" fmla="*/ 1531155 h 3186375"/>
                  <a:gd name="connsiteX59-18435" fmla="*/ 1829756 w 2072640"/>
                  <a:gd name="connsiteY59-18436" fmla="*/ 1172011 h 3186375"/>
                  <a:gd name="connsiteX60-18437" fmla="*/ 1869759 w 2072640"/>
                  <a:gd name="connsiteY60-18438" fmla="*/ 1530718 h 3186375"/>
                  <a:gd name="connsiteX61-18439" fmla="*/ 1935001 w 2072640"/>
                  <a:gd name="connsiteY61-18440" fmla="*/ 1229708 h 3186375"/>
                  <a:gd name="connsiteX62-18441" fmla="*/ 1965482 w 2072640"/>
                  <a:gd name="connsiteY62-18442" fmla="*/ 1548025 h 3186375"/>
                  <a:gd name="connsiteX63-18443" fmla="*/ 2021202 w 2072640"/>
                  <a:gd name="connsiteY63-18444" fmla="*/ 1231559 h 3186375"/>
                  <a:gd name="connsiteX64-18445" fmla="*/ 2072640 w 2072640"/>
                  <a:gd name="connsiteY64-18446" fmla="*/ 3186375 h 3186375"/>
                  <a:gd name="connsiteX65-18447" fmla="*/ 2072640 w 2072640"/>
                  <a:gd name="connsiteY65-18448" fmla="*/ 3186375 h 3186375"/>
                  <a:gd name="connsiteX66-18449" fmla="*/ 2072640 w 2072640"/>
                  <a:gd name="connsiteY66-18450" fmla="*/ 3186375 h 3186375"/>
                  <a:gd name="connsiteX0-18451" fmla="*/ 0 w 2072640"/>
                  <a:gd name="connsiteY0-18452" fmla="*/ 1449015 h 3186375"/>
                  <a:gd name="connsiteX1-18453" fmla="*/ 39057 w 2072640"/>
                  <a:gd name="connsiteY1-18454" fmla="*/ 1142146 h 3186375"/>
                  <a:gd name="connsiteX2-18455" fmla="*/ 68580 w 2072640"/>
                  <a:gd name="connsiteY2-18456" fmla="*/ 1449015 h 3186375"/>
                  <a:gd name="connsiteX3-18457" fmla="*/ 107636 w 2072640"/>
                  <a:gd name="connsiteY3-18458" fmla="*/ 1161306 h 3186375"/>
                  <a:gd name="connsiteX4-18459" fmla="*/ 137160 w 2072640"/>
                  <a:gd name="connsiteY4-18460" fmla="*/ 1502355 h 3186375"/>
                  <a:gd name="connsiteX5-18461" fmla="*/ 176532 w 2072640"/>
                  <a:gd name="connsiteY5-18462" fmla="*/ 1151399 h 3186375"/>
                  <a:gd name="connsiteX6-18463" fmla="*/ 205740 w 2072640"/>
                  <a:gd name="connsiteY6-18464" fmla="*/ 1509975 h 3186375"/>
                  <a:gd name="connsiteX7-18465" fmla="*/ 227970 w 2072640"/>
                  <a:gd name="connsiteY7-18466" fmla="*/ 1120991 h 3186375"/>
                  <a:gd name="connsiteX8-18467" fmla="*/ 256699 w 2072640"/>
                  <a:gd name="connsiteY8-18468" fmla="*/ 1564189 h 3186375"/>
                  <a:gd name="connsiteX9-18469" fmla="*/ 292104 w 2072640"/>
                  <a:gd name="connsiteY9-18470" fmla="*/ 930782 h 3186375"/>
                  <a:gd name="connsiteX10-18471" fmla="*/ 304800 w 2072640"/>
                  <a:gd name="connsiteY10-18472" fmla="*/ 1730955 h 3186375"/>
                  <a:gd name="connsiteX11-18473" fmla="*/ 334649 w 2072640"/>
                  <a:gd name="connsiteY11-18474" fmla="*/ 770835 h 3186375"/>
                  <a:gd name="connsiteX12-18475" fmla="*/ 347976 w 2072640"/>
                  <a:gd name="connsiteY12-18476" fmla="*/ 1883500 h 3186375"/>
                  <a:gd name="connsiteX13-18477" fmla="*/ 383543 w 2072640"/>
                  <a:gd name="connsiteY13-18478" fmla="*/ 610742 h 3186375"/>
                  <a:gd name="connsiteX14-18479" fmla="*/ 400044 w 2072640"/>
                  <a:gd name="connsiteY14-18480" fmla="*/ 2051213 h 3186375"/>
                  <a:gd name="connsiteX15-18481" fmla="*/ 440058 w 2072640"/>
                  <a:gd name="connsiteY15-18482" fmla="*/ 458416 h 3186375"/>
                  <a:gd name="connsiteX16-18483" fmla="*/ 450840 w 2072640"/>
                  <a:gd name="connsiteY16-18484" fmla="*/ 2233948 h 3186375"/>
                  <a:gd name="connsiteX17-18485" fmla="*/ 497843 w 2072640"/>
                  <a:gd name="connsiteY17-18486" fmla="*/ 298395 h 3186375"/>
                  <a:gd name="connsiteX18-18487" fmla="*/ 501636 w 2072640"/>
                  <a:gd name="connsiteY18-18488" fmla="*/ 2454856 h 3186375"/>
                  <a:gd name="connsiteX19-18489" fmla="*/ 546108 w 2072640"/>
                  <a:gd name="connsiteY19-18490" fmla="*/ 121 h 3186375"/>
                  <a:gd name="connsiteX20-18491" fmla="*/ 549260 w 2072640"/>
                  <a:gd name="connsiteY20-18492" fmla="*/ 2338807 h 3186375"/>
                  <a:gd name="connsiteX21-18493" fmla="*/ 589283 w 2072640"/>
                  <a:gd name="connsiteY21-18494" fmla="*/ 240542 h 3186375"/>
                  <a:gd name="connsiteX22-18495" fmla="*/ 598795 w 2072640"/>
                  <a:gd name="connsiteY22-18496" fmla="*/ 2210724 h 3186375"/>
                  <a:gd name="connsiteX23-18497" fmla="*/ 632460 w 2072640"/>
                  <a:gd name="connsiteY23-18498" fmla="*/ 484017 h 3186375"/>
                  <a:gd name="connsiteX24-18499" fmla="*/ 645156 w 2072640"/>
                  <a:gd name="connsiteY24-18500" fmla="*/ 1997656 h 3186375"/>
                  <a:gd name="connsiteX25-18501" fmla="*/ 673104 w 2072640"/>
                  <a:gd name="connsiteY25-18502" fmla="*/ 737296 h 3186375"/>
                  <a:gd name="connsiteX26-18503" fmla="*/ 696594 w 2072640"/>
                  <a:gd name="connsiteY26-18504" fmla="*/ 1920655 h 3186375"/>
                  <a:gd name="connsiteX27-18505" fmla="*/ 727552 w 2072640"/>
                  <a:gd name="connsiteY27-18506" fmla="*/ 855694 h 3186375"/>
                  <a:gd name="connsiteX28-18507" fmla="*/ 748032 w 2072640"/>
                  <a:gd name="connsiteY28-18508" fmla="*/ 1720276 h 3186375"/>
                  <a:gd name="connsiteX29-18509" fmla="*/ 775337 w 2072640"/>
                  <a:gd name="connsiteY29-18510" fmla="*/ 939002 h 3186375"/>
                  <a:gd name="connsiteX30-18511" fmla="*/ 791849 w 2072640"/>
                  <a:gd name="connsiteY30-18512" fmla="*/ 1672736 h 3186375"/>
                  <a:gd name="connsiteX31-18513" fmla="*/ 826776 w 2072640"/>
                  <a:gd name="connsiteY31-18514" fmla="*/ 998577 h 3186375"/>
                  <a:gd name="connsiteX32-18515" fmla="*/ 850896 w 2072640"/>
                  <a:gd name="connsiteY32-18516" fmla="*/ 1602190 h 3186375"/>
                  <a:gd name="connsiteX33-18517" fmla="*/ 878214 w 2072640"/>
                  <a:gd name="connsiteY33-18518" fmla="*/ 1068428 h 3186375"/>
                  <a:gd name="connsiteX34-18519" fmla="*/ 904867 w 2072640"/>
                  <a:gd name="connsiteY34-18520" fmla="*/ 1553341 h 3186375"/>
                  <a:gd name="connsiteX35-18521" fmla="*/ 933934 w 2072640"/>
                  <a:gd name="connsiteY35-18522" fmla="*/ 1100570 h 3186375"/>
                  <a:gd name="connsiteX36-18523" fmla="*/ 965815 w 2072640"/>
                  <a:gd name="connsiteY36-18524" fmla="*/ 1534898 h 3186375"/>
                  <a:gd name="connsiteX37-18525" fmla="*/ 999014 w 2072640"/>
                  <a:gd name="connsiteY37-18526" fmla="*/ 1107420 h 3186375"/>
                  <a:gd name="connsiteX38-18527" fmla="*/ 1037569 w 2072640"/>
                  <a:gd name="connsiteY38-18528" fmla="*/ 1487430 h 3186375"/>
                  <a:gd name="connsiteX39-18529" fmla="*/ 1067430 w 2072640"/>
                  <a:gd name="connsiteY39-18530" fmla="*/ 1102133 h 3186375"/>
                  <a:gd name="connsiteX40-18531" fmla="*/ 1088715 w 2072640"/>
                  <a:gd name="connsiteY40-18532" fmla="*/ 1477317 h 3186375"/>
                  <a:gd name="connsiteX41-18533" fmla="*/ 1127130 w 2072640"/>
                  <a:gd name="connsiteY41-18534" fmla="*/ 1154527 h 3186375"/>
                  <a:gd name="connsiteX42-18535" fmla="*/ 1152534 w 2072640"/>
                  <a:gd name="connsiteY42-18536" fmla="*/ 1468970 h 3186375"/>
                  <a:gd name="connsiteX43-18537" fmla="*/ 1187461 w 2072640"/>
                  <a:gd name="connsiteY43-18538" fmla="*/ 1170205 h 3186375"/>
                  <a:gd name="connsiteX44-18539" fmla="*/ 1221907 w 2072640"/>
                  <a:gd name="connsiteY44-18540" fmla="*/ 1483626 h 3186375"/>
                  <a:gd name="connsiteX45-18541" fmla="*/ 1258898 w 2072640"/>
                  <a:gd name="connsiteY45-18542" fmla="*/ 1160296 h 3186375"/>
                  <a:gd name="connsiteX46-18543" fmla="*/ 1289378 w 2072640"/>
                  <a:gd name="connsiteY46-18544" fmla="*/ 1483190 h 3186375"/>
                  <a:gd name="connsiteX47-18545" fmla="*/ 1337958 w 2072640"/>
                  <a:gd name="connsiteY47-18546" fmla="*/ 1169476 h 3186375"/>
                  <a:gd name="connsiteX48-18547" fmla="*/ 1377482 w 2072640"/>
                  <a:gd name="connsiteY48-18548" fmla="*/ 1511235 h 3186375"/>
                  <a:gd name="connsiteX49-18549" fmla="*/ 1413049 w 2072640"/>
                  <a:gd name="connsiteY49-18550" fmla="*/ 1179311 h 3186375"/>
                  <a:gd name="connsiteX50-18551" fmla="*/ 1447811 w 2072640"/>
                  <a:gd name="connsiteY50-18552" fmla="*/ 1499479 h 3186375"/>
                  <a:gd name="connsiteX51-18553" fmla="*/ 1482586 w 2072640"/>
                  <a:gd name="connsiteY51-18554" fmla="*/ 1168965 h 3186375"/>
                  <a:gd name="connsiteX52-18555" fmla="*/ 1524012 w 2072640"/>
                  <a:gd name="connsiteY52-18556" fmla="*/ 1497626 h 3186375"/>
                  <a:gd name="connsiteX53-18557" fmla="*/ 1561167 w 2072640"/>
                  <a:gd name="connsiteY53-18558" fmla="*/ 1167337 h 3186375"/>
                  <a:gd name="connsiteX54-18559" fmla="*/ 1608789 w 2072640"/>
                  <a:gd name="connsiteY54-18560" fmla="*/ 1520271 h 3186375"/>
                  <a:gd name="connsiteX55-18561" fmla="*/ 1648791 w 2072640"/>
                  <a:gd name="connsiteY55-18562" fmla="*/ 1159062 h 3186375"/>
                  <a:gd name="connsiteX56-18563" fmla="*/ 1698795 w 2072640"/>
                  <a:gd name="connsiteY56-18564" fmla="*/ 1523970 h 3186375"/>
                  <a:gd name="connsiteX57-18565" fmla="*/ 1737372 w 2072640"/>
                  <a:gd name="connsiteY57-18566" fmla="*/ 1157647 h 3186375"/>
                  <a:gd name="connsiteX58-18567" fmla="*/ 1782613 w 2072640"/>
                  <a:gd name="connsiteY58-18568" fmla="*/ 1531155 h 3186375"/>
                  <a:gd name="connsiteX59-18569" fmla="*/ 1829756 w 2072640"/>
                  <a:gd name="connsiteY59-18570" fmla="*/ 1172011 h 3186375"/>
                  <a:gd name="connsiteX60-18571" fmla="*/ 1869759 w 2072640"/>
                  <a:gd name="connsiteY60-18572" fmla="*/ 1530718 h 3186375"/>
                  <a:gd name="connsiteX61-18573" fmla="*/ 1908815 w 2072640"/>
                  <a:gd name="connsiteY61-18574" fmla="*/ 1195091 h 3186375"/>
                  <a:gd name="connsiteX62-18575" fmla="*/ 1965482 w 2072640"/>
                  <a:gd name="connsiteY62-18576" fmla="*/ 1548025 h 3186375"/>
                  <a:gd name="connsiteX63-18577" fmla="*/ 2021202 w 2072640"/>
                  <a:gd name="connsiteY63-18578" fmla="*/ 1231559 h 3186375"/>
                  <a:gd name="connsiteX64-18579" fmla="*/ 2072640 w 2072640"/>
                  <a:gd name="connsiteY64-18580" fmla="*/ 3186375 h 3186375"/>
                  <a:gd name="connsiteX65-18581" fmla="*/ 2072640 w 2072640"/>
                  <a:gd name="connsiteY65-18582" fmla="*/ 3186375 h 3186375"/>
                  <a:gd name="connsiteX66-18583" fmla="*/ 2072640 w 2072640"/>
                  <a:gd name="connsiteY66-18584" fmla="*/ 3186375 h 3186375"/>
                  <a:gd name="connsiteX0-18585" fmla="*/ 0 w 2072640"/>
                  <a:gd name="connsiteY0-18586" fmla="*/ 1449015 h 3186375"/>
                  <a:gd name="connsiteX1-18587" fmla="*/ 39057 w 2072640"/>
                  <a:gd name="connsiteY1-18588" fmla="*/ 1142146 h 3186375"/>
                  <a:gd name="connsiteX2-18589" fmla="*/ 68580 w 2072640"/>
                  <a:gd name="connsiteY2-18590" fmla="*/ 1449015 h 3186375"/>
                  <a:gd name="connsiteX3-18591" fmla="*/ 107636 w 2072640"/>
                  <a:gd name="connsiteY3-18592" fmla="*/ 1161306 h 3186375"/>
                  <a:gd name="connsiteX4-18593" fmla="*/ 137160 w 2072640"/>
                  <a:gd name="connsiteY4-18594" fmla="*/ 1502355 h 3186375"/>
                  <a:gd name="connsiteX5-18595" fmla="*/ 176532 w 2072640"/>
                  <a:gd name="connsiteY5-18596" fmla="*/ 1151399 h 3186375"/>
                  <a:gd name="connsiteX6-18597" fmla="*/ 205740 w 2072640"/>
                  <a:gd name="connsiteY6-18598" fmla="*/ 1509975 h 3186375"/>
                  <a:gd name="connsiteX7-18599" fmla="*/ 227970 w 2072640"/>
                  <a:gd name="connsiteY7-18600" fmla="*/ 1120991 h 3186375"/>
                  <a:gd name="connsiteX8-18601" fmla="*/ 256699 w 2072640"/>
                  <a:gd name="connsiteY8-18602" fmla="*/ 1564189 h 3186375"/>
                  <a:gd name="connsiteX9-18603" fmla="*/ 292104 w 2072640"/>
                  <a:gd name="connsiteY9-18604" fmla="*/ 930782 h 3186375"/>
                  <a:gd name="connsiteX10-18605" fmla="*/ 304800 w 2072640"/>
                  <a:gd name="connsiteY10-18606" fmla="*/ 1730955 h 3186375"/>
                  <a:gd name="connsiteX11-18607" fmla="*/ 334649 w 2072640"/>
                  <a:gd name="connsiteY11-18608" fmla="*/ 770835 h 3186375"/>
                  <a:gd name="connsiteX12-18609" fmla="*/ 347976 w 2072640"/>
                  <a:gd name="connsiteY12-18610" fmla="*/ 1883500 h 3186375"/>
                  <a:gd name="connsiteX13-18611" fmla="*/ 383543 w 2072640"/>
                  <a:gd name="connsiteY13-18612" fmla="*/ 610742 h 3186375"/>
                  <a:gd name="connsiteX14-18613" fmla="*/ 400044 w 2072640"/>
                  <a:gd name="connsiteY14-18614" fmla="*/ 2051213 h 3186375"/>
                  <a:gd name="connsiteX15-18615" fmla="*/ 440058 w 2072640"/>
                  <a:gd name="connsiteY15-18616" fmla="*/ 458416 h 3186375"/>
                  <a:gd name="connsiteX16-18617" fmla="*/ 450840 w 2072640"/>
                  <a:gd name="connsiteY16-18618" fmla="*/ 2233948 h 3186375"/>
                  <a:gd name="connsiteX17-18619" fmla="*/ 497843 w 2072640"/>
                  <a:gd name="connsiteY17-18620" fmla="*/ 298395 h 3186375"/>
                  <a:gd name="connsiteX18-18621" fmla="*/ 501636 w 2072640"/>
                  <a:gd name="connsiteY18-18622" fmla="*/ 2454856 h 3186375"/>
                  <a:gd name="connsiteX19-18623" fmla="*/ 546108 w 2072640"/>
                  <a:gd name="connsiteY19-18624" fmla="*/ 121 h 3186375"/>
                  <a:gd name="connsiteX20-18625" fmla="*/ 549260 w 2072640"/>
                  <a:gd name="connsiteY20-18626" fmla="*/ 2338807 h 3186375"/>
                  <a:gd name="connsiteX21-18627" fmla="*/ 589283 w 2072640"/>
                  <a:gd name="connsiteY21-18628" fmla="*/ 240542 h 3186375"/>
                  <a:gd name="connsiteX22-18629" fmla="*/ 598795 w 2072640"/>
                  <a:gd name="connsiteY22-18630" fmla="*/ 2210724 h 3186375"/>
                  <a:gd name="connsiteX23-18631" fmla="*/ 632460 w 2072640"/>
                  <a:gd name="connsiteY23-18632" fmla="*/ 484017 h 3186375"/>
                  <a:gd name="connsiteX24-18633" fmla="*/ 645156 w 2072640"/>
                  <a:gd name="connsiteY24-18634" fmla="*/ 1997656 h 3186375"/>
                  <a:gd name="connsiteX25-18635" fmla="*/ 673104 w 2072640"/>
                  <a:gd name="connsiteY25-18636" fmla="*/ 737296 h 3186375"/>
                  <a:gd name="connsiteX26-18637" fmla="*/ 696594 w 2072640"/>
                  <a:gd name="connsiteY26-18638" fmla="*/ 1920655 h 3186375"/>
                  <a:gd name="connsiteX27-18639" fmla="*/ 727552 w 2072640"/>
                  <a:gd name="connsiteY27-18640" fmla="*/ 855694 h 3186375"/>
                  <a:gd name="connsiteX28-18641" fmla="*/ 748032 w 2072640"/>
                  <a:gd name="connsiteY28-18642" fmla="*/ 1720276 h 3186375"/>
                  <a:gd name="connsiteX29-18643" fmla="*/ 775337 w 2072640"/>
                  <a:gd name="connsiteY29-18644" fmla="*/ 939002 h 3186375"/>
                  <a:gd name="connsiteX30-18645" fmla="*/ 791849 w 2072640"/>
                  <a:gd name="connsiteY30-18646" fmla="*/ 1672736 h 3186375"/>
                  <a:gd name="connsiteX31-18647" fmla="*/ 826776 w 2072640"/>
                  <a:gd name="connsiteY31-18648" fmla="*/ 998577 h 3186375"/>
                  <a:gd name="connsiteX32-18649" fmla="*/ 850896 w 2072640"/>
                  <a:gd name="connsiteY32-18650" fmla="*/ 1602190 h 3186375"/>
                  <a:gd name="connsiteX33-18651" fmla="*/ 878214 w 2072640"/>
                  <a:gd name="connsiteY33-18652" fmla="*/ 1068428 h 3186375"/>
                  <a:gd name="connsiteX34-18653" fmla="*/ 904867 w 2072640"/>
                  <a:gd name="connsiteY34-18654" fmla="*/ 1553341 h 3186375"/>
                  <a:gd name="connsiteX35-18655" fmla="*/ 933934 w 2072640"/>
                  <a:gd name="connsiteY35-18656" fmla="*/ 1100570 h 3186375"/>
                  <a:gd name="connsiteX36-18657" fmla="*/ 965815 w 2072640"/>
                  <a:gd name="connsiteY36-18658" fmla="*/ 1534898 h 3186375"/>
                  <a:gd name="connsiteX37-18659" fmla="*/ 999014 w 2072640"/>
                  <a:gd name="connsiteY37-18660" fmla="*/ 1107420 h 3186375"/>
                  <a:gd name="connsiteX38-18661" fmla="*/ 1037569 w 2072640"/>
                  <a:gd name="connsiteY38-18662" fmla="*/ 1487430 h 3186375"/>
                  <a:gd name="connsiteX39-18663" fmla="*/ 1067430 w 2072640"/>
                  <a:gd name="connsiteY39-18664" fmla="*/ 1102133 h 3186375"/>
                  <a:gd name="connsiteX40-18665" fmla="*/ 1088715 w 2072640"/>
                  <a:gd name="connsiteY40-18666" fmla="*/ 1477317 h 3186375"/>
                  <a:gd name="connsiteX41-18667" fmla="*/ 1127130 w 2072640"/>
                  <a:gd name="connsiteY41-18668" fmla="*/ 1154527 h 3186375"/>
                  <a:gd name="connsiteX42-18669" fmla="*/ 1152534 w 2072640"/>
                  <a:gd name="connsiteY42-18670" fmla="*/ 1468970 h 3186375"/>
                  <a:gd name="connsiteX43-18671" fmla="*/ 1187461 w 2072640"/>
                  <a:gd name="connsiteY43-18672" fmla="*/ 1170205 h 3186375"/>
                  <a:gd name="connsiteX44-18673" fmla="*/ 1221907 w 2072640"/>
                  <a:gd name="connsiteY44-18674" fmla="*/ 1483626 h 3186375"/>
                  <a:gd name="connsiteX45-18675" fmla="*/ 1258898 w 2072640"/>
                  <a:gd name="connsiteY45-18676" fmla="*/ 1160296 h 3186375"/>
                  <a:gd name="connsiteX46-18677" fmla="*/ 1289378 w 2072640"/>
                  <a:gd name="connsiteY46-18678" fmla="*/ 1483190 h 3186375"/>
                  <a:gd name="connsiteX47-18679" fmla="*/ 1337958 w 2072640"/>
                  <a:gd name="connsiteY47-18680" fmla="*/ 1169476 h 3186375"/>
                  <a:gd name="connsiteX48-18681" fmla="*/ 1377482 w 2072640"/>
                  <a:gd name="connsiteY48-18682" fmla="*/ 1511235 h 3186375"/>
                  <a:gd name="connsiteX49-18683" fmla="*/ 1413049 w 2072640"/>
                  <a:gd name="connsiteY49-18684" fmla="*/ 1179311 h 3186375"/>
                  <a:gd name="connsiteX50-18685" fmla="*/ 1447811 w 2072640"/>
                  <a:gd name="connsiteY50-18686" fmla="*/ 1499479 h 3186375"/>
                  <a:gd name="connsiteX51-18687" fmla="*/ 1482586 w 2072640"/>
                  <a:gd name="connsiteY51-18688" fmla="*/ 1168965 h 3186375"/>
                  <a:gd name="connsiteX52-18689" fmla="*/ 1524012 w 2072640"/>
                  <a:gd name="connsiteY52-18690" fmla="*/ 1497626 h 3186375"/>
                  <a:gd name="connsiteX53-18691" fmla="*/ 1561167 w 2072640"/>
                  <a:gd name="connsiteY53-18692" fmla="*/ 1167337 h 3186375"/>
                  <a:gd name="connsiteX54-18693" fmla="*/ 1608789 w 2072640"/>
                  <a:gd name="connsiteY54-18694" fmla="*/ 1520271 h 3186375"/>
                  <a:gd name="connsiteX55-18695" fmla="*/ 1648791 w 2072640"/>
                  <a:gd name="connsiteY55-18696" fmla="*/ 1159062 h 3186375"/>
                  <a:gd name="connsiteX56-18697" fmla="*/ 1698795 w 2072640"/>
                  <a:gd name="connsiteY56-18698" fmla="*/ 1523970 h 3186375"/>
                  <a:gd name="connsiteX57-18699" fmla="*/ 1737372 w 2072640"/>
                  <a:gd name="connsiteY57-18700" fmla="*/ 1157647 h 3186375"/>
                  <a:gd name="connsiteX58-18701" fmla="*/ 1782613 w 2072640"/>
                  <a:gd name="connsiteY58-18702" fmla="*/ 1531155 h 3186375"/>
                  <a:gd name="connsiteX59-18703" fmla="*/ 1829756 w 2072640"/>
                  <a:gd name="connsiteY59-18704" fmla="*/ 1172011 h 3186375"/>
                  <a:gd name="connsiteX60-18705" fmla="*/ 1869759 w 2072640"/>
                  <a:gd name="connsiteY60-18706" fmla="*/ 1530718 h 3186375"/>
                  <a:gd name="connsiteX61-18707" fmla="*/ 1908815 w 2072640"/>
                  <a:gd name="connsiteY61-18708" fmla="*/ 1195091 h 3186375"/>
                  <a:gd name="connsiteX62-18709" fmla="*/ 1946438 w 2072640"/>
                  <a:gd name="connsiteY62-18710" fmla="*/ 1519178 h 3186375"/>
                  <a:gd name="connsiteX63-18711" fmla="*/ 2021202 w 2072640"/>
                  <a:gd name="connsiteY63-18712" fmla="*/ 1231559 h 3186375"/>
                  <a:gd name="connsiteX64-18713" fmla="*/ 2072640 w 2072640"/>
                  <a:gd name="connsiteY64-18714" fmla="*/ 3186375 h 3186375"/>
                  <a:gd name="connsiteX65-18715" fmla="*/ 2072640 w 2072640"/>
                  <a:gd name="connsiteY65-18716" fmla="*/ 3186375 h 3186375"/>
                  <a:gd name="connsiteX66-18717" fmla="*/ 2072640 w 2072640"/>
                  <a:gd name="connsiteY66-18718" fmla="*/ 3186375 h 3186375"/>
                  <a:gd name="connsiteX0-18719" fmla="*/ 0 w 2072640"/>
                  <a:gd name="connsiteY0-18720" fmla="*/ 1449015 h 3186375"/>
                  <a:gd name="connsiteX1-18721" fmla="*/ 39057 w 2072640"/>
                  <a:gd name="connsiteY1-18722" fmla="*/ 1142146 h 3186375"/>
                  <a:gd name="connsiteX2-18723" fmla="*/ 68580 w 2072640"/>
                  <a:gd name="connsiteY2-18724" fmla="*/ 1449015 h 3186375"/>
                  <a:gd name="connsiteX3-18725" fmla="*/ 107636 w 2072640"/>
                  <a:gd name="connsiteY3-18726" fmla="*/ 1161306 h 3186375"/>
                  <a:gd name="connsiteX4-18727" fmla="*/ 137160 w 2072640"/>
                  <a:gd name="connsiteY4-18728" fmla="*/ 1502355 h 3186375"/>
                  <a:gd name="connsiteX5-18729" fmla="*/ 176532 w 2072640"/>
                  <a:gd name="connsiteY5-18730" fmla="*/ 1151399 h 3186375"/>
                  <a:gd name="connsiteX6-18731" fmla="*/ 205740 w 2072640"/>
                  <a:gd name="connsiteY6-18732" fmla="*/ 1509975 h 3186375"/>
                  <a:gd name="connsiteX7-18733" fmla="*/ 227970 w 2072640"/>
                  <a:gd name="connsiteY7-18734" fmla="*/ 1120991 h 3186375"/>
                  <a:gd name="connsiteX8-18735" fmla="*/ 256699 w 2072640"/>
                  <a:gd name="connsiteY8-18736" fmla="*/ 1564189 h 3186375"/>
                  <a:gd name="connsiteX9-18737" fmla="*/ 292104 w 2072640"/>
                  <a:gd name="connsiteY9-18738" fmla="*/ 930782 h 3186375"/>
                  <a:gd name="connsiteX10-18739" fmla="*/ 304800 w 2072640"/>
                  <a:gd name="connsiteY10-18740" fmla="*/ 1730955 h 3186375"/>
                  <a:gd name="connsiteX11-18741" fmla="*/ 334649 w 2072640"/>
                  <a:gd name="connsiteY11-18742" fmla="*/ 770835 h 3186375"/>
                  <a:gd name="connsiteX12-18743" fmla="*/ 347976 w 2072640"/>
                  <a:gd name="connsiteY12-18744" fmla="*/ 1883500 h 3186375"/>
                  <a:gd name="connsiteX13-18745" fmla="*/ 383543 w 2072640"/>
                  <a:gd name="connsiteY13-18746" fmla="*/ 610742 h 3186375"/>
                  <a:gd name="connsiteX14-18747" fmla="*/ 400044 w 2072640"/>
                  <a:gd name="connsiteY14-18748" fmla="*/ 2051213 h 3186375"/>
                  <a:gd name="connsiteX15-18749" fmla="*/ 440058 w 2072640"/>
                  <a:gd name="connsiteY15-18750" fmla="*/ 458416 h 3186375"/>
                  <a:gd name="connsiteX16-18751" fmla="*/ 450840 w 2072640"/>
                  <a:gd name="connsiteY16-18752" fmla="*/ 2233948 h 3186375"/>
                  <a:gd name="connsiteX17-18753" fmla="*/ 497843 w 2072640"/>
                  <a:gd name="connsiteY17-18754" fmla="*/ 298395 h 3186375"/>
                  <a:gd name="connsiteX18-18755" fmla="*/ 501636 w 2072640"/>
                  <a:gd name="connsiteY18-18756" fmla="*/ 2454856 h 3186375"/>
                  <a:gd name="connsiteX19-18757" fmla="*/ 546108 w 2072640"/>
                  <a:gd name="connsiteY19-18758" fmla="*/ 121 h 3186375"/>
                  <a:gd name="connsiteX20-18759" fmla="*/ 549260 w 2072640"/>
                  <a:gd name="connsiteY20-18760" fmla="*/ 2338807 h 3186375"/>
                  <a:gd name="connsiteX21-18761" fmla="*/ 589283 w 2072640"/>
                  <a:gd name="connsiteY21-18762" fmla="*/ 240542 h 3186375"/>
                  <a:gd name="connsiteX22-18763" fmla="*/ 598795 w 2072640"/>
                  <a:gd name="connsiteY22-18764" fmla="*/ 2210724 h 3186375"/>
                  <a:gd name="connsiteX23-18765" fmla="*/ 632460 w 2072640"/>
                  <a:gd name="connsiteY23-18766" fmla="*/ 484017 h 3186375"/>
                  <a:gd name="connsiteX24-18767" fmla="*/ 645156 w 2072640"/>
                  <a:gd name="connsiteY24-18768" fmla="*/ 1997656 h 3186375"/>
                  <a:gd name="connsiteX25-18769" fmla="*/ 673104 w 2072640"/>
                  <a:gd name="connsiteY25-18770" fmla="*/ 737296 h 3186375"/>
                  <a:gd name="connsiteX26-18771" fmla="*/ 696594 w 2072640"/>
                  <a:gd name="connsiteY26-18772" fmla="*/ 1920655 h 3186375"/>
                  <a:gd name="connsiteX27-18773" fmla="*/ 727552 w 2072640"/>
                  <a:gd name="connsiteY27-18774" fmla="*/ 855694 h 3186375"/>
                  <a:gd name="connsiteX28-18775" fmla="*/ 748032 w 2072640"/>
                  <a:gd name="connsiteY28-18776" fmla="*/ 1720276 h 3186375"/>
                  <a:gd name="connsiteX29-18777" fmla="*/ 775337 w 2072640"/>
                  <a:gd name="connsiteY29-18778" fmla="*/ 939002 h 3186375"/>
                  <a:gd name="connsiteX30-18779" fmla="*/ 791849 w 2072640"/>
                  <a:gd name="connsiteY30-18780" fmla="*/ 1672736 h 3186375"/>
                  <a:gd name="connsiteX31-18781" fmla="*/ 826776 w 2072640"/>
                  <a:gd name="connsiteY31-18782" fmla="*/ 998577 h 3186375"/>
                  <a:gd name="connsiteX32-18783" fmla="*/ 850896 w 2072640"/>
                  <a:gd name="connsiteY32-18784" fmla="*/ 1602190 h 3186375"/>
                  <a:gd name="connsiteX33-18785" fmla="*/ 878214 w 2072640"/>
                  <a:gd name="connsiteY33-18786" fmla="*/ 1068428 h 3186375"/>
                  <a:gd name="connsiteX34-18787" fmla="*/ 904867 w 2072640"/>
                  <a:gd name="connsiteY34-18788" fmla="*/ 1553341 h 3186375"/>
                  <a:gd name="connsiteX35-18789" fmla="*/ 933934 w 2072640"/>
                  <a:gd name="connsiteY35-18790" fmla="*/ 1100570 h 3186375"/>
                  <a:gd name="connsiteX36-18791" fmla="*/ 965815 w 2072640"/>
                  <a:gd name="connsiteY36-18792" fmla="*/ 1534898 h 3186375"/>
                  <a:gd name="connsiteX37-18793" fmla="*/ 999014 w 2072640"/>
                  <a:gd name="connsiteY37-18794" fmla="*/ 1107420 h 3186375"/>
                  <a:gd name="connsiteX38-18795" fmla="*/ 1037569 w 2072640"/>
                  <a:gd name="connsiteY38-18796" fmla="*/ 1487430 h 3186375"/>
                  <a:gd name="connsiteX39-18797" fmla="*/ 1067430 w 2072640"/>
                  <a:gd name="connsiteY39-18798" fmla="*/ 1102133 h 3186375"/>
                  <a:gd name="connsiteX40-18799" fmla="*/ 1088715 w 2072640"/>
                  <a:gd name="connsiteY40-18800" fmla="*/ 1477317 h 3186375"/>
                  <a:gd name="connsiteX41-18801" fmla="*/ 1127130 w 2072640"/>
                  <a:gd name="connsiteY41-18802" fmla="*/ 1154527 h 3186375"/>
                  <a:gd name="connsiteX42-18803" fmla="*/ 1152534 w 2072640"/>
                  <a:gd name="connsiteY42-18804" fmla="*/ 1468970 h 3186375"/>
                  <a:gd name="connsiteX43-18805" fmla="*/ 1187461 w 2072640"/>
                  <a:gd name="connsiteY43-18806" fmla="*/ 1170205 h 3186375"/>
                  <a:gd name="connsiteX44-18807" fmla="*/ 1221907 w 2072640"/>
                  <a:gd name="connsiteY44-18808" fmla="*/ 1483626 h 3186375"/>
                  <a:gd name="connsiteX45-18809" fmla="*/ 1258898 w 2072640"/>
                  <a:gd name="connsiteY45-18810" fmla="*/ 1160296 h 3186375"/>
                  <a:gd name="connsiteX46-18811" fmla="*/ 1289378 w 2072640"/>
                  <a:gd name="connsiteY46-18812" fmla="*/ 1483190 h 3186375"/>
                  <a:gd name="connsiteX47-18813" fmla="*/ 1337958 w 2072640"/>
                  <a:gd name="connsiteY47-18814" fmla="*/ 1169476 h 3186375"/>
                  <a:gd name="connsiteX48-18815" fmla="*/ 1377482 w 2072640"/>
                  <a:gd name="connsiteY48-18816" fmla="*/ 1511235 h 3186375"/>
                  <a:gd name="connsiteX49-18817" fmla="*/ 1413049 w 2072640"/>
                  <a:gd name="connsiteY49-18818" fmla="*/ 1179311 h 3186375"/>
                  <a:gd name="connsiteX50-18819" fmla="*/ 1447811 w 2072640"/>
                  <a:gd name="connsiteY50-18820" fmla="*/ 1499479 h 3186375"/>
                  <a:gd name="connsiteX51-18821" fmla="*/ 1482586 w 2072640"/>
                  <a:gd name="connsiteY51-18822" fmla="*/ 1168965 h 3186375"/>
                  <a:gd name="connsiteX52-18823" fmla="*/ 1524012 w 2072640"/>
                  <a:gd name="connsiteY52-18824" fmla="*/ 1497626 h 3186375"/>
                  <a:gd name="connsiteX53-18825" fmla="*/ 1561167 w 2072640"/>
                  <a:gd name="connsiteY53-18826" fmla="*/ 1167337 h 3186375"/>
                  <a:gd name="connsiteX54-18827" fmla="*/ 1608789 w 2072640"/>
                  <a:gd name="connsiteY54-18828" fmla="*/ 1520271 h 3186375"/>
                  <a:gd name="connsiteX55-18829" fmla="*/ 1648791 w 2072640"/>
                  <a:gd name="connsiteY55-18830" fmla="*/ 1159062 h 3186375"/>
                  <a:gd name="connsiteX56-18831" fmla="*/ 1698795 w 2072640"/>
                  <a:gd name="connsiteY56-18832" fmla="*/ 1523970 h 3186375"/>
                  <a:gd name="connsiteX57-18833" fmla="*/ 1737372 w 2072640"/>
                  <a:gd name="connsiteY57-18834" fmla="*/ 1157647 h 3186375"/>
                  <a:gd name="connsiteX58-18835" fmla="*/ 1782613 w 2072640"/>
                  <a:gd name="connsiteY58-18836" fmla="*/ 1531155 h 3186375"/>
                  <a:gd name="connsiteX59-18837" fmla="*/ 1829756 w 2072640"/>
                  <a:gd name="connsiteY59-18838" fmla="*/ 1172011 h 3186375"/>
                  <a:gd name="connsiteX60-18839" fmla="*/ 1869759 w 2072640"/>
                  <a:gd name="connsiteY60-18840" fmla="*/ 1530718 h 3186375"/>
                  <a:gd name="connsiteX61-18841" fmla="*/ 1908815 w 2072640"/>
                  <a:gd name="connsiteY61-18842" fmla="*/ 1195091 h 3186375"/>
                  <a:gd name="connsiteX62-18843" fmla="*/ 1946438 w 2072640"/>
                  <a:gd name="connsiteY62-18844" fmla="*/ 1519178 h 3186375"/>
                  <a:gd name="connsiteX63-18845" fmla="*/ 1999776 w 2072640"/>
                  <a:gd name="connsiteY63-18846" fmla="*/ 1231559 h 3186375"/>
                  <a:gd name="connsiteX64-18847" fmla="*/ 2072640 w 2072640"/>
                  <a:gd name="connsiteY64-18848" fmla="*/ 3186375 h 3186375"/>
                  <a:gd name="connsiteX65-18849" fmla="*/ 2072640 w 2072640"/>
                  <a:gd name="connsiteY65-18850" fmla="*/ 3186375 h 3186375"/>
                  <a:gd name="connsiteX66-18851" fmla="*/ 2072640 w 2072640"/>
                  <a:gd name="connsiteY66-18852" fmla="*/ 3186375 h 3186375"/>
                  <a:gd name="connsiteX0-18853" fmla="*/ 0 w 2072640"/>
                  <a:gd name="connsiteY0-18854" fmla="*/ 1449015 h 3186375"/>
                  <a:gd name="connsiteX1-18855" fmla="*/ 39057 w 2072640"/>
                  <a:gd name="connsiteY1-18856" fmla="*/ 1142146 h 3186375"/>
                  <a:gd name="connsiteX2-18857" fmla="*/ 68580 w 2072640"/>
                  <a:gd name="connsiteY2-18858" fmla="*/ 1449015 h 3186375"/>
                  <a:gd name="connsiteX3-18859" fmla="*/ 107636 w 2072640"/>
                  <a:gd name="connsiteY3-18860" fmla="*/ 1161306 h 3186375"/>
                  <a:gd name="connsiteX4-18861" fmla="*/ 137160 w 2072640"/>
                  <a:gd name="connsiteY4-18862" fmla="*/ 1502355 h 3186375"/>
                  <a:gd name="connsiteX5-18863" fmla="*/ 176532 w 2072640"/>
                  <a:gd name="connsiteY5-18864" fmla="*/ 1151399 h 3186375"/>
                  <a:gd name="connsiteX6-18865" fmla="*/ 205740 w 2072640"/>
                  <a:gd name="connsiteY6-18866" fmla="*/ 1509975 h 3186375"/>
                  <a:gd name="connsiteX7-18867" fmla="*/ 227970 w 2072640"/>
                  <a:gd name="connsiteY7-18868" fmla="*/ 1120991 h 3186375"/>
                  <a:gd name="connsiteX8-18869" fmla="*/ 256699 w 2072640"/>
                  <a:gd name="connsiteY8-18870" fmla="*/ 1564189 h 3186375"/>
                  <a:gd name="connsiteX9-18871" fmla="*/ 292104 w 2072640"/>
                  <a:gd name="connsiteY9-18872" fmla="*/ 930782 h 3186375"/>
                  <a:gd name="connsiteX10-18873" fmla="*/ 304800 w 2072640"/>
                  <a:gd name="connsiteY10-18874" fmla="*/ 1730955 h 3186375"/>
                  <a:gd name="connsiteX11-18875" fmla="*/ 334649 w 2072640"/>
                  <a:gd name="connsiteY11-18876" fmla="*/ 770835 h 3186375"/>
                  <a:gd name="connsiteX12-18877" fmla="*/ 347976 w 2072640"/>
                  <a:gd name="connsiteY12-18878" fmla="*/ 1883500 h 3186375"/>
                  <a:gd name="connsiteX13-18879" fmla="*/ 383543 w 2072640"/>
                  <a:gd name="connsiteY13-18880" fmla="*/ 610742 h 3186375"/>
                  <a:gd name="connsiteX14-18881" fmla="*/ 400044 w 2072640"/>
                  <a:gd name="connsiteY14-18882" fmla="*/ 2051213 h 3186375"/>
                  <a:gd name="connsiteX15-18883" fmla="*/ 440058 w 2072640"/>
                  <a:gd name="connsiteY15-18884" fmla="*/ 458416 h 3186375"/>
                  <a:gd name="connsiteX16-18885" fmla="*/ 450840 w 2072640"/>
                  <a:gd name="connsiteY16-18886" fmla="*/ 2233948 h 3186375"/>
                  <a:gd name="connsiteX17-18887" fmla="*/ 497843 w 2072640"/>
                  <a:gd name="connsiteY17-18888" fmla="*/ 298395 h 3186375"/>
                  <a:gd name="connsiteX18-18889" fmla="*/ 501636 w 2072640"/>
                  <a:gd name="connsiteY18-18890" fmla="*/ 2454856 h 3186375"/>
                  <a:gd name="connsiteX19-18891" fmla="*/ 546108 w 2072640"/>
                  <a:gd name="connsiteY19-18892" fmla="*/ 121 h 3186375"/>
                  <a:gd name="connsiteX20-18893" fmla="*/ 549260 w 2072640"/>
                  <a:gd name="connsiteY20-18894" fmla="*/ 2338807 h 3186375"/>
                  <a:gd name="connsiteX21-18895" fmla="*/ 589283 w 2072640"/>
                  <a:gd name="connsiteY21-18896" fmla="*/ 240542 h 3186375"/>
                  <a:gd name="connsiteX22-18897" fmla="*/ 598795 w 2072640"/>
                  <a:gd name="connsiteY22-18898" fmla="*/ 2210724 h 3186375"/>
                  <a:gd name="connsiteX23-18899" fmla="*/ 632460 w 2072640"/>
                  <a:gd name="connsiteY23-18900" fmla="*/ 484017 h 3186375"/>
                  <a:gd name="connsiteX24-18901" fmla="*/ 645156 w 2072640"/>
                  <a:gd name="connsiteY24-18902" fmla="*/ 1997656 h 3186375"/>
                  <a:gd name="connsiteX25-18903" fmla="*/ 673104 w 2072640"/>
                  <a:gd name="connsiteY25-18904" fmla="*/ 737296 h 3186375"/>
                  <a:gd name="connsiteX26-18905" fmla="*/ 696594 w 2072640"/>
                  <a:gd name="connsiteY26-18906" fmla="*/ 1920655 h 3186375"/>
                  <a:gd name="connsiteX27-18907" fmla="*/ 727552 w 2072640"/>
                  <a:gd name="connsiteY27-18908" fmla="*/ 855694 h 3186375"/>
                  <a:gd name="connsiteX28-18909" fmla="*/ 748032 w 2072640"/>
                  <a:gd name="connsiteY28-18910" fmla="*/ 1720276 h 3186375"/>
                  <a:gd name="connsiteX29-18911" fmla="*/ 775337 w 2072640"/>
                  <a:gd name="connsiteY29-18912" fmla="*/ 939002 h 3186375"/>
                  <a:gd name="connsiteX30-18913" fmla="*/ 791849 w 2072640"/>
                  <a:gd name="connsiteY30-18914" fmla="*/ 1672736 h 3186375"/>
                  <a:gd name="connsiteX31-18915" fmla="*/ 826776 w 2072640"/>
                  <a:gd name="connsiteY31-18916" fmla="*/ 998577 h 3186375"/>
                  <a:gd name="connsiteX32-18917" fmla="*/ 850896 w 2072640"/>
                  <a:gd name="connsiteY32-18918" fmla="*/ 1602190 h 3186375"/>
                  <a:gd name="connsiteX33-18919" fmla="*/ 878214 w 2072640"/>
                  <a:gd name="connsiteY33-18920" fmla="*/ 1068428 h 3186375"/>
                  <a:gd name="connsiteX34-18921" fmla="*/ 904867 w 2072640"/>
                  <a:gd name="connsiteY34-18922" fmla="*/ 1553341 h 3186375"/>
                  <a:gd name="connsiteX35-18923" fmla="*/ 933934 w 2072640"/>
                  <a:gd name="connsiteY35-18924" fmla="*/ 1100570 h 3186375"/>
                  <a:gd name="connsiteX36-18925" fmla="*/ 965815 w 2072640"/>
                  <a:gd name="connsiteY36-18926" fmla="*/ 1534898 h 3186375"/>
                  <a:gd name="connsiteX37-18927" fmla="*/ 999014 w 2072640"/>
                  <a:gd name="connsiteY37-18928" fmla="*/ 1107420 h 3186375"/>
                  <a:gd name="connsiteX38-18929" fmla="*/ 1037569 w 2072640"/>
                  <a:gd name="connsiteY38-18930" fmla="*/ 1487430 h 3186375"/>
                  <a:gd name="connsiteX39-18931" fmla="*/ 1067430 w 2072640"/>
                  <a:gd name="connsiteY39-18932" fmla="*/ 1102133 h 3186375"/>
                  <a:gd name="connsiteX40-18933" fmla="*/ 1088715 w 2072640"/>
                  <a:gd name="connsiteY40-18934" fmla="*/ 1477317 h 3186375"/>
                  <a:gd name="connsiteX41-18935" fmla="*/ 1127130 w 2072640"/>
                  <a:gd name="connsiteY41-18936" fmla="*/ 1154527 h 3186375"/>
                  <a:gd name="connsiteX42-18937" fmla="*/ 1152534 w 2072640"/>
                  <a:gd name="connsiteY42-18938" fmla="*/ 1468970 h 3186375"/>
                  <a:gd name="connsiteX43-18939" fmla="*/ 1187461 w 2072640"/>
                  <a:gd name="connsiteY43-18940" fmla="*/ 1170205 h 3186375"/>
                  <a:gd name="connsiteX44-18941" fmla="*/ 1221907 w 2072640"/>
                  <a:gd name="connsiteY44-18942" fmla="*/ 1483626 h 3186375"/>
                  <a:gd name="connsiteX45-18943" fmla="*/ 1258898 w 2072640"/>
                  <a:gd name="connsiteY45-18944" fmla="*/ 1160296 h 3186375"/>
                  <a:gd name="connsiteX46-18945" fmla="*/ 1289378 w 2072640"/>
                  <a:gd name="connsiteY46-18946" fmla="*/ 1483190 h 3186375"/>
                  <a:gd name="connsiteX47-18947" fmla="*/ 1337958 w 2072640"/>
                  <a:gd name="connsiteY47-18948" fmla="*/ 1169476 h 3186375"/>
                  <a:gd name="connsiteX48-18949" fmla="*/ 1377482 w 2072640"/>
                  <a:gd name="connsiteY48-18950" fmla="*/ 1511235 h 3186375"/>
                  <a:gd name="connsiteX49-18951" fmla="*/ 1413049 w 2072640"/>
                  <a:gd name="connsiteY49-18952" fmla="*/ 1179311 h 3186375"/>
                  <a:gd name="connsiteX50-18953" fmla="*/ 1447811 w 2072640"/>
                  <a:gd name="connsiteY50-18954" fmla="*/ 1499479 h 3186375"/>
                  <a:gd name="connsiteX51-18955" fmla="*/ 1482586 w 2072640"/>
                  <a:gd name="connsiteY51-18956" fmla="*/ 1168965 h 3186375"/>
                  <a:gd name="connsiteX52-18957" fmla="*/ 1524012 w 2072640"/>
                  <a:gd name="connsiteY52-18958" fmla="*/ 1497626 h 3186375"/>
                  <a:gd name="connsiteX53-18959" fmla="*/ 1561167 w 2072640"/>
                  <a:gd name="connsiteY53-18960" fmla="*/ 1167337 h 3186375"/>
                  <a:gd name="connsiteX54-18961" fmla="*/ 1608789 w 2072640"/>
                  <a:gd name="connsiteY54-18962" fmla="*/ 1520271 h 3186375"/>
                  <a:gd name="connsiteX55-18963" fmla="*/ 1648791 w 2072640"/>
                  <a:gd name="connsiteY55-18964" fmla="*/ 1159062 h 3186375"/>
                  <a:gd name="connsiteX56-18965" fmla="*/ 1698795 w 2072640"/>
                  <a:gd name="connsiteY56-18966" fmla="*/ 1523970 h 3186375"/>
                  <a:gd name="connsiteX57-18967" fmla="*/ 1737372 w 2072640"/>
                  <a:gd name="connsiteY57-18968" fmla="*/ 1157647 h 3186375"/>
                  <a:gd name="connsiteX58-18969" fmla="*/ 1782613 w 2072640"/>
                  <a:gd name="connsiteY58-18970" fmla="*/ 1531155 h 3186375"/>
                  <a:gd name="connsiteX59-18971" fmla="*/ 1829756 w 2072640"/>
                  <a:gd name="connsiteY59-18972" fmla="*/ 1172011 h 3186375"/>
                  <a:gd name="connsiteX60-18973" fmla="*/ 1869759 w 2072640"/>
                  <a:gd name="connsiteY60-18974" fmla="*/ 1530718 h 3186375"/>
                  <a:gd name="connsiteX61-18975" fmla="*/ 1908815 w 2072640"/>
                  <a:gd name="connsiteY61-18976" fmla="*/ 1195091 h 3186375"/>
                  <a:gd name="connsiteX62-18977" fmla="*/ 1946438 w 2072640"/>
                  <a:gd name="connsiteY62-18978" fmla="*/ 1519178 h 3186375"/>
                  <a:gd name="connsiteX63-18979" fmla="*/ 1999776 w 2072640"/>
                  <a:gd name="connsiteY63-18980" fmla="*/ 1231559 h 3186375"/>
                  <a:gd name="connsiteX64-18981" fmla="*/ 2072640 w 2072640"/>
                  <a:gd name="connsiteY64-18982" fmla="*/ 3186375 h 3186375"/>
                  <a:gd name="connsiteX65-18983" fmla="*/ 2072640 w 2072640"/>
                  <a:gd name="connsiteY65-18984" fmla="*/ 3186375 h 3186375"/>
                  <a:gd name="connsiteX0-18985" fmla="*/ 0 w 2072640"/>
                  <a:gd name="connsiteY0-18986" fmla="*/ 1449015 h 3186375"/>
                  <a:gd name="connsiteX1-18987" fmla="*/ 39057 w 2072640"/>
                  <a:gd name="connsiteY1-18988" fmla="*/ 1142146 h 3186375"/>
                  <a:gd name="connsiteX2-18989" fmla="*/ 68580 w 2072640"/>
                  <a:gd name="connsiteY2-18990" fmla="*/ 1449015 h 3186375"/>
                  <a:gd name="connsiteX3-18991" fmla="*/ 107636 w 2072640"/>
                  <a:gd name="connsiteY3-18992" fmla="*/ 1161306 h 3186375"/>
                  <a:gd name="connsiteX4-18993" fmla="*/ 137160 w 2072640"/>
                  <a:gd name="connsiteY4-18994" fmla="*/ 1502355 h 3186375"/>
                  <a:gd name="connsiteX5-18995" fmla="*/ 176532 w 2072640"/>
                  <a:gd name="connsiteY5-18996" fmla="*/ 1151399 h 3186375"/>
                  <a:gd name="connsiteX6-18997" fmla="*/ 205740 w 2072640"/>
                  <a:gd name="connsiteY6-18998" fmla="*/ 1509975 h 3186375"/>
                  <a:gd name="connsiteX7-18999" fmla="*/ 227970 w 2072640"/>
                  <a:gd name="connsiteY7-19000" fmla="*/ 1120991 h 3186375"/>
                  <a:gd name="connsiteX8-19001" fmla="*/ 256699 w 2072640"/>
                  <a:gd name="connsiteY8-19002" fmla="*/ 1564189 h 3186375"/>
                  <a:gd name="connsiteX9-19003" fmla="*/ 292104 w 2072640"/>
                  <a:gd name="connsiteY9-19004" fmla="*/ 930782 h 3186375"/>
                  <a:gd name="connsiteX10-19005" fmla="*/ 304800 w 2072640"/>
                  <a:gd name="connsiteY10-19006" fmla="*/ 1730955 h 3186375"/>
                  <a:gd name="connsiteX11-19007" fmla="*/ 334649 w 2072640"/>
                  <a:gd name="connsiteY11-19008" fmla="*/ 770835 h 3186375"/>
                  <a:gd name="connsiteX12-19009" fmla="*/ 347976 w 2072640"/>
                  <a:gd name="connsiteY12-19010" fmla="*/ 1883500 h 3186375"/>
                  <a:gd name="connsiteX13-19011" fmla="*/ 383543 w 2072640"/>
                  <a:gd name="connsiteY13-19012" fmla="*/ 610742 h 3186375"/>
                  <a:gd name="connsiteX14-19013" fmla="*/ 400044 w 2072640"/>
                  <a:gd name="connsiteY14-19014" fmla="*/ 2051213 h 3186375"/>
                  <a:gd name="connsiteX15-19015" fmla="*/ 440058 w 2072640"/>
                  <a:gd name="connsiteY15-19016" fmla="*/ 458416 h 3186375"/>
                  <a:gd name="connsiteX16-19017" fmla="*/ 450840 w 2072640"/>
                  <a:gd name="connsiteY16-19018" fmla="*/ 2233948 h 3186375"/>
                  <a:gd name="connsiteX17-19019" fmla="*/ 497843 w 2072640"/>
                  <a:gd name="connsiteY17-19020" fmla="*/ 298395 h 3186375"/>
                  <a:gd name="connsiteX18-19021" fmla="*/ 501636 w 2072640"/>
                  <a:gd name="connsiteY18-19022" fmla="*/ 2454856 h 3186375"/>
                  <a:gd name="connsiteX19-19023" fmla="*/ 546108 w 2072640"/>
                  <a:gd name="connsiteY19-19024" fmla="*/ 121 h 3186375"/>
                  <a:gd name="connsiteX20-19025" fmla="*/ 549260 w 2072640"/>
                  <a:gd name="connsiteY20-19026" fmla="*/ 2338807 h 3186375"/>
                  <a:gd name="connsiteX21-19027" fmla="*/ 589283 w 2072640"/>
                  <a:gd name="connsiteY21-19028" fmla="*/ 240542 h 3186375"/>
                  <a:gd name="connsiteX22-19029" fmla="*/ 598795 w 2072640"/>
                  <a:gd name="connsiteY22-19030" fmla="*/ 2210724 h 3186375"/>
                  <a:gd name="connsiteX23-19031" fmla="*/ 632460 w 2072640"/>
                  <a:gd name="connsiteY23-19032" fmla="*/ 484017 h 3186375"/>
                  <a:gd name="connsiteX24-19033" fmla="*/ 645156 w 2072640"/>
                  <a:gd name="connsiteY24-19034" fmla="*/ 1997656 h 3186375"/>
                  <a:gd name="connsiteX25-19035" fmla="*/ 673104 w 2072640"/>
                  <a:gd name="connsiteY25-19036" fmla="*/ 737296 h 3186375"/>
                  <a:gd name="connsiteX26-19037" fmla="*/ 696594 w 2072640"/>
                  <a:gd name="connsiteY26-19038" fmla="*/ 1920655 h 3186375"/>
                  <a:gd name="connsiteX27-19039" fmla="*/ 727552 w 2072640"/>
                  <a:gd name="connsiteY27-19040" fmla="*/ 855694 h 3186375"/>
                  <a:gd name="connsiteX28-19041" fmla="*/ 748032 w 2072640"/>
                  <a:gd name="connsiteY28-19042" fmla="*/ 1720276 h 3186375"/>
                  <a:gd name="connsiteX29-19043" fmla="*/ 775337 w 2072640"/>
                  <a:gd name="connsiteY29-19044" fmla="*/ 939002 h 3186375"/>
                  <a:gd name="connsiteX30-19045" fmla="*/ 791849 w 2072640"/>
                  <a:gd name="connsiteY30-19046" fmla="*/ 1672736 h 3186375"/>
                  <a:gd name="connsiteX31-19047" fmla="*/ 826776 w 2072640"/>
                  <a:gd name="connsiteY31-19048" fmla="*/ 998577 h 3186375"/>
                  <a:gd name="connsiteX32-19049" fmla="*/ 850896 w 2072640"/>
                  <a:gd name="connsiteY32-19050" fmla="*/ 1602190 h 3186375"/>
                  <a:gd name="connsiteX33-19051" fmla="*/ 878214 w 2072640"/>
                  <a:gd name="connsiteY33-19052" fmla="*/ 1068428 h 3186375"/>
                  <a:gd name="connsiteX34-19053" fmla="*/ 904867 w 2072640"/>
                  <a:gd name="connsiteY34-19054" fmla="*/ 1553341 h 3186375"/>
                  <a:gd name="connsiteX35-19055" fmla="*/ 933934 w 2072640"/>
                  <a:gd name="connsiteY35-19056" fmla="*/ 1100570 h 3186375"/>
                  <a:gd name="connsiteX36-19057" fmla="*/ 965815 w 2072640"/>
                  <a:gd name="connsiteY36-19058" fmla="*/ 1534898 h 3186375"/>
                  <a:gd name="connsiteX37-19059" fmla="*/ 999014 w 2072640"/>
                  <a:gd name="connsiteY37-19060" fmla="*/ 1107420 h 3186375"/>
                  <a:gd name="connsiteX38-19061" fmla="*/ 1037569 w 2072640"/>
                  <a:gd name="connsiteY38-19062" fmla="*/ 1487430 h 3186375"/>
                  <a:gd name="connsiteX39-19063" fmla="*/ 1067430 w 2072640"/>
                  <a:gd name="connsiteY39-19064" fmla="*/ 1102133 h 3186375"/>
                  <a:gd name="connsiteX40-19065" fmla="*/ 1088715 w 2072640"/>
                  <a:gd name="connsiteY40-19066" fmla="*/ 1477317 h 3186375"/>
                  <a:gd name="connsiteX41-19067" fmla="*/ 1127130 w 2072640"/>
                  <a:gd name="connsiteY41-19068" fmla="*/ 1154527 h 3186375"/>
                  <a:gd name="connsiteX42-19069" fmla="*/ 1152534 w 2072640"/>
                  <a:gd name="connsiteY42-19070" fmla="*/ 1468970 h 3186375"/>
                  <a:gd name="connsiteX43-19071" fmla="*/ 1187461 w 2072640"/>
                  <a:gd name="connsiteY43-19072" fmla="*/ 1170205 h 3186375"/>
                  <a:gd name="connsiteX44-19073" fmla="*/ 1221907 w 2072640"/>
                  <a:gd name="connsiteY44-19074" fmla="*/ 1483626 h 3186375"/>
                  <a:gd name="connsiteX45-19075" fmla="*/ 1258898 w 2072640"/>
                  <a:gd name="connsiteY45-19076" fmla="*/ 1160296 h 3186375"/>
                  <a:gd name="connsiteX46-19077" fmla="*/ 1289378 w 2072640"/>
                  <a:gd name="connsiteY46-19078" fmla="*/ 1483190 h 3186375"/>
                  <a:gd name="connsiteX47-19079" fmla="*/ 1337958 w 2072640"/>
                  <a:gd name="connsiteY47-19080" fmla="*/ 1169476 h 3186375"/>
                  <a:gd name="connsiteX48-19081" fmla="*/ 1377482 w 2072640"/>
                  <a:gd name="connsiteY48-19082" fmla="*/ 1511235 h 3186375"/>
                  <a:gd name="connsiteX49-19083" fmla="*/ 1413049 w 2072640"/>
                  <a:gd name="connsiteY49-19084" fmla="*/ 1179311 h 3186375"/>
                  <a:gd name="connsiteX50-19085" fmla="*/ 1447811 w 2072640"/>
                  <a:gd name="connsiteY50-19086" fmla="*/ 1499479 h 3186375"/>
                  <a:gd name="connsiteX51-19087" fmla="*/ 1482586 w 2072640"/>
                  <a:gd name="connsiteY51-19088" fmla="*/ 1168965 h 3186375"/>
                  <a:gd name="connsiteX52-19089" fmla="*/ 1524012 w 2072640"/>
                  <a:gd name="connsiteY52-19090" fmla="*/ 1497626 h 3186375"/>
                  <a:gd name="connsiteX53-19091" fmla="*/ 1561167 w 2072640"/>
                  <a:gd name="connsiteY53-19092" fmla="*/ 1167337 h 3186375"/>
                  <a:gd name="connsiteX54-19093" fmla="*/ 1608789 w 2072640"/>
                  <a:gd name="connsiteY54-19094" fmla="*/ 1520271 h 3186375"/>
                  <a:gd name="connsiteX55-19095" fmla="*/ 1648791 w 2072640"/>
                  <a:gd name="connsiteY55-19096" fmla="*/ 1159062 h 3186375"/>
                  <a:gd name="connsiteX56-19097" fmla="*/ 1698795 w 2072640"/>
                  <a:gd name="connsiteY56-19098" fmla="*/ 1523970 h 3186375"/>
                  <a:gd name="connsiteX57-19099" fmla="*/ 1737372 w 2072640"/>
                  <a:gd name="connsiteY57-19100" fmla="*/ 1157647 h 3186375"/>
                  <a:gd name="connsiteX58-19101" fmla="*/ 1782613 w 2072640"/>
                  <a:gd name="connsiteY58-19102" fmla="*/ 1531155 h 3186375"/>
                  <a:gd name="connsiteX59-19103" fmla="*/ 1829756 w 2072640"/>
                  <a:gd name="connsiteY59-19104" fmla="*/ 1172011 h 3186375"/>
                  <a:gd name="connsiteX60-19105" fmla="*/ 1869759 w 2072640"/>
                  <a:gd name="connsiteY60-19106" fmla="*/ 1530718 h 3186375"/>
                  <a:gd name="connsiteX61-19107" fmla="*/ 1908815 w 2072640"/>
                  <a:gd name="connsiteY61-19108" fmla="*/ 1195091 h 3186375"/>
                  <a:gd name="connsiteX62-19109" fmla="*/ 1946438 w 2072640"/>
                  <a:gd name="connsiteY62-19110" fmla="*/ 1519178 h 3186375"/>
                  <a:gd name="connsiteX63-19111" fmla="*/ 1999776 w 2072640"/>
                  <a:gd name="connsiteY63-19112" fmla="*/ 1231559 h 3186375"/>
                  <a:gd name="connsiteX64-19113" fmla="*/ 2072640 w 2072640"/>
                  <a:gd name="connsiteY64-19114" fmla="*/ 3186375 h 3186375"/>
                  <a:gd name="connsiteX0-19115" fmla="*/ 0 w 1999776"/>
                  <a:gd name="connsiteY0-19116" fmla="*/ 1449015 h 2455696"/>
                  <a:gd name="connsiteX1-19117" fmla="*/ 39057 w 1999776"/>
                  <a:gd name="connsiteY1-19118" fmla="*/ 1142146 h 2455696"/>
                  <a:gd name="connsiteX2-19119" fmla="*/ 68580 w 1999776"/>
                  <a:gd name="connsiteY2-19120" fmla="*/ 1449015 h 2455696"/>
                  <a:gd name="connsiteX3-19121" fmla="*/ 107636 w 1999776"/>
                  <a:gd name="connsiteY3-19122" fmla="*/ 1161306 h 2455696"/>
                  <a:gd name="connsiteX4-19123" fmla="*/ 137160 w 1999776"/>
                  <a:gd name="connsiteY4-19124" fmla="*/ 1502355 h 2455696"/>
                  <a:gd name="connsiteX5-19125" fmla="*/ 176532 w 1999776"/>
                  <a:gd name="connsiteY5-19126" fmla="*/ 1151399 h 2455696"/>
                  <a:gd name="connsiteX6-19127" fmla="*/ 205740 w 1999776"/>
                  <a:gd name="connsiteY6-19128" fmla="*/ 1509975 h 2455696"/>
                  <a:gd name="connsiteX7-19129" fmla="*/ 227970 w 1999776"/>
                  <a:gd name="connsiteY7-19130" fmla="*/ 1120991 h 2455696"/>
                  <a:gd name="connsiteX8-19131" fmla="*/ 256699 w 1999776"/>
                  <a:gd name="connsiteY8-19132" fmla="*/ 1564189 h 2455696"/>
                  <a:gd name="connsiteX9-19133" fmla="*/ 292104 w 1999776"/>
                  <a:gd name="connsiteY9-19134" fmla="*/ 930782 h 2455696"/>
                  <a:gd name="connsiteX10-19135" fmla="*/ 304800 w 1999776"/>
                  <a:gd name="connsiteY10-19136" fmla="*/ 1730955 h 2455696"/>
                  <a:gd name="connsiteX11-19137" fmla="*/ 334649 w 1999776"/>
                  <a:gd name="connsiteY11-19138" fmla="*/ 770835 h 2455696"/>
                  <a:gd name="connsiteX12-19139" fmla="*/ 347976 w 1999776"/>
                  <a:gd name="connsiteY12-19140" fmla="*/ 1883500 h 2455696"/>
                  <a:gd name="connsiteX13-19141" fmla="*/ 383543 w 1999776"/>
                  <a:gd name="connsiteY13-19142" fmla="*/ 610742 h 2455696"/>
                  <a:gd name="connsiteX14-19143" fmla="*/ 400044 w 1999776"/>
                  <a:gd name="connsiteY14-19144" fmla="*/ 2051213 h 2455696"/>
                  <a:gd name="connsiteX15-19145" fmla="*/ 440058 w 1999776"/>
                  <a:gd name="connsiteY15-19146" fmla="*/ 458416 h 2455696"/>
                  <a:gd name="connsiteX16-19147" fmla="*/ 450840 w 1999776"/>
                  <a:gd name="connsiteY16-19148" fmla="*/ 2233948 h 2455696"/>
                  <a:gd name="connsiteX17-19149" fmla="*/ 497843 w 1999776"/>
                  <a:gd name="connsiteY17-19150" fmla="*/ 298395 h 2455696"/>
                  <a:gd name="connsiteX18-19151" fmla="*/ 501636 w 1999776"/>
                  <a:gd name="connsiteY18-19152" fmla="*/ 2454856 h 2455696"/>
                  <a:gd name="connsiteX19-19153" fmla="*/ 546108 w 1999776"/>
                  <a:gd name="connsiteY19-19154" fmla="*/ 121 h 2455696"/>
                  <a:gd name="connsiteX20-19155" fmla="*/ 549260 w 1999776"/>
                  <a:gd name="connsiteY20-19156" fmla="*/ 2338807 h 2455696"/>
                  <a:gd name="connsiteX21-19157" fmla="*/ 589283 w 1999776"/>
                  <a:gd name="connsiteY21-19158" fmla="*/ 240542 h 2455696"/>
                  <a:gd name="connsiteX22-19159" fmla="*/ 598795 w 1999776"/>
                  <a:gd name="connsiteY22-19160" fmla="*/ 2210724 h 2455696"/>
                  <a:gd name="connsiteX23-19161" fmla="*/ 632460 w 1999776"/>
                  <a:gd name="connsiteY23-19162" fmla="*/ 484017 h 2455696"/>
                  <a:gd name="connsiteX24-19163" fmla="*/ 645156 w 1999776"/>
                  <a:gd name="connsiteY24-19164" fmla="*/ 1997656 h 2455696"/>
                  <a:gd name="connsiteX25-19165" fmla="*/ 673104 w 1999776"/>
                  <a:gd name="connsiteY25-19166" fmla="*/ 737296 h 2455696"/>
                  <a:gd name="connsiteX26-19167" fmla="*/ 696594 w 1999776"/>
                  <a:gd name="connsiteY26-19168" fmla="*/ 1920655 h 2455696"/>
                  <a:gd name="connsiteX27-19169" fmla="*/ 727552 w 1999776"/>
                  <a:gd name="connsiteY27-19170" fmla="*/ 855694 h 2455696"/>
                  <a:gd name="connsiteX28-19171" fmla="*/ 748032 w 1999776"/>
                  <a:gd name="connsiteY28-19172" fmla="*/ 1720276 h 2455696"/>
                  <a:gd name="connsiteX29-19173" fmla="*/ 775337 w 1999776"/>
                  <a:gd name="connsiteY29-19174" fmla="*/ 939002 h 2455696"/>
                  <a:gd name="connsiteX30-19175" fmla="*/ 791849 w 1999776"/>
                  <a:gd name="connsiteY30-19176" fmla="*/ 1672736 h 2455696"/>
                  <a:gd name="connsiteX31-19177" fmla="*/ 826776 w 1999776"/>
                  <a:gd name="connsiteY31-19178" fmla="*/ 998577 h 2455696"/>
                  <a:gd name="connsiteX32-19179" fmla="*/ 850896 w 1999776"/>
                  <a:gd name="connsiteY32-19180" fmla="*/ 1602190 h 2455696"/>
                  <a:gd name="connsiteX33-19181" fmla="*/ 878214 w 1999776"/>
                  <a:gd name="connsiteY33-19182" fmla="*/ 1068428 h 2455696"/>
                  <a:gd name="connsiteX34-19183" fmla="*/ 904867 w 1999776"/>
                  <a:gd name="connsiteY34-19184" fmla="*/ 1553341 h 2455696"/>
                  <a:gd name="connsiteX35-19185" fmla="*/ 933934 w 1999776"/>
                  <a:gd name="connsiteY35-19186" fmla="*/ 1100570 h 2455696"/>
                  <a:gd name="connsiteX36-19187" fmla="*/ 965815 w 1999776"/>
                  <a:gd name="connsiteY36-19188" fmla="*/ 1534898 h 2455696"/>
                  <a:gd name="connsiteX37-19189" fmla="*/ 999014 w 1999776"/>
                  <a:gd name="connsiteY37-19190" fmla="*/ 1107420 h 2455696"/>
                  <a:gd name="connsiteX38-19191" fmla="*/ 1037569 w 1999776"/>
                  <a:gd name="connsiteY38-19192" fmla="*/ 1487430 h 2455696"/>
                  <a:gd name="connsiteX39-19193" fmla="*/ 1067430 w 1999776"/>
                  <a:gd name="connsiteY39-19194" fmla="*/ 1102133 h 2455696"/>
                  <a:gd name="connsiteX40-19195" fmla="*/ 1088715 w 1999776"/>
                  <a:gd name="connsiteY40-19196" fmla="*/ 1477317 h 2455696"/>
                  <a:gd name="connsiteX41-19197" fmla="*/ 1127130 w 1999776"/>
                  <a:gd name="connsiteY41-19198" fmla="*/ 1154527 h 2455696"/>
                  <a:gd name="connsiteX42-19199" fmla="*/ 1152534 w 1999776"/>
                  <a:gd name="connsiteY42-19200" fmla="*/ 1468970 h 2455696"/>
                  <a:gd name="connsiteX43-19201" fmla="*/ 1187461 w 1999776"/>
                  <a:gd name="connsiteY43-19202" fmla="*/ 1170205 h 2455696"/>
                  <a:gd name="connsiteX44-19203" fmla="*/ 1221907 w 1999776"/>
                  <a:gd name="connsiteY44-19204" fmla="*/ 1483626 h 2455696"/>
                  <a:gd name="connsiteX45-19205" fmla="*/ 1258898 w 1999776"/>
                  <a:gd name="connsiteY45-19206" fmla="*/ 1160296 h 2455696"/>
                  <a:gd name="connsiteX46-19207" fmla="*/ 1289378 w 1999776"/>
                  <a:gd name="connsiteY46-19208" fmla="*/ 1483190 h 2455696"/>
                  <a:gd name="connsiteX47-19209" fmla="*/ 1337958 w 1999776"/>
                  <a:gd name="connsiteY47-19210" fmla="*/ 1169476 h 2455696"/>
                  <a:gd name="connsiteX48-19211" fmla="*/ 1377482 w 1999776"/>
                  <a:gd name="connsiteY48-19212" fmla="*/ 1511235 h 2455696"/>
                  <a:gd name="connsiteX49-19213" fmla="*/ 1413049 w 1999776"/>
                  <a:gd name="connsiteY49-19214" fmla="*/ 1179311 h 2455696"/>
                  <a:gd name="connsiteX50-19215" fmla="*/ 1447811 w 1999776"/>
                  <a:gd name="connsiteY50-19216" fmla="*/ 1499479 h 2455696"/>
                  <a:gd name="connsiteX51-19217" fmla="*/ 1482586 w 1999776"/>
                  <a:gd name="connsiteY51-19218" fmla="*/ 1168965 h 2455696"/>
                  <a:gd name="connsiteX52-19219" fmla="*/ 1524012 w 1999776"/>
                  <a:gd name="connsiteY52-19220" fmla="*/ 1497626 h 2455696"/>
                  <a:gd name="connsiteX53-19221" fmla="*/ 1561167 w 1999776"/>
                  <a:gd name="connsiteY53-19222" fmla="*/ 1167337 h 2455696"/>
                  <a:gd name="connsiteX54-19223" fmla="*/ 1608789 w 1999776"/>
                  <a:gd name="connsiteY54-19224" fmla="*/ 1520271 h 2455696"/>
                  <a:gd name="connsiteX55-19225" fmla="*/ 1648791 w 1999776"/>
                  <a:gd name="connsiteY55-19226" fmla="*/ 1159062 h 2455696"/>
                  <a:gd name="connsiteX56-19227" fmla="*/ 1698795 w 1999776"/>
                  <a:gd name="connsiteY56-19228" fmla="*/ 1523970 h 2455696"/>
                  <a:gd name="connsiteX57-19229" fmla="*/ 1737372 w 1999776"/>
                  <a:gd name="connsiteY57-19230" fmla="*/ 1157647 h 2455696"/>
                  <a:gd name="connsiteX58-19231" fmla="*/ 1782613 w 1999776"/>
                  <a:gd name="connsiteY58-19232" fmla="*/ 1531155 h 2455696"/>
                  <a:gd name="connsiteX59-19233" fmla="*/ 1829756 w 1999776"/>
                  <a:gd name="connsiteY59-19234" fmla="*/ 1172011 h 2455696"/>
                  <a:gd name="connsiteX60-19235" fmla="*/ 1869759 w 1999776"/>
                  <a:gd name="connsiteY60-19236" fmla="*/ 1530718 h 2455696"/>
                  <a:gd name="connsiteX61-19237" fmla="*/ 1908815 w 1999776"/>
                  <a:gd name="connsiteY61-19238" fmla="*/ 1195091 h 2455696"/>
                  <a:gd name="connsiteX62-19239" fmla="*/ 1946438 w 1999776"/>
                  <a:gd name="connsiteY62-19240" fmla="*/ 1519178 h 2455696"/>
                  <a:gd name="connsiteX63-19241" fmla="*/ 1999776 w 1999776"/>
                  <a:gd name="connsiteY63-19242" fmla="*/ 1231559 h 2455696"/>
                  <a:gd name="connsiteX0-19243" fmla="*/ 0 w 1980732"/>
                  <a:gd name="connsiteY0-19244" fmla="*/ 1449015 h 2455696"/>
                  <a:gd name="connsiteX1-19245" fmla="*/ 39057 w 1980732"/>
                  <a:gd name="connsiteY1-19246" fmla="*/ 1142146 h 2455696"/>
                  <a:gd name="connsiteX2-19247" fmla="*/ 68580 w 1980732"/>
                  <a:gd name="connsiteY2-19248" fmla="*/ 1449015 h 2455696"/>
                  <a:gd name="connsiteX3-19249" fmla="*/ 107636 w 1980732"/>
                  <a:gd name="connsiteY3-19250" fmla="*/ 1161306 h 2455696"/>
                  <a:gd name="connsiteX4-19251" fmla="*/ 137160 w 1980732"/>
                  <a:gd name="connsiteY4-19252" fmla="*/ 1502355 h 2455696"/>
                  <a:gd name="connsiteX5-19253" fmla="*/ 176532 w 1980732"/>
                  <a:gd name="connsiteY5-19254" fmla="*/ 1151399 h 2455696"/>
                  <a:gd name="connsiteX6-19255" fmla="*/ 205740 w 1980732"/>
                  <a:gd name="connsiteY6-19256" fmla="*/ 1509975 h 2455696"/>
                  <a:gd name="connsiteX7-19257" fmla="*/ 227970 w 1980732"/>
                  <a:gd name="connsiteY7-19258" fmla="*/ 1120991 h 2455696"/>
                  <a:gd name="connsiteX8-19259" fmla="*/ 256699 w 1980732"/>
                  <a:gd name="connsiteY8-19260" fmla="*/ 1564189 h 2455696"/>
                  <a:gd name="connsiteX9-19261" fmla="*/ 292104 w 1980732"/>
                  <a:gd name="connsiteY9-19262" fmla="*/ 930782 h 2455696"/>
                  <a:gd name="connsiteX10-19263" fmla="*/ 304800 w 1980732"/>
                  <a:gd name="connsiteY10-19264" fmla="*/ 1730955 h 2455696"/>
                  <a:gd name="connsiteX11-19265" fmla="*/ 334649 w 1980732"/>
                  <a:gd name="connsiteY11-19266" fmla="*/ 770835 h 2455696"/>
                  <a:gd name="connsiteX12-19267" fmla="*/ 347976 w 1980732"/>
                  <a:gd name="connsiteY12-19268" fmla="*/ 1883500 h 2455696"/>
                  <a:gd name="connsiteX13-19269" fmla="*/ 383543 w 1980732"/>
                  <a:gd name="connsiteY13-19270" fmla="*/ 610742 h 2455696"/>
                  <a:gd name="connsiteX14-19271" fmla="*/ 400044 w 1980732"/>
                  <a:gd name="connsiteY14-19272" fmla="*/ 2051213 h 2455696"/>
                  <a:gd name="connsiteX15-19273" fmla="*/ 440058 w 1980732"/>
                  <a:gd name="connsiteY15-19274" fmla="*/ 458416 h 2455696"/>
                  <a:gd name="connsiteX16-19275" fmla="*/ 450840 w 1980732"/>
                  <a:gd name="connsiteY16-19276" fmla="*/ 2233948 h 2455696"/>
                  <a:gd name="connsiteX17-19277" fmla="*/ 497843 w 1980732"/>
                  <a:gd name="connsiteY17-19278" fmla="*/ 298395 h 2455696"/>
                  <a:gd name="connsiteX18-19279" fmla="*/ 501636 w 1980732"/>
                  <a:gd name="connsiteY18-19280" fmla="*/ 2454856 h 2455696"/>
                  <a:gd name="connsiteX19-19281" fmla="*/ 546108 w 1980732"/>
                  <a:gd name="connsiteY19-19282" fmla="*/ 121 h 2455696"/>
                  <a:gd name="connsiteX20-19283" fmla="*/ 549260 w 1980732"/>
                  <a:gd name="connsiteY20-19284" fmla="*/ 2338807 h 2455696"/>
                  <a:gd name="connsiteX21-19285" fmla="*/ 589283 w 1980732"/>
                  <a:gd name="connsiteY21-19286" fmla="*/ 240542 h 2455696"/>
                  <a:gd name="connsiteX22-19287" fmla="*/ 598795 w 1980732"/>
                  <a:gd name="connsiteY22-19288" fmla="*/ 2210724 h 2455696"/>
                  <a:gd name="connsiteX23-19289" fmla="*/ 632460 w 1980732"/>
                  <a:gd name="connsiteY23-19290" fmla="*/ 484017 h 2455696"/>
                  <a:gd name="connsiteX24-19291" fmla="*/ 645156 w 1980732"/>
                  <a:gd name="connsiteY24-19292" fmla="*/ 1997656 h 2455696"/>
                  <a:gd name="connsiteX25-19293" fmla="*/ 673104 w 1980732"/>
                  <a:gd name="connsiteY25-19294" fmla="*/ 737296 h 2455696"/>
                  <a:gd name="connsiteX26-19295" fmla="*/ 696594 w 1980732"/>
                  <a:gd name="connsiteY26-19296" fmla="*/ 1920655 h 2455696"/>
                  <a:gd name="connsiteX27-19297" fmla="*/ 727552 w 1980732"/>
                  <a:gd name="connsiteY27-19298" fmla="*/ 855694 h 2455696"/>
                  <a:gd name="connsiteX28-19299" fmla="*/ 748032 w 1980732"/>
                  <a:gd name="connsiteY28-19300" fmla="*/ 1720276 h 2455696"/>
                  <a:gd name="connsiteX29-19301" fmla="*/ 775337 w 1980732"/>
                  <a:gd name="connsiteY29-19302" fmla="*/ 939002 h 2455696"/>
                  <a:gd name="connsiteX30-19303" fmla="*/ 791849 w 1980732"/>
                  <a:gd name="connsiteY30-19304" fmla="*/ 1672736 h 2455696"/>
                  <a:gd name="connsiteX31-19305" fmla="*/ 826776 w 1980732"/>
                  <a:gd name="connsiteY31-19306" fmla="*/ 998577 h 2455696"/>
                  <a:gd name="connsiteX32-19307" fmla="*/ 850896 w 1980732"/>
                  <a:gd name="connsiteY32-19308" fmla="*/ 1602190 h 2455696"/>
                  <a:gd name="connsiteX33-19309" fmla="*/ 878214 w 1980732"/>
                  <a:gd name="connsiteY33-19310" fmla="*/ 1068428 h 2455696"/>
                  <a:gd name="connsiteX34-19311" fmla="*/ 904867 w 1980732"/>
                  <a:gd name="connsiteY34-19312" fmla="*/ 1553341 h 2455696"/>
                  <a:gd name="connsiteX35-19313" fmla="*/ 933934 w 1980732"/>
                  <a:gd name="connsiteY35-19314" fmla="*/ 1100570 h 2455696"/>
                  <a:gd name="connsiteX36-19315" fmla="*/ 965815 w 1980732"/>
                  <a:gd name="connsiteY36-19316" fmla="*/ 1534898 h 2455696"/>
                  <a:gd name="connsiteX37-19317" fmla="*/ 999014 w 1980732"/>
                  <a:gd name="connsiteY37-19318" fmla="*/ 1107420 h 2455696"/>
                  <a:gd name="connsiteX38-19319" fmla="*/ 1037569 w 1980732"/>
                  <a:gd name="connsiteY38-19320" fmla="*/ 1487430 h 2455696"/>
                  <a:gd name="connsiteX39-19321" fmla="*/ 1067430 w 1980732"/>
                  <a:gd name="connsiteY39-19322" fmla="*/ 1102133 h 2455696"/>
                  <a:gd name="connsiteX40-19323" fmla="*/ 1088715 w 1980732"/>
                  <a:gd name="connsiteY40-19324" fmla="*/ 1477317 h 2455696"/>
                  <a:gd name="connsiteX41-19325" fmla="*/ 1127130 w 1980732"/>
                  <a:gd name="connsiteY41-19326" fmla="*/ 1154527 h 2455696"/>
                  <a:gd name="connsiteX42-19327" fmla="*/ 1152534 w 1980732"/>
                  <a:gd name="connsiteY42-19328" fmla="*/ 1468970 h 2455696"/>
                  <a:gd name="connsiteX43-19329" fmla="*/ 1187461 w 1980732"/>
                  <a:gd name="connsiteY43-19330" fmla="*/ 1170205 h 2455696"/>
                  <a:gd name="connsiteX44-19331" fmla="*/ 1221907 w 1980732"/>
                  <a:gd name="connsiteY44-19332" fmla="*/ 1483626 h 2455696"/>
                  <a:gd name="connsiteX45-19333" fmla="*/ 1258898 w 1980732"/>
                  <a:gd name="connsiteY45-19334" fmla="*/ 1160296 h 2455696"/>
                  <a:gd name="connsiteX46-19335" fmla="*/ 1289378 w 1980732"/>
                  <a:gd name="connsiteY46-19336" fmla="*/ 1483190 h 2455696"/>
                  <a:gd name="connsiteX47-19337" fmla="*/ 1337958 w 1980732"/>
                  <a:gd name="connsiteY47-19338" fmla="*/ 1169476 h 2455696"/>
                  <a:gd name="connsiteX48-19339" fmla="*/ 1377482 w 1980732"/>
                  <a:gd name="connsiteY48-19340" fmla="*/ 1511235 h 2455696"/>
                  <a:gd name="connsiteX49-19341" fmla="*/ 1413049 w 1980732"/>
                  <a:gd name="connsiteY49-19342" fmla="*/ 1179311 h 2455696"/>
                  <a:gd name="connsiteX50-19343" fmla="*/ 1447811 w 1980732"/>
                  <a:gd name="connsiteY50-19344" fmla="*/ 1499479 h 2455696"/>
                  <a:gd name="connsiteX51-19345" fmla="*/ 1482586 w 1980732"/>
                  <a:gd name="connsiteY51-19346" fmla="*/ 1168965 h 2455696"/>
                  <a:gd name="connsiteX52-19347" fmla="*/ 1524012 w 1980732"/>
                  <a:gd name="connsiteY52-19348" fmla="*/ 1497626 h 2455696"/>
                  <a:gd name="connsiteX53-19349" fmla="*/ 1561167 w 1980732"/>
                  <a:gd name="connsiteY53-19350" fmla="*/ 1167337 h 2455696"/>
                  <a:gd name="connsiteX54-19351" fmla="*/ 1608789 w 1980732"/>
                  <a:gd name="connsiteY54-19352" fmla="*/ 1520271 h 2455696"/>
                  <a:gd name="connsiteX55-19353" fmla="*/ 1648791 w 1980732"/>
                  <a:gd name="connsiteY55-19354" fmla="*/ 1159062 h 2455696"/>
                  <a:gd name="connsiteX56-19355" fmla="*/ 1698795 w 1980732"/>
                  <a:gd name="connsiteY56-19356" fmla="*/ 1523970 h 2455696"/>
                  <a:gd name="connsiteX57-19357" fmla="*/ 1737372 w 1980732"/>
                  <a:gd name="connsiteY57-19358" fmla="*/ 1157647 h 2455696"/>
                  <a:gd name="connsiteX58-19359" fmla="*/ 1782613 w 1980732"/>
                  <a:gd name="connsiteY58-19360" fmla="*/ 1531155 h 2455696"/>
                  <a:gd name="connsiteX59-19361" fmla="*/ 1829756 w 1980732"/>
                  <a:gd name="connsiteY59-19362" fmla="*/ 1172011 h 2455696"/>
                  <a:gd name="connsiteX60-19363" fmla="*/ 1869759 w 1980732"/>
                  <a:gd name="connsiteY60-19364" fmla="*/ 1530718 h 2455696"/>
                  <a:gd name="connsiteX61-19365" fmla="*/ 1908815 w 1980732"/>
                  <a:gd name="connsiteY61-19366" fmla="*/ 1195091 h 2455696"/>
                  <a:gd name="connsiteX62-19367" fmla="*/ 1946438 w 1980732"/>
                  <a:gd name="connsiteY62-19368" fmla="*/ 1519178 h 2455696"/>
                  <a:gd name="connsiteX63-19369" fmla="*/ 1980732 w 1980732"/>
                  <a:gd name="connsiteY63-19370" fmla="*/ 1202711 h 2455696"/>
                  <a:gd name="connsiteX0-19371" fmla="*/ 0 w 1978352"/>
                  <a:gd name="connsiteY0-19372" fmla="*/ 1449015 h 2455696"/>
                  <a:gd name="connsiteX1-19373" fmla="*/ 39057 w 1978352"/>
                  <a:gd name="connsiteY1-19374" fmla="*/ 1142146 h 2455696"/>
                  <a:gd name="connsiteX2-19375" fmla="*/ 68580 w 1978352"/>
                  <a:gd name="connsiteY2-19376" fmla="*/ 1449015 h 2455696"/>
                  <a:gd name="connsiteX3-19377" fmla="*/ 107636 w 1978352"/>
                  <a:gd name="connsiteY3-19378" fmla="*/ 1161306 h 2455696"/>
                  <a:gd name="connsiteX4-19379" fmla="*/ 137160 w 1978352"/>
                  <a:gd name="connsiteY4-19380" fmla="*/ 1502355 h 2455696"/>
                  <a:gd name="connsiteX5-19381" fmla="*/ 176532 w 1978352"/>
                  <a:gd name="connsiteY5-19382" fmla="*/ 1151399 h 2455696"/>
                  <a:gd name="connsiteX6-19383" fmla="*/ 205740 w 1978352"/>
                  <a:gd name="connsiteY6-19384" fmla="*/ 1509975 h 2455696"/>
                  <a:gd name="connsiteX7-19385" fmla="*/ 227970 w 1978352"/>
                  <a:gd name="connsiteY7-19386" fmla="*/ 1120991 h 2455696"/>
                  <a:gd name="connsiteX8-19387" fmla="*/ 256699 w 1978352"/>
                  <a:gd name="connsiteY8-19388" fmla="*/ 1564189 h 2455696"/>
                  <a:gd name="connsiteX9-19389" fmla="*/ 292104 w 1978352"/>
                  <a:gd name="connsiteY9-19390" fmla="*/ 930782 h 2455696"/>
                  <a:gd name="connsiteX10-19391" fmla="*/ 304800 w 1978352"/>
                  <a:gd name="connsiteY10-19392" fmla="*/ 1730955 h 2455696"/>
                  <a:gd name="connsiteX11-19393" fmla="*/ 334649 w 1978352"/>
                  <a:gd name="connsiteY11-19394" fmla="*/ 770835 h 2455696"/>
                  <a:gd name="connsiteX12-19395" fmla="*/ 347976 w 1978352"/>
                  <a:gd name="connsiteY12-19396" fmla="*/ 1883500 h 2455696"/>
                  <a:gd name="connsiteX13-19397" fmla="*/ 383543 w 1978352"/>
                  <a:gd name="connsiteY13-19398" fmla="*/ 610742 h 2455696"/>
                  <a:gd name="connsiteX14-19399" fmla="*/ 400044 w 1978352"/>
                  <a:gd name="connsiteY14-19400" fmla="*/ 2051213 h 2455696"/>
                  <a:gd name="connsiteX15-19401" fmla="*/ 440058 w 1978352"/>
                  <a:gd name="connsiteY15-19402" fmla="*/ 458416 h 2455696"/>
                  <a:gd name="connsiteX16-19403" fmla="*/ 450840 w 1978352"/>
                  <a:gd name="connsiteY16-19404" fmla="*/ 2233948 h 2455696"/>
                  <a:gd name="connsiteX17-19405" fmla="*/ 497843 w 1978352"/>
                  <a:gd name="connsiteY17-19406" fmla="*/ 298395 h 2455696"/>
                  <a:gd name="connsiteX18-19407" fmla="*/ 501636 w 1978352"/>
                  <a:gd name="connsiteY18-19408" fmla="*/ 2454856 h 2455696"/>
                  <a:gd name="connsiteX19-19409" fmla="*/ 546108 w 1978352"/>
                  <a:gd name="connsiteY19-19410" fmla="*/ 121 h 2455696"/>
                  <a:gd name="connsiteX20-19411" fmla="*/ 549260 w 1978352"/>
                  <a:gd name="connsiteY20-19412" fmla="*/ 2338807 h 2455696"/>
                  <a:gd name="connsiteX21-19413" fmla="*/ 589283 w 1978352"/>
                  <a:gd name="connsiteY21-19414" fmla="*/ 240542 h 2455696"/>
                  <a:gd name="connsiteX22-19415" fmla="*/ 598795 w 1978352"/>
                  <a:gd name="connsiteY22-19416" fmla="*/ 2210724 h 2455696"/>
                  <a:gd name="connsiteX23-19417" fmla="*/ 632460 w 1978352"/>
                  <a:gd name="connsiteY23-19418" fmla="*/ 484017 h 2455696"/>
                  <a:gd name="connsiteX24-19419" fmla="*/ 645156 w 1978352"/>
                  <a:gd name="connsiteY24-19420" fmla="*/ 1997656 h 2455696"/>
                  <a:gd name="connsiteX25-19421" fmla="*/ 673104 w 1978352"/>
                  <a:gd name="connsiteY25-19422" fmla="*/ 737296 h 2455696"/>
                  <a:gd name="connsiteX26-19423" fmla="*/ 696594 w 1978352"/>
                  <a:gd name="connsiteY26-19424" fmla="*/ 1920655 h 2455696"/>
                  <a:gd name="connsiteX27-19425" fmla="*/ 727552 w 1978352"/>
                  <a:gd name="connsiteY27-19426" fmla="*/ 855694 h 2455696"/>
                  <a:gd name="connsiteX28-19427" fmla="*/ 748032 w 1978352"/>
                  <a:gd name="connsiteY28-19428" fmla="*/ 1720276 h 2455696"/>
                  <a:gd name="connsiteX29-19429" fmla="*/ 775337 w 1978352"/>
                  <a:gd name="connsiteY29-19430" fmla="*/ 939002 h 2455696"/>
                  <a:gd name="connsiteX30-19431" fmla="*/ 791849 w 1978352"/>
                  <a:gd name="connsiteY30-19432" fmla="*/ 1672736 h 2455696"/>
                  <a:gd name="connsiteX31-19433" fmla="*/ 826776 w 1978352"/>
                  <a:gd name="connsiteY31-19434" fmla="*/ 998577 h 2455696"/>
                  <a:gd name="connsiteX32-19435" fmla="*/ 850896 w 1978352"/>
                  <a:gd name="connsiteY32-19436" fmla="*/ 1602190 h 2455696"/>
                  <a:gd name="connsiteX33-19437" fmla="*/ 878214 w 1978352"/>
                  <a:gd name="connsiteY33-19438" fmla="*/ 1068428 h 2455696"/>
                  <a:gd name="connsiteX34-19439" fmla="*/ 904867 w 1978352"/>
                  <a:gd name="connsiteY34-19440" fmla="*/ 1553341 h 2455696"/>
                  <a:gd name="connsiteX35-19441" fmla="*/ 933934 w 1978352"/>
                  <a:gd name="connsiteY35-19442" fmla="*/ 1100570 h 2455696"/>
                  <a:gd name="connsiteX36-19443" fmla="*/ 965815 w 1978352"/>
                  <a:gd name="connsiteY36-19444" fmla="*/ 1534898 h 2455696"/>
                  <a:gd name="connsiteX37-19445" fmla="*/ 999014 w 1978352"/>
                  <a:gd name="connsiteY37-19446" fmla="*/ 1107420 h 2455696"/>
                  <a:gd name="connsiteX38-19447" fmla="*/ 1037569 w 1978352"/>
                  <a:gd name="connsiteY38-19448" fmla="*/ 1487430 h 2455696"/>
                  <a:gd name="connsiteX39-19449" fmla="*/ 1067430 w 1978352"/>
                  <a:gd name="connsiteY39-19450" fmla="*/ 1102133 h 2455696"/>
                  <a:gd name="connsiteX40-19451" fmla="*/ 1088715 w 1978352"/>
                  <a:gd name="connsiteY40-19452" fmla="*/ 1477317 h 2455696"/>
                  <a:gd name="connsiteX41-19453" fmla="*/ 1127130 w 1978352"/>
                  <a:gd name="connsiteY41-19454" fmla="*/ 1154527 h 2455696"/>
                  <a:gd name="connsiteX42-19455" fmla="*/ 1152534 w 1978352"/>
                  <a:gd name="connsiteY42-19456" fmla="*/ 1468970 h 2455696"/>
                  <a:gd name="connsiteX43-19457" fmla="*/ 1187461 w 1978352"/>
                  <a:gd name="connsiteY43-19458" fmla="*/ 1170205 h 2455696"/>
                  <a:gd name="connsiteX44-19459" fmla="*/ 1221907 w 1978352"/>
                  <a:gd name="connsiteY44-19460" fmla="*/ 1483626 h 2455696"/>
                  <a:gd name="connsiteX45-19461" fmla="*/ 1258898 w 1978352"/>
                  <a:gd name="connsiteY45-19462" fmla="*/ 1160296 h 2455696"/>
                  <a:gd name="connsiteX46-19463" fmla="*/ 1289378 w 1978352"/>
                  <a:gd name="connsiteY46-19464" fmla="*/ 1483190 h 2455696"/>
                  <a:gd name="connsiteX47-19465" fmla="*/ 1337958 w 1978352"/>
                  <a:gd name="connsiteY47-19466" fmla="*/ 1169476 h 2455696"/>
                  <a:gd name="connsiteX48-19467" fmla="*/ 1377482 w 1978352"/>
                  <a:gd name="connsiteY48-19468" fmla="*/ 1511235 h 2455696"/>
                  <a:gd name="connsiteX49-19469" fmla="*/ 1413049 w 1978352"/>
                  <a:gd name="connsiteY49-19470" fmla="*/ 1179311 h 2455696"/>
                  <a:gd name="connsiteX50-19471" fmla="*/ 1447811 w 1978352"/>
                  <a:gd name="connsiteY50-19472" fmla="*/ 1499479 h 2455696"/>
                  <a:gd name="connsiteX51-19473" fmla="*/ 1482586 w 1978352"/>
                  <a:gd name="connsiteY51-19474" fmla="*/ 1168965 h 2455696"/>
                  <a:gd name="connsiteX52-19475" fmla="*/ 1524012 w 1978352"/>
                  <a:gd name="connsiteY52-19476" fmla="*/ 1497626 h 2455696"/>
                  <a:gd name="connsiteX53-19477" fmla="*/ 1561167 w 1978352"/>
                  <a:gd name="connsiteY53-19478" fmla="*/ 1167337 h 2455696"/>
                  <a:gd name="connsiteX54-19479" fmla="*/ 1608789 w 1978352"/>
                  <a:gd name="connsiteY54-19480" fmla="*/ 1520271 h 2455696"/>
                  <a:gd name="connsiteX55-19481" fmla="*/ 1648791 w 1978352"/>
                  <a:gd name="connsiteY55-19482" fmla="*/ 1159062 h 2455696"/>
                  <a:gd name="connsiteX56-19483" fmla="*/ 1698795 w 1978352"/>
                  <a:gd name="connsiteY56-19484" fmla="*/ 1523970 h 2455696"/>
                  <a:gd name="connsiteX57-19485" fmla="*/ 1737372 w 1978352"/>
                  <a:gd name="connsiteY57-19486" fmla="*/ 1157647 h 2455696"/>
                  <a:gd name="connsiteX58-19487" fmla="*/ 1782613 w 1978352"/>
                  <a:gd name="connsiteY58-19488" fmla="*/ 1531155 h 2455696"/>
                  <a:gd name="connsiteX59-19489" fmla="*/ 1829756 w 1978352"/>
                  <a:gd name="connsiteY59-19490" fmla="*/ 1172011 h 2455696"/>
                  <a:gd name="connsiteX60-19491" fmla="*/ 1869759 w 1978352"/>
                  <a:gd name="connsiteY60-19492" fmla="*/ 1530718 h 2455696"/>
                  <a:gd name="connsiteX61-19493" fmla="*/ 1908815 w 1978352"/>
                  <a:gd name="connsiteY61-19494" fmla="*/ 1195091 h 2455696"/>
                  <a:gd name="connsiteX62-19495" fmla="*/ 1946438 w 1978352"/>
                  <a:gd name="connsiteY62-19496" fmla="*/ 1519178 h 2455696"/>
                  <a:gd name="connsiteX63-19497" fmla="*/ 1978352 w 1978352"/>
                  <a:gd name="connsiteY63-19498" fmla="*/ 1300794 h 2455696"/>
                  <a:gd name="connsiteX0-19499" fmla="*/ 0 w 1978352"/>
                  <a:gd name="connsiteY0-19500" fmla="*/ 1449015 h 2455696"/>
                  <a:gd name="connsiteX1-19501" fmla="*/ 39057 w 1978352"/>
                  <a:gd name="connsiteY1-19502" fmla="*/ 1142146 h 2455696"/>
                  <a:gd name="connsiteX2-19503" fmla="*/ 68580 w 1978352"/>
                  <a:gd name="connsiteY2-19504" fmla="*/ 1449015 h 2455696"/>
                  <a:gd name="connsiteX3-19505" fmla="*/ 107636 w 1978352"/>
                  <a:gd name="connsiteY3-19506" fmla="*/ 1161306 h 2455696"/>
                  <a:gd name="connsiteX4-19507" fmla="*/ 137160 w 1978352"/>
                  <a:gd name="connsiteY4-19508" fmla="*/ 1502355 h 2455696"/>
                  <a:gd name="connsiteX5-19509" fmla="*/ 176532 w 1978352"/>
                  <a:gd name="connsiteY5-19510" fmla="*/ 1151399 h 2455696"/>
                  <a:gd name="connsiteX6-19511" fmla="*/ 205740 w 1978352"/>
                  <a:gd name="connsiteY6-19512" fmla="*/ 1509975 h 2455696"/>
                  <a:gd name="connsiteX7-19513" fmla="*/ 227970 w 1978352"/>
                  <a:gd name="connsiteY7-19514" fmla="*/ 1120991 h 2455696"/>
                  <a:gd name="connsiteX8-19515" fmla="*/ 256699 w 1978352"/>
                  <a:gd name="connsiteY8-19516" fmla="*/ 1564189 h 2455696"/>
                  <a:gd name="connsiteX9-19517" fmla="*/ 292104 w 1978352"/>
                  <a:gd name="connsiteY9-19518" fmla="*/ 930782 h 2455696"/>
                  <a:gd name="connsiteX10-19519" fmla="*/ 304800 w 1978352"/>
                  <a:gd name="connsiteY10-19520" fmla="*/ 1730955 h 2455696"/>
                  <a:gd name="connsiteX11-19521" fmla="*/ 334649 w 1978352"/>
                  <a:gd name="connsiteY11-19522" fmla="*/ 770835 h 2455696"/>
                  <a:gd name="connsiteX12-19523" fmla="*/ 347976 w 1978352"/>
                  <a:gd name="connsiteY12-19524" fmla="*/ 1883500 h 2455696"/>
                  <a:gd name="connsiteX13-19525" fmla="*/ 383543 w 1978352"/>
                  <a:gd name="connsiteY13-19526" fmla="*/ 610742 h 2455696"/>
                  <a:gd name="connsiteX14-19527" fmla="*/ 400044 w 1978352"/>
                  <a:gd name="connsiteY14-19528" fmla="*/ 2051213 h 2455696"/>
                  <a:gd name="connsiteX15-19529" fmla="*/ 440058 w 1978352"/>
                  <a:gd name="connsiteY15-19530" fmla="*/ 458416 h 2455696"/>
                  <a:gd name="connsiteX16-19531" fmla="*/ 450840 w 1978352"/>
                  <a:gd name="connsiteY16-19532" fmla="*/ 2233948 h 2455696"/>
                  <a:gd name="connsiteX17-19533" fmla="*/ 497843 w 1978352"/>
                  <a:gd name="connsiteY17-19534" fmla="*/ 298395 h 2455696"/>
                  <a:gd name="connsiteX18-19535" fmla="*/ 501636 w 1978352"/>
                  <a:gd name="connsiteY18-19536" fmla="*/ 2454856 h 2455696"/>
                  <a:gd name="connsiteX19-19537" fmla="*/ 546108 w 1978352"/>
                  <a:gd name="connsiteY19-19538" fmla="*/ 121 h 2455696"/>
                  <a:gd name="connsiteX20-19539" fmla="*/ 549260 w 1978352"/>
                  <a:gd name="connsiteY20-19540" fmla="*/ 2338807 h 2455696"/>
                  <a:gd name="connsiteX21-19541" fmla="*/ 589283 w 1978352"/>
                  <a:gd name="connsiteY21-19542" fmla="*/ 240542 h 2455696"/>
                  <a:gd name="connsiteX22-19543" fmla="*/ 598795 w 1978352"/>
                  <a:gd name="connsiteY22-19544" fmla="*/ 2210724 h 2455696"/>
                  <a:gd name="connsiteX23-19545" fmla="*/ 632460 w 1978352"/>
                  <a:gd name="connsiteY23-19546" fmla="*/ 484017 h 2455696"/>
                  <a:gd name="connsiteX24-19547" fmla="*/ 645156 w 1978352"/>
                  <a:gd name="connsiteY24-19548" fmla="*/ 1997656 h 2455696"/>
                  <a:gd name="connsiteX25-19549" fmla="*/ 673104 w 1978352"/>
                  <a:gd name="connsiteY25-19550" fmla="*/ 737296 h 2455696"/>
                  <a:gd name="connsiteX26-19551" fmla="*/ 696594 w 1978352"/>
                  <a:gd name="connsiteY26-19552" fmla="*/ 1920655 h 2455696"/>
                  <a:gd name="connsiteX27-19553" fmla="*/ 727552 w 1978352"/>
                  <a:gd name="connsiteY27-19554" fmla="*/ 855694 h 2455696"/>
                  <a:gd name="connsiteX28-19555" fmla="*/ 748032 w 1978352"/>
                  <a:gd name="connsiteY28-19556" fmla="*/ 1720276 h 2455696"/>
                  <a:gd name="connsiteX29-19557" fmla="*/ 775337 w 1978352"/>
                  <a:gd name="connsiteY29-19558" fmla="*/ 939002 h 2455696"/>
                  <a:gd name="connsiteX30-19559" fmla="*/ 791849 w 1978352"/>
                  <a:gd name="connsiteY30-19560" fmla="*/ 1672736 h 2455696"/>
                  <a:gd name="connsiteX31-19561" fmla="*/ 826776 w 1978352"/>
                  <a:gd name="connsiteY31-19562" fmla="*/ 998577 h 2455696"/>
                  <a:gd name="connsiteX32-19563" fmla="*/ 850896 w 1978352"/>
                  <a:gd name="connsiteY32-19564" fmla="*/ 1602190 h 2455696"/>
                  <a:gd name="connsiteX33-19565" fmla="*/ 878214 w 1978352"/>
                  <a:gd name="connsiteY33-19566" fmla="*/ 1068428 h 2455696"/>
                  <a:gd name="connsiteX34-19567" fmla="*/ 904867 w 1978352"/>
                  <a:gd name="connsiteY34-19568" fmla="*/ 1553341 h 2455696"/>
                  <a:gd name="connsiteX35-19569" fmla="*/ 933934 w 1978352"/>
                  <a:gd name="connsiteY35-19570" fmla="*/ 1100570 h 2455696"/>
                  <a:gd name="connsiteX36-19571" fmla="*/ 965815 w 1978352"/>
                  <a:gd name="connsiteY36-19572" fmla="*/ 1534898 h 2455696"/>
                  <a:gd name="connsiteX37-19573" fmla="*/ 999014 w 1978352"/>
                  <a:gd name="connsiteY37-19574" fmla="*/ 1107420 h 2455696"/>
                  <a:gd name="connsiteX38-19575" fmla="*/ 1037569 w 1978352"/>
                  <a:gd name="connsiteY38-19576" fmla="*/ 1487430 h 2455696"/>
                  <a:gd name="connsiteX39-19577" fmla="*/ 1067430 w 1978352"/>
                  <a:gd name="connsiteY39-19578" fmla="*/ 1102133 h 2455696"/>
                  <a:gd name="connsiteX40-19579" fmla="*/ 1088715 w 1978352"/>
                  <a:gd name="connsiteY40-19580" fmla="*/ 1477317 h 2455696"/>
                  <a:gd name="connsiteX41-19581" fmla="*/ 1127130 w 1978352"/>
                  <a:gd name="connsiteY41-19582" fmla="*/ 1154527 h 2455696"/>
                  <a:gd name="connsiteX42-19583" fmla="*/ 1152534 w 1978352"/>
                  <a:gd name="connsiteY42-19584" fmla="*/ 1468970 h 2455696"/>
                  <a:gd name="connsiteX43-19585" fmla="*/ 1187461 w 1978352"/>
                  <a:gd name="connsiteY43-19586" fmla="*/ 1170205 h 2455696"/>
                  <a:gd name="connsiteX44-19587" fmla="*/ 1221907 w 1978352"/>
                  <a:gd name="connsiteY44-19588" fmla="*/ 1483626 h 2455696"/>
                  <a:gd name="connsiteX45-19589" fmla="*/ 1263659 w 1978352"/>
                  <a:gd name="connsiteY45-19590" fmla="*/ 1217993 h 2455696"/>
                  <a:gd name="connsiteX46-19591" fmla="*/ 1289378 w 1978352"/>
                  <a:gd name="connsiteY46-19592" fmla="*/ 1483190 h 2455696"/>
                  <a:gd name="connsiteX47-19593" fmla="*/ 1337958 w 1978352"/>
                  <a:gd name="connsiteY47-19594" fmla="*/ 1169476 h 2455696"/>
                  <a:gd name="connsiteX48-19595" fmla="*/ 1377482 w 1978352"/>
                  <a:gd name="connsiteY48-19596" fmla="*/ 1511235 h 2455696"/>
                  <a:gd name="connsiteX49-19597" fmla="*/ 1413049 w 1978352"/>
                  <a:gd name="connsiteY49-19598" fmla="*/ 1179311 h 2455696"/>
                  <a:gd name="connsiteX50-19599" fmla="*/ 1447811 w 1978352"/>
                  <a:gd name="connsiteY50-19600" fmla="*/ 1499479 h 2455696"/>
                  <a:gd name="connsiteX51-19601" fmla="*/ 1482586 w 1978352"/>
                  <a:gd name="connsiteY51-19602" fmla="*/ 1168965 h 2455696"/>
                  <a:gd name="connsiteX52-19603" fmla="*/ 1524012 w 1978352"/>
                  <a:gd name="connsiteY52-19604" fmla="*/ 1497626 h 2455696"/>
                  <a:gd name="connsiteX53-19605" fmla="*/ 1561167 w 1978352"/>
                  <a:gd name="connsiteY53-19606" fmla="*/ 1167337 h 2455696"/>
                  <a:gd name="connsiteX54-19607" fmla="*/ 1608789 w 1978352"/>
                  <a:gd name="connsiteY54-19608" fmla="*/ 1520271 h 2455696"/>
                  <a:gd name="connsiteX55-19609" fmla="*/ 1648791 w 1978352"/>
                  <a:gd name="connsiteY55-19610" fmla="*/ 1159062 h 2455696"/>
                  <a:gd name="connsiteX56-19611" fmla="*/ 1698795 w 1978352"/>
                  <a:gd name="connsiteY56-19612" fmla="*/ 1523970 h 2455696"/>
                  <a:gd name="connsiteX57-19613" fmla="*/ 1737372 w 1978352"/>
                  <a:gd name="connsiteY57-19614" fmla="*/ 1157647 h 2455696"/>
                  <a:gd name="connsiteX58-19615" fmla="*/ 1782613 w 1978352"/>
                  <a:gd name="connsiteY58-19616" fmla="*/ 1531155 h 2455696"/>
                  <a:gd name="connsiteX59-19617" fmla="*/ 1829756 w 1978352"/>
                  <a:gd name="connsiteY59-19618" fmla="*/ 1172011 h 2455696"/>
                  <a:gd name="connsiteX60-19619" fmla="*/ 1869759 w 1978352"/>
                  <a:gd name="connsiteY60-19620" fmla="*/ 1530718 h 2455696"/>
                  <a:gd name="connsiteX61-19621" fmla="*/ 1908815 w 1978352"/>
                  <a:gd name="connsiteY61-19622" fmla="*/ 1195091 h 2455696"/>
                  <a:gd name="connsiteX62-19623" fmla="*/ 1946438 w 1978352"/>
                  <a:gd name="connsiteY62-19624" fmla="*/ 1519178 h 2455696"/>
                  <a:gd name="connsiteX63-19625" fmla="*/ 1978352 w 1978352"/>
                  <a:gd name="connsiteY63-19626" fmla="*/ 1300794 h 2455696"/>
                  <a:gd name="connsiteX0-19627" fmla="*/ 0 w 1978352"/>
                  <a:gd name="connsiteY0-19628" fmla="*/ 1449015 h 2455696"/>
                  <a:gd name="connsiteX1-19629" fmla="*/ 39057 w 1978352"/>
                  <a:gd name="connsiteY1-19630" fmla="*/ 1142146 h 2455696"/>
                  <a:gd name="connsiteX2-19631" fmla="*/ 68580 w 1978352"/>
                  <a:gd name="connsiteY2-19632" fmla="*/ 1449015 h 2455696"/>
                  <a:gd name="connsiteX3-19633" fmla="*/ 107636 w 1978352"/>
                  <a:gd name="connsiteY3-19634" fmla="*/ 1161306 h 2455696"/>
                  <a:gd name="connsiteX4-19635" fmla="*/ 137160 w 1978352"/>
                  <a:gd name="connsiteY4-19636" fmla="*/ 1502355 h 2455696"/>
                  <a:gd name="connsiteX5-19637" fmla="*/ 176532 w 1978352"/>
                  <a:gd name="connsiteY5-19638" fmla="*/ 1151399 h 2455696"/>
                  <a:gd name="connsiteX6-19639" fmla="*/ 205740 w 1978352"/>
                  <a:gd name="connsiteY6-19640" fmla="*/ 1509975 h 2455696"/>
                  <a:gd name="connsiteX7-19641" fmla="*/ 227970 w 1978352"/>
                  <a:gd name="connsiteY7-19642" fmla="*/ 1120991 h 2455696"/>
                  <a:gd name="connsiteX8-19643" fmla="*/ 256699 w 1978352"/>
                  <a:gd name="connsiteY8-19644" fmla="*/ 1564189 h 2455696"/>
                  <a:gd name="connsiteX9-19645" fmla="*/ 292104 w 1978352"/>
                  <a:gd name="connsiteY9-19646" fmla="*/ 930782 h 2455696"/>
                  <a:gd name="connsiteX10-19647" fmla="*/ 304800 w 1978352"/>
                  <a:gd name="connsiteY10-19648" fmla="*/ 1730955 h 2455696"/>
                  <a:gd name="connsiteX11-19649" fmla="*/ 334649 w 1978352"/>
                  <a:gd name="connsiteY11-19650" fmla="*/ 770835 h 2455696"/>
                  <a:gd name="connsiteX12-19651" fmla="*/ 347976 w 1978352"/>
                  <a:gd name="connsiteY12-19652" fmla="*/ 1883500 h 2455696"/>
                  <a:gd name="connsiteX13-19653" fmla="*/ 383543 w 1978352"/>
                  <a:gd name="connsiteY13-19654" fmla="*/ 610742 h 2455696"/>
                  <a:gd name="connsiteX14-19655" fmla="*/ 400044 w 1978352"/>
                  <a:gd name="connsiteY14-19656" fmla="*/ 2051213 h 2455696"/>
                  <a:gd name="connsiteX15-19657" fmla="*/ 440058 w 1978352"/>
                  <a:gd name="connsiteY15-19658" fmla="*/ 458416 h 2455696"/>
                  <a:gd name="connsiteX16-19659" fmla="*/ 450840 w 1978352"/>
                  <a:gd name="connsiteY16-19660" fmla="*/ 2233948 h 2455696"/>
                  <a:gd name="connsiteX17-19661" fmla="*/ 497843 w 1978352"/>
                  <a:gd name="connsiteY17-19662" fmla="*/ 298395 h 2455696"/>
                  <a:gd name="connsiteX18-19663" fmla="*/ 501636 w 1978352"/>
                  <a:gd name="connsiteY18-19664" fmla="*/ 2454856 h 2455696"/>
                  <a:gd name="connsiteX19-19665" fmla="*/ 546108 w 1978352"/>
                  <a:gd name="connsiteY19-19666" fmla="*/ 121 h 2455696"/>
                  <a:gd name="connsiteX20-19667" fmla="*/ 549260 w 1978352"/>
                  <a:gd name="connsiteY20-19668" fmla="*/ 2338807 h 2455696"/>
                  <a:gd name="connsiteX21-19669" fmla="*/ 589283 w 1978352"/>
                  <a:gd name="connsiteY21-19670" fmla="*/ 240542 h 2455696"/>
                  <a:gd name="connsiteX22-19671" fmla="*/ 598795 w 1978352"/>
                  <a:gd name="connsiteY22-19672" fmla="*/ 2210724 h 2455696"/>
                  <a:gd name="connsiteX23-19673" fmla="*/ 632460 w 1978352"/>
                  <a:gd name="connsiteY23-19674" fmla="*/ 484017 h 2455696"/>
                  <a:gd name="connsiteX24-19675" fmla="*/ 645156 w 1978352"/>
                  <a:gd name="connsiteY24-19676" fmla="*/ 1997656 h 2455696"/>
                  <a:gd name="connsiteX25-19677" fmla="*/ 673104 w 1978352"/>
                  <a:gd name="connsiteY25-19678" fmla="*/ 737296 h 2455696"/>
                  <a:gd name="connsiteX26-19679" fmla="*/ 696594 w 1978352"/>
                  <a:gd name="connsiteY26-19680" fmla="*/ 1920655 h 2455696"/>
                  <a:gd name="connsiteX27-19681" fmla="*/ 727552 w 1978352"/>
                  <a:gd name="connsiteY27-19682" fmla="*/ 855694 h 2455696"/>
                  <a:gd name="connsiteX28-19683" fmla="*/ 748032 w 1978352"/>
                  <a:gd name="connsiteY28-19684" fmla="*/ 1720276 h 2455696"/>
                  <a:gd name="connsiteX29-19685" fmla="*/ 775337 w 1978352"/>
                  <a:gd name="connsiteY29-19686" fmla="*/ 939002 h 2455696"/>
                  <a:gd name="connsiteX30-19687" fmla="*/ 791849 w 1978352"/>
                  <a:gd name="connsiteY30-19688" fmla="*/ 1672736 h 2455696"/>
                  <a:gd name="connsiteX31-19689" fmla="*/ 826776 w 1978352"/>
                  <a:gd name="connsiteY31-19690" fmla="*/ 998577 h 2455696"/>
                  <a:gd name="connsiteX32-19691" fmla="*/ 850896 w 1978352"/>
                  <a:gd name="connsiteY32-19692" fmla="*/ 1602190 h 2455696"/>
                  <a:gd name="connsiteX33-19693" fmla="*/ 878214 w 1978352"/>
                  <a:gd name="connsiteY33-19694" fmla="*/ 1068428 h 2455696"/>
                  <a:gd name="connsiteX34-19695" fmla="*/ 904867 w 1978352"/>
                  <a:gd name="connsiteY34-19696" fmla="*/ 1553341 h 2455696"/>
                  <a:gd name="connsiteX35-19697" fmla="*/ 933934 w 1978352"/>
                  <a:gd name="connsiteY35-19698" fmla="*/ 1100570 h 2455696"/>
                  <a:gd name="connsiteX36-19699" fmla="*/ 965815 w 1978352"/>
                  <a:gd name="connsiteY36-19700" fmla="*/ 1534898 h 2455696"/>
                  <a:gd name="connsiteX37-19701" fmla="*/ 999014 w 1978352"/>
                  <a:gd name="connsiteY37-19702" fmla="*/ 1107420 h 2455696"/>
                  <a:gd name="connsiteX38-19703" fmla="*/ 1037569 w 1978352"/>
                  <a:gd name="connsiteY38-19704" fmla="*/ 1487430 h 2455696"/>
                  <a:gd name="connsiteX39-19705" fmla="*/ 1067430 w 1978352"/>
                  <a:gd name="connsiteY39-19706" fmla="*/ 1102133 h 2455696"/>
                  <a:gd name="connsiteX40-19707" fmla="*/ 1088715 w 1978352"/>
                  <a:gd name="connsiteY40-19708" fmla="*/ 1477317 h 2455696"/>
                  <a:gd name="connsiteX41-19709" fmla="*/ 1127130 w 1978352"/>
                  <a:gd name="connsiteY41-19710" fmla="*/ 1154527 h 2455696"/>
                  <a:gd name="connsiteX42-19711" fmla="*/ 1152534 w 1978352"/>
                  <a:gd name="connsiteY42-19712" fmla="*/ 1468970 h 2455696"/>
                  <a:gd name="connsiteX43-19713" fmla="*/ 1187461 w 1978352"/>
                  <a:gd name="connsiteY43-19714" fmla="*/ 1170205 h 2455696"/>
                  <a:gd name="connsiteX44-19715" fmla="*/ 1221907 w 1978352"/>
                  <a:gd name="connsiteY44-19716" fmla="*/ 1483626 h 2455696"/>
                  <a:gd name="connsiteX45-19717" fmla="*/ 1258898 w 1978352"/>
                  <a:gd name="connsiteY45-19718" fmla="*/ 1183376 h 2455696"/>
                  <a:gd name="connsiteX46-19719" fmla="*/ 1289378 w 1978352"/>
                  <a:gd name="connsiteY46-19720" fmla="*/ 1483190 h 2455696"/>
                  <a:gd name="connsiteX47-19721" fmla="*/ 1337958 w 1978352"/>
                  <a:gd name="connsiteY47-19722" fmla="*/ 1169476 h 2455696"/>
                  <a:gd name="connsiteX48-19723" fmla="*/ 1377482 w 1978352"/>
                  <a:gd name="connsiteY48-19724" fmla="*/ 1511235 h 2455696"/>
                  <a:gd name="connsiteX49-19725" fmla="*/ 1413049 w 1978352"/>
                  <a:gd name="connsiteY49-19726" fmla="*/ 1179311 h 2455696"/>
                  <a:gd name="connsiteX50-19727" fmla="*/ 1447811 w 1978352"/>
                  <a:gd name="connsiteY50-19728" fmla="*/ 1499479 h 2455696"/>
                  <a:gd name="connsiteX51-19729" fmla="*/ 1482586 w 1978352"/>
                  <a:gd name="connsiteY51-19730" fmla="*/ 1168965 h 2455696"/>
                  <a:gd name="connsiteX52-19731" fmla="*/ 1524012 w 1978352"/>
                  <a:gd name="connsiteY52-19732" fmla="*/ 1497626 h 2455696"/>
                  <a:gd name="connsiteX53-19733" fmla="*/ 1561167 w 1978352"/>
                  <a:gd name="connsiteY53-19734" fmla="*/ 1167337 h 2455696"/>
                  <a:gd name="connsiteX54-19735" fmla="*/ 1608789 w 1978352"/>
                  <a:gd name="connsiteY54-19736" fmla="*/ 1520271 h 2455696"/>
                  <a:gd name="connsiteX55-19737" fmla="*/ 1648791 w 1978352"/>
                  <a:gd name="connsiteY55-19738" fmla="*/ 1159062 h 2455696"/>
                  <a:gd name="connsiteX56-19739" fmla="*/ 1698795 w 1978352"/>
                  <a:gd name="connsiteY56-19740" fmla="*/ 1523970 h 2455696"/>
                  <a:gd name="connsiteX57-19741" fmla="*/ 1737372 w 1978352"/>
                  <a:gd name="connsiteY57-19742" fmla="*/ 1157647 h 2455696"/>
                  <a:gd name="connsiteX58-19743" fmla="*/ 1782613 w 1978352"/>
                  <a:gd name="connsiteY58-19744" fmla="*/ 1531155 h 2455696"/>
                  <a:gd name="connsiteX59-19745" fmla="*/ 1829756 w 1978352"/>
                  <a:gd name="connsiteY59-19746" fmla="*/ 1172011 h 2455696"/>
                  <a:gd name="connsiteX60-19747" fmla="*/ 1869759 w 1978352"/>
                  <a:gd name="connsiteY60-19748" fmla="*/ 1530718 h 2455696"/>
                  <a:gd name="connsiteX61-19749" fmla="*/ 1908815 w 1978352"/>
                  <a:gd name="connsiteY61-19750" fmla="*/ 1195091 h 2455696"/>
                  <a:gd name="connsiteX62-19751" fmla="*/ 1946438 w 1978352"/>
                  <a:gd name="connsiteY62-19752" fmla="*/ 1519178 h 2455696"/>
                  <a:gd name="connsiteX63-19753" fmla="*/ 1978352 w 1978352"/>
                  <a:gd name="connsiteY63-19754" fmla="*/ 1300794 h 2455696"/>
                  <a:gd name="connsiteX0-19755" fmla="*/ 0 w 1978352"/>
                  <a:gd name="connsiteY0-19756" fmla="*/ 1449015 h 2455696"/>
                  <a:gd name="connsiteX1-19757" fmla="*/ 39057 w 1978352"/>
                  <a:gd name="connsiteY1-19758" fmla="*/ 1142146 h 2455696"/>
                  <a:gd name="connsiteX2-19759" fmla="*/ 68580 w 1978352"/>
                  <a:gd name="connsiteY2-19760" fmla="*/ 1449015 h 2455696"/>
                  <a:gd name="connsiteX3-19761" fmla="*/ 107636 w 1978352"/>
                  <a:gd name="connsiteY3-19762" fmla="*/ 1161306 h 2455696"/>
                  <a:gd name="connsiteX4-19763" fmla="*/ 137160 w 1978352"/>
                  <a:gd name="connsiteY4-19764" fmla="*/ 1502355 h 2455696"/>
                  <a:gd name="connsiteX5-19765" fmla="*/ 176532 w 1978352"/>
                  <a:gd name="connsiteY5-19766" fmla="*/ 1151399 h 2455696"/>
                  <a:gd name="connsiteX6-19767" fmla="*/ 205740 w 1978352"/>
                  <a:gd name="connsiteY6-19768" fmla="*/ 1509975 h 2455696"/>
                  <a:gd name="connsiteX7-19769" fmla="*/ 227970 w 1978352"/>
                  <a:gd name="connsiteY7-19770" fmla="*/ 1120991 h 2455696"/>
                  <a:gd name="connsiteX8-19771" fmla="*/ 256699 w 1978352"/>
                  <a:gd name="connsiteY8-19772" fmla="*/ 1564189 h 2455696"/>
                  <a:gd name="connsiteX9-19773" fmla="*/ 292104 w 1978352"/>
                  <a:gd name="connsiteY9-19774" fmla="*/ 930782 h 2455696"/>
                  <a:gd name="connsiteX10-19775" fmla="*/ 304800 w 1978352"/>
                  <a:gd name="connsiteY10-19776" fmla="*/ 1730955 h 2455696"/>
                  <a:gd name="connsiteX11-19777" fmla="*/ 334649 w 1978352"/>
                  <a:gd name="connsiteY11-19778" fmla="*/ 770835 h 2455696"/>
                  <a:gd name="connsiteX12-19779" fmla="*/ 347976 w 1978352"/>
                  <a:gd name="connsiteY12-19780" fmla="*/ 1883500 h 2455696"/>
                  <a:gd name="connsiteX13-19781" fmla="*/ 383543 w 1978352"/>
                  <a:gd name="connsiteY13-19782" fmla="*/ 610742 h 2455696"/>
                  <a:gd name="connsiteX14-19783" fmla="*/ 400044 w 1978352"/>
                  <a:gd name="connsiteY14-19784" fmla="*/ 2051213 h 2455696"/>
                  <a:gd name="connsiteX15-19785" fmla="*/ 440058 w 1978352"/>
                  <a:gd name="connsiteY15-19786" fmla="*/ 458416 h 2455696"/>
                  <a:gd name="connsiteX16-19787" fmla="*/ 450840 w 1978352"/>
                  <a:gd name="connsiteY16-19788" fmla="*/ 2233948 h 2455696"/>
                  <a:gd name="connsiteX17-19789" fmla="*/ 497843 w 1978352"/>
                  <a:gd name="connsiteY17-19790" fmla="*/ 298395 h 2455696"/>
                  <a:gd name="connsiteX18-19791" fmla="*/ 501636 w 1978352"/>
                  <a:gd name="connsiteY18-19792" fmla="*/ 2454856 h 2455696"/>
                  <a:gd name="connsiteX19-19793" fmla="*/ 546108 w 1978352"/>
                  <a:gd name="connsiteY19-19794" fmla="*/ 121 h 2455696"/>
                  <a:gd name="connsiteX20-19795" fmla="*/ 549260 w 1978352"/>
                  <a:gd name="connsiteY20-19796" fmla="*/ 2338807 h 2455696"/>
                  <a:gd name="connsiteX21-19797" fmla="*/ 589283 w 1978352"/>
                  <a:gd name="connsiteY21-19798" fmla="*/ 240542 h 2455696"/>
                  <a:gd name="connsiteX22-19799" fmla="*/ 598795 w 1978352"/>
                  <a:gd name="connsiteY22-19800" fmla="*/ 2210724 h 2455696"/>
                  <a:gd name="connsiteX23-19801" fmla="*/ 632460 w 1978352"/>
                  <a:gd name="connsiteY23-19802" fmla="*/ 484017 h 2455696"/>
                  <a:gd name="connsiteX24-19803" fmla="*/ 645156 w 1978352"/>
                  <a:gd name="connsiteY24-19804" fmla="*/ 1997656 h 2455696"/>
                  <a:gd name="connsiteX25-19805" fmla="*/ 673104 w 1978352"/>
                  <a:gd name="connsiteY25-19806" fmla="*/ 737296 h 2455696"/>
                  <a:gd name="connsiteX26-19807" fmla="*/ 696594 w 1978352"/>
                  <a:gd name="connsiteY26-19808" fmla="*/ 1920655 h 2455696"/>
                  <a:gd name="connsiteX27-19809" fmla="*/ 727552 w 1978352"/>
                  <a:gd name="connsiteY27-19810" fmla="*/ 855694 h 2455696"/>
                  <a:gd name="connsiteX28-19811" fmla="*/ 748032 w 1978352"/>
                  <a:gd name="connsiteY28-19812" fmla="*/ 1720276 h 2455696"/>
                  <a:gd name="connsiteX29-19813" fmla="*/ 775337 w 1978352"/>
                  <a:gd name="connsiteY29-19814" fmla="*/ 939002 h 2455696"/>
                  <a:gd name="connsiteX30-19815" fmla="*/ 791849 w 1978352"/>
                  <a:gd name="connsiteY30-19816" fmla="*/ 1672736 h 2455696"/>
                  <a:gd name="connsiteX31-19817" fmla="*/ 826776 w 1978352"/>
                  <a:gd name="connsiteY31-19818" fmla="*/ 998577 h 2455696"/>
                  <a:gd name="connsiteX32-19819" fmla="*/ 850896 w 1978352"/>
                  <a:gd name="connsiteY32-19820" fmla="*/ 1602190 h 2455696"/>
                  <a:gd name="connsiteX33-19821" fmla="*/ 878214 w 1978352"/>
                  <a:gd name="connsiteY33-19822" fmla="*/ 1068428 h 2455696"/>
                  <a:gd name="connsiteX34-19823" fmla="*/ 904867 w 1978352"/>
                  <a:gd name="connsiteY34-19824" fmla="*/ 1553341 h 2455696"/>
                  <a:gd name="connsiteX35-19825" fmla="*/ 933934 w 1978352"/>
                  <a:gd name="connsiteY35-19826" fmla="*/ 1100570 h 2455696"/>
                  <a:gd name="connsiteX36-19827" fmla="*/ 965815 w 1978352"/>
                  <a:gd name="connsiteY36-19828" fmla="*/ 1534898 h 2455696"/>
                  <a:gd name="connsiteX37-19829" fmla="*/ 999014 w 1978352"/>
                  <a:gd name="connsiteY37-19830" fmla="*/ 1107420 h 2455696"/>
                  <a:gd name="connsiteX38-19831" fmla="*/ 1037569 w 1978352"/>
                  <a:gd name="connsiteY38-19832" fmla="*/ 1487430 h 2455696"/>
                  <a:gd name="connsiteX39-19833" fmla="*/ 1067430 w 1978352"/>
                  <a:gd name="connsiteY39-19834" fmla="*/ 1102133 h 2455696"/>
                  <a:gd name="connsiteX40-19835" fmla="*/ 1088715 w 1978352"/>
                  <a:gd name="connsiteY40-19836" fmla="*/ 1477317 h 2455696"/>
                  <a:gd name="connsiteX41-19837" fmla="*/ 1127130 w 1978352"/>
                  <a:gd name="connsiteY41-19838" fmla="*/ 1154527 h 2455696"/>
                  <a:gd name="connsiteX42-19839" fmla="*/ 1152534 w 1978352"/>
                  <a:gd name="connsiteY42-19840" fmla="*/ 1468970 h 2455696"/>
                  <a:gd name="connsiteX43-19841" fmla="*/ 1187461 w 1978352"/>
                  <a:gd name="connsiteY43-19842" fmla="*/ 1170205 h 2455696"/>
                  <a:gd name="connsiteX44-19843" fmla="*/ 1221907 w 1978352"/>
                  <a:gd name="connsiteY44-19844" fmla="*/ 1483626 h 2455696"/>
                  <a:gd name="connsiteX45-19845" fmla="*/ 1258898 w 1978352"/>
                  <a:gd name="connsiteY45-19846" fmla="*/ 1183376 h 2455696"/>
                  <a:gd name="connsiteX46-19847" fmla="*/ 1289378 w 1978352"/>
                  <a:gd name="connsiteY46-19848" fmla="*/ 1483190 h 2455696"/>
                  <a:gd name="connsiteX47-19849" fmla="*/ 1335578 w 1978352"/>
                  <a:gd name="connsiteY47-19850" fmla="*/ 1198323 h 2455696"/>
                  <a:gd name="connsiteX48-19851" fmla="*/ 1377482 w 1978352"/>
                  <a:gd name="connsiteY48-19852" fmla="*/ 1511235 h 2455696"/>
                  <a:gd name="connsiteX49-19853" fmla="*/ 1413049 w 1978352"/>
                  <a:gd name="connsiteY49-19854" fmla="*/ 1179311 h 2455696"/>
                  <a:gd name="connsiteX50-19855" fmla="*/ 1447811 w 1978352"/>
                  <a:gd name="connsiteY50-19856" fmla="*/ 1499479 h 2455696"/>
                  <a:gd name="connsiteX51-19857" fmla="*/ 1482586 w 1978352"/>
                  <a:gd name="connsiteY51-19858" fmla="*/ 1168965 h 2455696"/>
                  <a:gd name="connsiteX52-19859" fmla="*/ 1524012 w 1978352"/>
                  <a:gd name="connsiteY52-19860" fmla="*/ 1497626 h 2455696"/>
                  <a:gd name="connsiteX53-19861" fmla="*/ 1561167 w 1978352"/>
                  <a:gd name="connsiteY53-19862" fmla="*/ 1167337 h 2455696"/>
                  <a:gd name="connsiteX54-19863" fmla="*/ 1608789 w 1978352"/>
                  <a:gd name="connsiteY54-19864" fmla="*/ 1520271 h 2455696"/>
                  <a:gd name="connsiteX55-19865" fmla="*/ 1648791 w 1978352"/>
                  <a:gd name="connsiteY55-19866" fmla="*/ 1159062 h 2455696"/>
                  <a:gd name="connsiteX56-19867" fmla="*/ 1698795 w 1978352"/>
                  <a:gd name="connsiteY56-19868" fmla="*/ 1523970 h 2455696"/>
                  <a:gd name="connsiteX57-19869" fmla="*/ 1737372 w 1978352"/>
                  <a:gd name="connsiteY57-19870" fmla="*/ 1157647 h 2455696"/>
                  <a:gd name="connsiteX58-19871" fmla="*/ 1782613 w 1978352"/>
                  <a:gd name="connsiteY58-19872" fmla="*/ 1531155 h 2455696"/>
                  <a:gd name="connsiteX59-19873" fmla="*/ 1829756 w 1978352"/>
                  <a:gd name="connsiteY59-19874" fmla="*/ 1172011 h 2455696"/>
                  <a:gd name="connsiteX60-19875" fmla="*/ 1869759 w 1978352"/>
                  <a:gd name="connsiteY60-19876" fmla="*/ 1530718 h 2455696"/>
                  <a:gd name="connsiteX61-19877" fmla="*/ 1908815 w 1978352"/>
                  <a:gd name="connsiteY61-19878" fmla="*/ 1195091 h 2455696"/>
                  <a:gd name="connsiteX62-19879" fmla="*/ 1946438 w 1978352"/>
                  <a:gd name="connsiteY62-19880" fmla="*/ 1519178 h 2455696"/>
                  <a:gd name="connsiteX63-19881" fmla="*/ 1978352 w 1978352"/>
                  <a:gd name="connsiteY63-19882" fmla="*/ 1300794 h 2455696"/>
                  <a:gd name="connsiteX0-19883" fmla="*/ 0 w 1978352"/>
                  <a:gd name="connsiteY0-19884" fmla="*/ 1449015 h 2455696"/>
                  <a:gd name="connsiteX1-19885" fmla="*/ 39057 w 1978352"/>
                  <a:gd name="connsiteY1-19886" fmla="*/ 1142146 h 2455696"/>
                  <a:gd name="connsiteX2-19887" fmla="*/ 68580 w 1978352"/>
                  <a:gd name="connsiteY2-19888" fmla="*/ 1449015 h 2455696"/>
                  <a:gd name="connsiteX3-19889" fmla="*/ 107636 w 1978352"/>
                  <a:gd name="connsiteY3-19890" fmla="*/ 1161306 h 2455696"/>
                  <a:gd name="connsiteX4-19891" fmla="*/ 137160 w 1978352"/>
                  <a:gd name="connsiteY4-19892" fmla="*/ 1502355 h 2455696"/>
                  <a:gd name="connsiteX5-19893" fmla="*/ 176532 w 1978352"/>
                  <a:gd name="connsiteY5-19894" fmla="*/ 1151399 h 2455696"/>
                  <a:gd name="connsiteX6-19895" fmla="*/ 205740 w 1978352"/>
                  <a:gd name="connsiteY6-19896" fmla="*/ 1509975 h 2455696"/>
                  <a:gd name="connsiteX7-19897" fmla="*/ 227970 w 1978352"/>
                  <a:gd name="connsiteY7-19898" fmla="*/ 1120991 h 2455696"/>
                  <a:gd name="connsiteX8-19899" fmla="*/ 256699 w 1978352"/>
                  <a:gd name="connsiteY8-19900" fmla="*/ 1564189 h 2455696"/>
                  <a:gd name="connsiteX9-19901" fmla="*/ 292104 w 1978352"/>
                  <a:gd name="connsiteY9-19902" fmla="*/ 930782 h 2455696"/>
                  <a:gd name="connsiteX10-19903" fmla="*/ 304800 w 1978352"/>
                  <a:gd name="connsiteY10-19904" fmla="*/ 1730955 h 2455696"/>
                  <a:gd name="connsiteX11-19905" fmla="*/ 334649 w 1978352"/>
                  <a:gd name="connsiteY11-19906" fmla="*/ 770835 h 2455696"/>
                  <a:gd name="connsiteX12-19907" fmla="*/ 347976 w 1978352"/>
                  <a:gd name="connsiteY12-19908" fmla="*/ 1883500 h 2455696"/>
                  <a:gd name="connsiteX13-19909" fmla="*/ 383543 w 1978352"/>
                  <a:gd name="connsiteY13-19910" fmla="*/ 610742 h 2455696"/>
                  <a:gd name="connsiteX14-19911" fmla="*/ 400044 w 1978352"/>
                  <a:gd name="connsiteY14-19912" fmla="*/ 2051213 h 2455696"/>
                  <a:gd name="connsiteX15-19913" fmla="*/ 440058 w 1978352"/>
                  <a:gd name="connsiteY15-19914" fmla="*/ 458416 h 2455696"/>
                  <a:gd name="connsiteX16-19915" fmla="*/ 450840 w 1978352"/>
                  <a:gd name="connsiteY16-19916" fmla="*/ 2233948 h 2455696"/>
                  <a:gd name="connsiteX17-19917" fmla="*/ 497843 w 1978352"/>
                  <a:gd name="connsiteY17-19918" fmla="*/ 298395 h 2455696"/>
                  <a:gd name="connsiteX18-19919" fmla="*/ 501636 w 1978352"/>
                  <a:gd name="connsiteY18-19920" fmla="*/ 2454856 h 2455696"/>
                  <a:gd name="connsiteX19-19921" fmla="*/ 546108 w 1978352"/>
                  <a:gd name="connsiteY19-19922" fmla="*/ 121 h 2455696"/>
                  <a:gd name="connsiteX20-19923" fmla="*/ 549260 w 1978352"/>
                  <a:gd name="connsiteY20-19924" fmla="*/ 2338807 h 2455696"/>
                  <a:gd name="connsiteX21-19925" fmla="*/ 589283 w 1978352"/>
                  <a:gd name="connsiteY21-19926" fmla="*/ 240542 h 2455696"/>
                  <a:gd name="connsiteX22-19927" fmla="*/ 598795 w 1978352"/>
                  <a:gd name="connsiteY22-19928" fmla="*/ 2210724 h 2455696"/>
                  <a:gd name="connsiteX23-19929" fmla="*/ 632460 w 1978352"/>
                  <a:gd name="connsiteY23-19930" fmla="*/ 484017 h 2455696"/>
                  <a:gd name="connsiteX24-19931" fmla="*/ 645156 w 1978352"/>
                  <a:gd name="connsiteY24-19932" fmla="*/ 1997656 h 2455696"/>
                  <a:gd name="connsiteX25-19933" fmla="*/ 673104 w 1978352"/>
                  <a:gd name="connsiteY25-19934" fmla="*/ 737296 h 2455696"/>
                  <a:gd name="connsiteX26-19935" fmla="*/ 696594 w 1978352"/>
                  <a:gd name="connsiteY26-19936" fmla="*/ 1920655 h 2455696"/>
                  <a:gd name="connsiteX27-19937" fmla="*/ 727552 w 1978352"/>
                  <a:gd name="connsiteY27-19938" fmla="*/ 855694 h 2455696"/>
                  <a:gd name="connsiteX28-19939" fmla="*/ 748032 w 1978352"/>
                  <a:gd name="connsiteY28-19940" fmla="*/ 1720276 h 2455696"/>
                  <a:gd name="connsiteX29-19941" fmla="*/ 775337 w 1978352"/>
                  <a:gd name="connsiteY29-19942" fmla="*/ 939002 h 2455696"/>
                  <a:gd name="connsiteX30-19943" fmla="*/ 791849 w 1978352"/>
                  <a:gd name="connsiteY30-19944" fmla="*/ 1672736 h 2455696"/>
                  <a:gd name="connsiteX31-19945" fmla="*/ 826776 w 1978352"/>
                  <a:gd name="connsiteY31-19946" fmla="*/ 998577 h 2455696"/>
                  <a:gd name="connsiteX32-19947" fmla="*/ 850896 w 1978352"/>
                  <a:gd name="connsiteY32-19948" fmla="*/ 1602190 h 2455696"/>
                  <a:gd name="connsiteX33-19949" fmla="*/ 878214 w 1978352"/>
                  <a:gd name="connsiteY33-19950" fmla="*/ 1068428 h 2455696"/>
                  <a:gd name="connsiteX34-19951" fmla="*/ 904867 w 1978352"/>
                  <a:gd name="connsiteY34-19952" fmla="*/ 1553341 h 2455696"/>
                  <a:gd name="connsiteX35-19953" fmla="*/ 933934 w 1978352"/>
                  <a:gd name="connsiteY35-19954" fmla="*/ 1100570 h 2455696"/>
                  <a:gd name="connsiteX36-19955" fmla="*/ 965815 w 1978352"/>
                  <a:gd name="connsiteY36-19956" fmla="*/ 1534898 h 2455696"/>
                  <a:gd name="connsiteX37-19957" fmla="*/ 999014 w 1978352"/>
                  <a:gd name="connsiteY37-19958" fmla="*/ 1107420 h 2455696"/>
                  <a:gd name="connsiteX38-19959" fmla="*/ 1037569 w 1978352"/>
                  <a:gd name="connsiteY38-19960" fmla="*/ 1487430 h 2455696"/>
                  <a:gd name="connsiteX39-19961" fmla="*/ 1067430 w 1978352"/>
                  <a:gd name="connsiteY39-19962" fmla="*/ 1102133 h 2455696"/>
                  <a:gd name="connsiteX40-19963" fmla="*/ 1088715 w 1978352"/>
                  <a:gd name="connsiteY40-19964" fmla="*/ 1477317 h 2455696"/>
                  <a:gd name="connsiteX41-19965" fmla="*/ 1127130 w 1978352"/>
                  <a:gd name="connsiteY41-19966" fmla="*/ 1154527 h 2455696"/>
                  <a:gd name="connsiteX42-19967" fmla="*/ 1152534 w 1978352"/>
                  <a:gd name="connsiteY42-19968" fmla="*/ 1468970 h 2455696"/>
                  <a:gd name="connsiteX43-19969" fmla="*/ 1187461 w 1978352"/>
                  <a:gd name="connsiteY43-19970" fmla="*/ 1170205 h 2455696"/>
                  <a:gd name="connsiteX44-19971" fmla="*/ 1221907 w 1978352"/>
                  <a:gd name="connsiteY44-19972" fmla="*/ 1483626 h 2455696"/>
                  <a:gd name="connsiteX45-19973" fmla="*/ 1258898 w 1978352"/>
                  <a:gd name="connsiteY45-19974" fmla="*/ 1183376 h 2455696"/>
                  <a:gd name="connsiteX46-19975" fmla="*/ 1289378 w 1978352"/>
                  <a:gd name="connsiteY46-19976" fmla="*/ 1483190 h 2455696"/>
                  <a:gd name="connsiteX47-19977" fmla="*/ 1335578 w 1978352"/>
                  <a:gd name="connsiteY47-19978" fmla="*/ 1198323 h 2455696"/>
                  <a:gd name="connsiteX48-19979" fmla="*/ 1372721 w 1978352"/>
                  <a:gd name="connsiteY48-19980" fmla="*/ 1476616 h 2455696"/>
                  <a:gd name="connsiteX49-19981" fmla="*/ 1413049 w 1978352"/>
                  <a:gd name="connsiteY49-19982" fmla="*/ 1179311 h 2455696"/>
                  <a:gd name="connsiteX50-19983" fmla="*/ 1447811 w 1978352"/>
                  <a:gd name="connsiteY50-19984" fmla="*/ 1499479 h 2455696"/>
                  <a:gd name="connsiteX51-19985" fmla="*/ 1482586 w 1978352"/>
                  <a:gd name="connsiteY51-19986" fmla="*/ 1168965 h 2455696"/>
                  <a:gd name="connsiteX52-19987" fmla="*/ 1524012 w 1978352"/>
                  <a:gd name="connsiteY52-19988" fmla="*/ 1497626 h 2455696"/>
                  <a:gd name="connsiteX53-19989" fmla="*/ 1561167 w 1978352"/>
                  <a:gd name="connsiteY53-19990" fmla="*/ 1167337 h 2455696"/>
                  <a:gd name="connsiteX54-19991" fmla="*/ 1608789 w 1978352"/>
                  <a:gd name="connsiteY54-19992" fmla="*/ 1520271 h 2455696"/>
                  <a:gd name="connsiteX55-19993" fmla="*/ 1648791 w 1978352"/>
                  <a:gd name="connsiteY55-19994" fmla="*/ 1159062 h 2455696"/>
                  <a:gd name="connsiteX56-19995" fmla="*/ 1698795 w 1978352"/>
                  <a:gd name="connsiteY56-19996" fmla="*/ 1523970 h 2455696"/>
                  <a:gd name="connsiteX57-19997" fmla="*/ 1737372 w 1978352"/>
                  <a:gd name="connsiteY57-19998" fmla="*/ 1157647 h 2455696"/>
                  <a:gd name="connsiteX58-19999" fmla="*/ 1782613 w 1978352"/>
                  <a:gd name="connsiteY58-20000" fmla="*/ 1531155 h 2455696"/>
                  <a:gd name="connsiteX59-20001" fmla="*/ 1829756 w 1978352"/>
                  <a:gd name="connsiteY59-20002" fmla="*/ 1172011 h 2455696"/>
                  <a:gd name="connsiteX60-20003" fmla="*/ 1869759 w 1978352"/>
                  <a:gd name="connsiteY60-20004" fmla="*/ 1530718 h 2455696"/>
                  <a:gd name="connsiteX61-20005" fmla="*/ 1908815 w 1978352"/>
                  <a:gd name="connsiteY61-20006" fmla="*/ 1195091 h 2455696"/>
                  <a:gd name="connsiteX62-20007" fmla="*/ 1946438 w 1978352"/>
                  <a:gd name="connsiteY62-20008" fmla="*/ 1519178 h 2455696"/>
                  <a:gd name="connsiteX63-20009" fmla="*/ 1978352 w 1978352"/>
                  <a:gd name="connsiteY63-20010" fmla="*/ 1300794 h 2455696"/>
                  <a:gd name="connsiteX0-20011" fmla="*/ 0 w 1978352"/>
                  <a:gd name="connsiteY0-20012" fmla="*/ 1449015 h 2455696"/>
                  <a:gd name="connsiteX1-20013" fmla="*/ 39057 w 1978352"/>
                  <a:gd name="connsiteY1-20014" fmla="*/ 1142146 h 2455696"/>
                  <a:gd name="connsiteX2-20015" fmla="*/ 68580 w 1978352"/>
                  <a:gd name="connsiteY2-20016" fmla="*/ 1449015 h 2455696"/>
                  <a:gd name="connsiteX3-20017" fmla="*/ 107636 w 1978352"/>
                  <a:gd name="connsiteY3-20018" fmla="*/ 1161306 h 2455696"/>
                  <a:gd name="connsiteX4-20019" fmla="*/ 137160 w 1978352"/>
                  <a:gd name="connsiteY4-20020" fmla="*/ 1502355 h 2455696"/>
                  <a:gd name="connsiteX5-20021" fmla="*/ 176532 w 1978352"/>
                  <a:gd name="connsiteY5-20022" fmla="*/ 1151399 h 2455696"/>
                  <a:gd name="connsiteX6-20023" fmla="*/ 205740 w 1978352"/>
                  <a:gd name="connsiteY6-20024" fmla="*/ 1509975 h 2455696"/>
                  <a:gd name="connsiteX7-20025" fmla="*/ 227970 w 1978352"/>
                  <a:gd name="connsiteY7-20026" fmla="*/ 1120991 h 2455696"/>
                  <a:gd name="connsiteX8-20027" fmla="*/ 256699 w 1978352"/>
                  <a:gd name="connsiteY8-20028" fmla="*/ 1564189 h 2455696"/>
                  <a:gd name="connsiteX9-20029" fmla="*/ 292104 w 1978352"/>
                  <a:gd name="connsiteY9-20030" fmla="*/ 930782 h 2455696"/>
                  <a:gd name="connsiteX10-20031" fmla="*/ 304800 w 1978352"/>
                  <a:gd name="connsiteY10-20032" fmla="*/ 1730955 h 2455696"/>
                  <a:gd name="connsiteX11-20033" fmla="*/ 334649 w 1978352"/>
                  <a:gd name="connsiteY11-20034" fmla="*/ 770835 h 2455696"/>
                  <a:gd name="connsiteX12-20035" fmla="*/ 347976 w 1978352"/>
                  <a:gd name="connsiteY12-20036" fmla="*/ 1883500 h 2455696"/>
                  <a:gd name="connsiteX13-20037" fmla="*/ 383543 w 1978352"/>
                  <a:gd name="connsiteY13-20038" fmla="*/ 610742 h 2455696"/>
                  <a:gd name="connsiteX14-20039" fmla="*/ 400044 w 1978352"/>
                  <a:gd name="connsiteY14-20040" fmla="*/ 2051213 h 2455696"/>
                  <a:gd name="connsiteX15-20041" fmla="*/ 440058 w 1978352"/>
                  <a:gd name="connsiteY15-20042" fmla="*/ 458416 h 2455696"/>
                  <a:gd name="connsiteX16-20043" fmla="*/ 450840 w 1978352"/>
                  <a:gd name="connsiteY16-20044" fmla="*/ 2233948 h 2455696"/>
                  <a:gd name="connsiteX17-20045" fmla="*/ 497843 w 1978352"/>
                  <a:gd name="connsiteY17-20046" fmla="*/ 298395 h 2455696"/>
                  <a:gd name="connsiteX18-20047" fmla="*/ 501636 w 1978352"/>
                  <a:gd name="connsiteY18-20048" fmla="*/ 2454856 h 2455696"/>
                  <a:gd name="connsiteX19-20049" fmla="*/ 546108 w 1978352"/>
                  <a:gd name="connsiteY19-20050" fmla="*/ 121 h 2455696"/>
                  <a:gd name="connsiteX20-20051" fmla="*/ 549260 w 1978352"/>
                  <a:gd name="connsiteY20-20052" fmla="*/ 2338807 h 2455696"/>
                  <a:gd name="connsiteX21-20053" fmla="*/ 589283 w 1978352"/>
                  <a:gd name="connsiteY21-20054" fmla="*/ 240542 h 2455696"/>
                  <a:gd name="connsiteX22-20055" fmla="*/ 598795 w 1978352"/>
                  <a:gd name="connsiteY22-20056" fmla="*/ 2210724 h 2455696"/>
                  <a:gd name="connsiteX23-20057" fmla="*/ 632460 w 1978352"/>
                  <a:gd name="connsiteY23-20058" fmla="*/ 484017 h 2455696"/>
                  <a:gd name="connsiteX24-20059" fmla="*/ 645156 w 1978352"/>
                  <a:gd name="connsiteY24-20060" fmla="*/ 1997656 h 2455696"/>
                  <a:gd name="connsiteX25-20061" fmla="*/ 673104 w 1978352"/>
                  <a:gd name="connsiteY25-20062" fmla="*/ 737296 h 2455696"/>
                  <a:gd name="connsiteX26-20063" fmla="*/ 696594 w 1978352"/>
                  <a:gd name="connsiteY26-20064" fmla="*/ 1920655 h 2455696"/>
                  <a:gd name="connsiteX27-20065" fmla="*/ 727552 w 1978352"/>
                  <a:gd name="connsiteY27-20066" fmla="*/ 855694 h 2455696"/>
                  <a:gd name="connsiteX28-20067" fmla="*/ 748032 w 1978352"/>
                  <a:gd name="connsiteY28-20068" fmla="*/ 1720276 h 2455696"/>
                  <a:gd name="connsiteX29-20069" fmla="*/ 775337 w 1978352"/>
                  <a:gd name="connsiteY29-20070" fmla="*/ 939002 h 2455696"/>
                  <a:gd name="connsiteX30-20071" fmla="*/ 791849 w 1978352"/>
                  <a:gd name="connsiteY30-20072" fmla="*/ 1672736 h 2455696"/>
                  <a:gd name="connsiteX31-20073" fmla="*/ 826776 w 1978352"/>
                  <a:gd name="connsiteY31-20074" fmla="*/ 998577 h 2455696"/>
                  <a:gd name="connsiteX32-20075" fmla="*/ 850896 w 1978352"/>
                  <a:gd name="connsiteY32-20076" fmla="*/ 1602190 h 2455696"/>
                  <a:gd name="connsiteX33-20077" fmla="*/ 878214 w 1978352"/>
                  <a:gd name="connsiteY33-20078" fmla="*/ 1068428 h 2455696"/>
                  <a:gd name="connsiteX34-20079" fmla="*/ 904867 w 1978352"/>
                  <a:gd name="connsiteY34-20080" fmla="*/ 1553341 h 2455696"/>
                  <a:gd name="connsiteX35-20081" fmla="*/ 933934 w 1978352"/>
                  <a:gd name="connsiteY35-20082" fmla="*/ 1100570 h 2455696"/>
                  <a:gd name="connsiteX36-20083" fmla="*/ 965815 w 1978352"/>
                  <a:gd name="connsiteY36-20084" fmla="*/ 1534898 h 2455696"/>
                  <a:gd name="connsiteX37-20085" fmla="*/ 999014 w 1978352"/>
                  <a:gd name="connsiteY37-20086" fmla="*/ 1107420 h 2455696"/>
                  <a:gd name="connsiteX38-20087" fmla="*/ 1037569 w 1978352"/>
                  <a:gd name="connsiteY38-20088" fmla="*/ 1487430 h 2455696"/>
                  <a:gd name="connsiteX39-20089" fmla="*/ 1067430 w 1978352"/>
                  <a:gd name="connsiteY39-20090" fmla="*/ 1102133 h 2455696"/>
                  <a:gd name="connsiteX40-20091" fmla="*/ 1088715 w 1978352"/>
                  <a:gd name="connsiteY40-20092" fmla="*/ 1477317 h 2455696"/>
                  <a:gd name="connsiteX41-20093" fmla="*/ 1127130 w 1978352"/>
                  <a:gd name="connsiteY41-20094" fmla="*/ 1154527 h 2455696"/>
                  <a:gd name="connsiteX42-20095" fmla="*/ 1152534 w 1978352"/>
                  <a:gd name="connsiteY42-20096" fmla="*/ 1468970 h 2455696"/>
                  <a:gd name="connsiteX43-20097" fmla="*/ 1187461 w 1978352"/>
                  <a:gd name="connsiteY43-20098" fmla="*/ 1170205 h 2455696"/>
                  <a:gd name="connsiteX44-20099" fmla="*/ 1221907 w 1978352"/>
                  <a:gd name="connsiteY44-20100" fmla="*/ 1483626 h 2455696"/>
                  <a:gd name="connsiteX45-20101" fmla="*/ 1258898 w 1978352"/>
                  <a:gd name="connsiteY45-20102" fmla="*/ 1183376 h 2455696"/>
                  <a:gd name="connsiteX46-20103" fmla="*/ 1289378 w 1978352"/>
                  <a:gd name="connsiteY46-20104" fmla="*/ 1483190 h 2455696"/>
                  <a:gd name="connsiteX47-20105" fmla="*/ 1335578 w 1978352"/>
                  <a:gd name="connsiteY47-20106" fmla="*/ 1198323 h 2455696"/>
                  <a:gd name="connsiteX48-20107" fmla="*/ 1372721 w 1978352"/>
                  <a:gd name="connsiteY48-20108" fmla="*/ 1476616 h 2455696"/>
                  <a:gd name="connsiteX49-20109" fmla="*/ 1413049 w 1978352"/>
                  <a:gd name="connsiteY49-20110" fmla="*/ 1179311 h 2455696"/>
                  <a:gd name="connsiteX50-20111" fmla="*/ 1450192 w 1978352"/>
                  <a:gd name="connsiteY50-20112" fmla="*/ 1476401 h 2455696"/>
                  <a:gd name="connsiteX51-20113" fmla="*/ 1482586 w 1978352"/>
                  <a:gd name="connsiteY51-20114" fmla="*/ 1168965 h 2455696"/>
                  <a:gd name="connsiteX52-20115" fmla="*/ 1524012 w 1978352"/>
                  <a:gd name="connsiteY52-20116" fmla="*/ 1497626 h 2455696"/>
                  <a:gd name="connsiteX53-20117" fmla="*/ 1561167 w 1978352"/>
                  <a:gd name="connsiteY53-20118" fmla="*/ 1167337 h 2455696"/>
                  <a:gd name="connsiteX54-20119" fmla="*/ 1608789 w 1978352"/>
                  <a:gd name="connsiteY54-20120" fmla="*/ 1520271 h 2455696"/>
                  <a:gd name="connsiteX55-20121" fmla="*/ 1648791 w 1978352"/>
                  <a:gd name="connsiteY55-20122" fmla="*/ 1159062 h 2455696"/>
                  <a:gd name="connsiteX56-20123" fmla="*/ 1698795 w 1978352"/>
                  <a:gd name="connsiteY56-20124" fmla="*/ 1523970 h 2455696"/>
                  <a:gd name="connsiteX57-20125" fmla="*/ 1737372 w 1978352"/>
                  <a:gd name="connsiteY57-20126" fmla="*/ 1157647 h 2455696"/>
                  <a:gd name="connsiteX58-20127" fmla="*/ 1782613 w 1978352"/>
                  <a:gd name="connsiteY58-20128" fmla="*/ 1531155 h 2455696"/>
                  <a:gd name="connsiteX59-20129" fmla="*/ 1829756 w 1978352"/>
                  <a:gd name="connsiteY59-20130" fmla="*/ 1172011 h 2455696"/>
                  <a:gd name="connsiteX60-20131" fmla="*/ 1869759 w 1978352"/>
                  <a:gd name="connsiteY60-20132" fmla="*/ 1530718 h 2455696"/>
                  <a:gd name="connsiteX61-20133" fmla="*/ 1908815 w 1978352"/>
                  <a:gd name="connsiteY61-20134" fmla="*/ 1195091 h 2455696"/>
                  <a:gd name="connsiteX62-20135" fmla="*/ 1946438 w 1978352"/>
                  <a:gd name="connsiteY62-20136" fmla="*/ 1519178 h 2455696"/>
                  <a:gd name="connsiteX63-20137" fmla="*/ 1978352 w 1978352"/>
                  <a:gd name="connsiteY63-20138" fmla="*/ 1300794 h 2455696"/>
                  <a:gd name="connsiteX0-20139" fmla="*/ 0 w 1978352"/>
                  <a:gd name="connsiteY0-20140" fmla="*/ 1449015 h 2455696"/>
                  <a:gd name="connsiteX1-20141" fmla="*/ 39057 w 1978352"/>
                  <a:gd name="connsiteY1-20142" fmla="*/ 1142146 h 2455696"/>
                  <a:gd name="connsiteX2-20143" fmla="*/ 68580 w 1978352"/>
                  <a:gd name="connsiteY2-20144" fmla="*/ 1449015 h 2455696"/>
                  <a:gd name="connsiteX3-20145" fmla="*/ 107636 w 1978352"/>
                  <a:gd name="connsiteY3-20146" fmla="*/ 1161306 h 2455696"/>
                  <a:gd name="connsiteX4-20147" fmla="*/ 137160 w 1978352"/>
                  <a:gd name="connsiteY4-20148" fmla="*/ 1502355 h 2455696"/>
                  <a:gd name="connsiteX5-20149" fmla="*/ 176532 w 1978352"/>
                  <a:gd name="connsiteY5-20150" fmla="*/ 1151399 h 2455696"/>
                  <a:gd name="connsiteX6-20151" fmla="*/ 205740 w 1978352"/>
                  <a:gd name="connsiteY6-20152" fmla="*/ 1509975 h 2455696"/>
                  <a:gd name="connsiteX7-20153" fmla="*/ 227970 w 1978352"/>
                  <a:gd name="connsiteY7-20154" fmla="*/ 1120991 h 2455696"/>
                  <a:gd name="connsiteX8-20155" fmla="*/ 256699 w 1978352"/>
                  <a:gd name="connsiteY8-20156" fmla="*/ 1564189 h 2455696"/>
                  <a:gd name="connsiteX9-20157" fmla="*/ 292104 w 1978352"/>
                  <a:gd name="connsiteY9-20158" fmla="*/ 930782 h 2455696"/>
                  <a:gd name="connsiteX10-20159" fmla="*/ 304800 w 1978352"/>
                  <a:gd name="connsiteY10-20160" fmla="*/ 1730955 h 2455696"/>
                  <a:gd name="connsiteX11-20161" fmla="*/ 334649 w 1978352"/>
                  <a:gd name="connsiteY11-20162" fmla="*/ 770835 h 2455696"/>
                  <a:gd name="connsiteX12-20163" fmla="*/ 347976 w 1978352"/>
                  <a:gd name="connsiteY12-20164" fmla="*/ 1883500 h 2455696"/>
                  <a:gd name="connsiteX13-20165" fmla="*/ 383543 w 1978352"/>
                  <a:gd name="connsiteY13-20166" fmla="*/ 610742 h 2455696"/>
                  <a:gd name="connsiteX14-20167" fmla="*/ 400044 w 1978352"/>
                  <a:gd name="connsiteY14-20168" fmla="*/ 2051213 h 2455696"/>
                  <a:gd name="connsiteX15-20169" fmla="*/ 440058 w 1978352"/>
                  <a:gd name="connsiteY15-20170" fmla="*/ 458416 h 2455696"/>
                  <a:gd name="connsiteX16-20171" fmla="*/ 450840 w 1978352"/>
                  <a:gd name="connsiteY16-20172" fmla="*/ 2233948 h 2455696"/>
                  <a:gd name="connsiteX17-20173" fmla="*/ 497843 w 1978352"/>
                  <a:gd name="connsiteY17-20174" fmla="*/ 298395 h 2455696"/>
                  <a:gd name="connsiteX18-20175" fmla="*/ 501636 w 1978352"/>
                  <a:gd name="connsiteY18-20176" fmla="*/ 2454856 h 2455696"/>
                  <a:gd name="connsiteX19-20177" fmla="*/ 546108 w 1978352"/>
                  <a:gd name="connsiteY19-20178" fmla="*/ 121 h 2455696"/>
                  <a:gd name="connsiteX20-20179" fmla="*/ 549260 w 1978352"/>
                  <a:gd name="connsiteY20-20180" fmla="*/ 2338807 h 2455696"/>
                  <a:gd name="connsiteX21-20181" fmla="*/ 589283 w 1978352"/>
                  <a:gd name="connsiteY21-20182" fmla="*/ 240542 h 2455696"/>
                  <a:gd name="connsiteX22-20183" fmla="*/ 598795 w 1978352"/>
                  <a:gd name="connsiteY22-20184" fmla="*/ 2210724 h 2455696"/>
                  <a:gd name="connsiteX23-20185" fmla="*/ 632460 w 1978352"/>
                  <a:gd name="connsiteY23-20186" fmla="*/ 484017 h 2455696"/>
                  <a:gd name="connsiteX24-20187" fmla="*/ 645156 w 1978352"/>
                  <a:gd name="connsiteY24-20188" fmla="*/ 1997656 h 2455696"/>
                  <a:gd name="connsiteX25-20189" fmla="*/ 673104 w 1978352"/>
                  <a:gd name="connsiteY25-20190" fmla="*/ 737296 h 2455696"/>
                  <a:gd name="connsiteX26-20191" fmla="*/ 696594 w 1978352"/>
                  <a:gd name="connsiteY26-20192" fmla="*/ 1920655 h 2455696"/>
                  <a:gd name="connsiteX27-20193" fmla="*/ 727552 w 1978352"/>
                  <a:gd name="connsiteY27-20194" fmla="*/ 855694 h 2455696"/>
                  <a:gd name="connsiteX28-20195" fmla="*/ 748032 w 1978352"/>
                  <a:gd name="connsiteY28-20196" fmla="*/ 1720276 h 2455696"/>
                  <a:gd name="connsiteX29-20197" fmla="*/ 775337 w 1978352"/>
                  <a:gd name="connsiteY29-20198" fmla="*/ 939002 h 2455696"/>
                  <a:gd name="connsiteX30-20199" fmla="*/ 791849 w 1978352"/>
                  <a:gd name="connsiteY30-20200" fmla="*/ 1672736 h 2455696"/>
                  <a:gd name="connsiteX31-20201" fmla="*/ 826776 w 1978352"/>
                  <a:gd name="connsiteY31-20202" fmla="*/ 998577 h 2455696"/>
                  <a:gd name="connsiteX32-20203" fmla="*/ 850896 w 1978352"/>
                  <a:gd name="connsiteY32-20204" fmla="*/ 1602190 h 2455696"/>
                  <a:gd name="connsiteX33-20205" fmla="*/ 878214 w 1978352"/>
                  <a:gd name="connsiteY33-20206" fmla="*/ 1068428 h 2455696"/>
                  <a:gd name="connsiteX34-20207" fmla="*/ 904867 w 1978352"/>
                  <a:gd name="connsiteY34-20208" fmla="*/ 1553341 h 2455696"/>
                  <a:gd name="connsiteX35-20209" fmla="*/ 933934 w 1978352"/>
                  <a:gd name="connsiteY35-20210" fmla="*/ 1100570 h 2455696"/>
                  <a:gd name="connsiteX36-20211" fmla="*/ 965815 w 1978352"/>
                  <a:gd name="connsiteY36-20212" fmla="*/ 1534898 h 2455696"/>
                  <a:gd name="connsiteX37-20213" fmla="*/ 999014 w 1978352"/>
                  <a:gd name="connsiteY37-20214" fmla="*/ 1107420 h 2455696"/>
                  <a:gd name="connsiteX38-20215" fmla="*/ 1037569 w 1978352"/>
                  <a:gd name="connsiteY38-20216" fmla="*/ 1487430 h 2455696"/>
                  <a:gd name="connsiteX39-20217" fmla="*/ 1067430 w 1978352"/>
                  <a:gd name="connsiteY39-20218" fmla="*/ 1102133 h 2455696"/>
                  <a:gd name="connsiteX40-20219" fmla="*/ 1088715 w 1978352"/>
                  <a:gd name="connsiteY40-20220" fmla="*/ 1477317 h 2455696"/>
                  <a:gd name="connsiteX41-20221" fmla="*/ 1127130 w 1978352"/>
                  <a:gd name="connsiteY41-20222" fmla="*/ 1154527 h 2455696"/>
                  <a:gd name="connsiteX42-20223" fmla="*/ 1152534 w 1978352"/>
                  <a:gd name="connsiteY42-20224" fmla="*/ 1468970 h 2455696"/>
                  <a:gd name="connsiteX43-20225" fmla="*/ 1187461 w 1978352"/>
                  <a:gd name="connsiteY43-20226" fmla="*/ 1170205 h 2455696"/>
                  <a:gd name="connsiteX44-20227" fmla="*/ 1221907 w 1978352"/>
                  <a:gd name="connsiteY44-20228" fmla="*/ 1483626 h 2455696"/>
                  <a:gd name="connsiteX45-20229" fmla="*/ 1258898 w 1978352"/>
                  <a:gd name="connsiteY45-20230" fmla="*/ 1183376 h 2455696"/>
                  <a:gd name="connsiteX46-20231" fmla="*/ 1289378 w 1978352"/>
                  <a:gd name="connsiteY46-20232" fmla="*/ 1483190 h 2455696"/>
                  <a:gd name="connsiteX47-20233" fmla="*/ 1335578 w 1978352"/>
                  <a:gd name="connsiteY47-20234" fmla="*/ 1198323 h 2455696"/>
                  <a:gd name="connsiteX48-20235" fmla="*/ 1372721 w 1978352"/>
                  <a:gd name="connsiteY48-20236" fmla="*/ 1476616 h 2455696"/>
                  <a:gd name="connsiteX49-20237" fmla="*/ 1413049 w 1978352"/>
                  <a:gd name="connsiteY49-20238" fmla="*/ 1179311 h 2455696"/>
                  <a:gd name="connsiteX50-20239" fmla="*/ 1450192 w 1978352"/>
                  <a:gd name="connsiteY50-20240" fmla="*/ 1476401 h 2455696"/>
                  <a:gd name="connsiteX51-20241" fmla="*/ 1482586 w 1978352"/>
                  <a:gd name="connsiteY51-20242" fmla="*/ 1168965 h 2455696"/>
                  <a:gd name="connsiteX52-20243" fmla="*/ 1521632 w 1978352"/>
                  <a:gd name="connsiteY52-20244" fmla="*/ 1463009 h 2455696"/>
                  <a:gd name="connsiteX53-20245" fmla="*/ 1561167 w 1978352"/>
                  <a:gd name="connsiteY53-20246" fmla="*/ 1167337 h 2455696"/>
                  <a:gd name="connsiteX54-20247" fmla="*/ 1608789 w 1978352"/>
                  <a:gd name="connsiteY54-20248" fmla="*/ 1520271 h 2455696"/>
                  <a:gd name="connsiteX55-20249" fmla="*/ 1648791 w 1978352"/>
                  <a:gd name="connsiteY55-20250" fmla="*/ 1159062 h 2455696"/>
                  <a:gd name="connsiteX56-20251" fmla="*/ 1698795 w 1978352"/>
                  <a:gd name="connsiteY56-20252" fmla="*/ 1523970 h 2455696"/>
                  <a:gd name="connsiteX57-20253" fmla="*/ 1737372 w 1978352"/>
                  <a:gd name="connsiteY57-20254" fmla="*/ 1157647 h 2455696"/>
                  <a:gd name="connsiteX58-20255" fmla="*/ 1782613 w 1978352"/>
                  <a:gd name="connsiteY58-20256" fmla="*/ 1531155 h 2455696"/>
                  <a:gd name="connsiteX59-20257" fmla="*/ 1829756 w 1978352"/>
                  <a:gd name="connsiteY59-20258" fmla="*/ 1172011 h 2455696"/>
                  <a:gd name="connsiteX60-20259" fmla="*/ 1869759 w 1978352"/>
                  <a:gd name="connsiteY60-20260" fmla="*/ 1530718 h 2455696"/>
                  <a:gd name="connsiteX61-20261" fmla="*/ 1908815 w 1978352"/>
                  <a:gd name="connsiteY61-20262" fmla="*/ 1195091 h 2455696"/>
                  <a:gd name="connsiteX62-20263" fmla="*/ 1946438 w 1978352"/>
                  <a:gd name="connsiteY62-20264" fmla="*/ 1519178 h 2455696"/>
                  <a:gd name="connsiteX63-20265" fmla="*/ 1978352 w 1978352"/>
                  <a:gd name="connsiteY63-20266" fmla="*/ 1300794 h 2455696"/>
                  <a:gd name="connsiteX0-20267" fmla="*/ 0 w 1978352"/>
                  <a:gd name="connsiteY0-20268" fmla="*/ 1449015 h 2455696"/>
                  <a:gd name="connsiteX1-20269" fmla="*/ 39057 w 1978352"/>
                  <a:gd name="connsiteY1-20270" fmla="*/ 1142146 h 2455696"/>
                  <a:gd name="connsiteX2-20271" fmla="*/ 68580 w 1978352"/>
                  <a:gd name="connsiteY2-20272" fmla="*/ 1449015 h 2455696"/>
                  <a:gd name="connsiteX3-20273" fmla="*/ 107636 w 1978352"/>
                  <a:gd name="connsiteY3-20274" fmla="*/ 1161306 h 2455696"/>
                  <a:gd name="connsiteX4-20275" fmla="*/ 137160 w 1978352"/>
                  <a:gd name="connsiteY4-20276" fmla="*/ 1502355 h 2455696"/>
                  <a:gd name="connsiteX5-20277" fmla="*/ 176532 w 1978352"/>
                  <a:gd name="connsiteY5-20278" fmla="*/ 1151399 h 2455696"/>
                  <a:gd name="connsiteX6-20279" fmla="*/ 205740 w 1978352"/>
                  <a:gd name="connsiteY6-20280" fmla="*/ 1509975 h 2455696"/>
                  <a:gd name="connsiteX7-20281" fmla="*/ 227970 w 1978352"/>
                  <a:gd name="connsiteY7-20282" fmla="*/ 1120991 h 2455696"/>
                  <a:gd name="connsiteX8-20283" fmla="*/ 256699 w 1978352"/>
                  <a:gd name="connsiteY8-20284" fmla="*/ 1564189 h 2455696"/>
                  <a:gd name="connsiteX9-20285" fmla="*/ 292104 w 1978352"/>
                  <a:gd name="connsiteY9-20286" fmla="*/ 930782 h 2455696"/>
                  <a:gd name="connsiteX10-20287" fmla="*/ 304800 w 1978352"/>
                  <a:gd name="connsiteY10-20288" fmla="*/ 1730955 h 2455696"/>
                  <a:gd name="connsiteX11-20289" fmla="*/ 334649 w 1978352"/>
                  <a:gd name="connsiteY11-20290" fmla="*/ 770835 h 2455696"/>
                  <a:gd name="connsiteX12-20291" fmla="*/ 347976 w 1978352"/>
                  <a:gd name="connsiteY12-20292" fmla="*/ 1883500 h 2455696"/>
                  <a:gd name="connsiteX13-20293" fmla="*/ 383543 w 1978352"/>
                  <a:gd name="connsiteY13-20294" fmla="*/ 610742 h 2455696"/>
                  <a:gd name="connsiteX14-20295" fmla="*/ 400044 w 1978352"/>
                  <a:gd name="connsiteY14-20296" fmla="*/ 2051213 h 2455696"/>
                  <a:gd name="connsiteX15-20297" fmla="*/ 440058 w 1978352"/>
                  <a:gd name="connsiteY15-20298" fmla="*/ 458416 h 2455696"/>
                  <a:gd name="connsiteX16-20299" fmla="*/ 450840 w 1978352"/>
                  <a:gd name="connsiteY16-20300" fmla="*/ 2233948 h 2455696"/>
                  <a:gd name="connsiteX17-20301" fmla="*/ 497843 w 1978352"/>
                  <a:gd name="connsiteY17-20302" fmla="*/ 298395 h 2455696"/>
                  <a:gd name="connsiteX18-20303" fmla="*/ 501636 w 1978352"/>
                  <a:gd name="connsiteY18-20304" fmla="*/ 2454856 h 2455696"/>
                  <a:gd name="connsiteX19-20305" fmla="*/ 546108 w 1978352"/>
                  <a:gd name="connsiteY19-20306" fmla="*/ 121 h 2455696"/>
                  <a:gd name="connsiteX20-20307" fmla="*/ 549260 w 1978352"/>
                  <a:gd name="connsiteY20-20308" fmla="*/ 2338807 h 2455696"/>
                  <a:gd name="connsiteX21-20309" fmla="*/ 589283 w 1978352"/>
                  <a:gd name="connsiteY21-20310" fmla="*/ 240542 h 2455696"/>
                  <a:gd name="connsiteX22-20311" fmla="*/ 598795 w 1978352"/>
                  <a:gd name="connsiteY22-20312" fmla="*/ 2210724 h 2455696"/>
                  <a:gd name="connsiteX23-20313" fmla="*/ 632460 w 1978352"/>
                  <a:gd name="connsiteY23-20314" fmla="*/ 484017 h 2455696"/>
                  <a:gd name="connsiteX24-20315" fmla="*/ 645156 w 1978352"/>
                  <a:gd name="connsiteY24-20316" fmla="*/ 1997656 h 2455696"/>
                  <a:gd name="connsiteX25-20317" fmla="*/ 673104 w 1978352"/>
                  <a:gd name="connsiteY25-20318" fmla="*/ 737296 h 2455696"/>
                  <a:gd name="connsiteX26-20319" fmla="*/ 696594 w 1978352"/>
                  <a:gd name="connsiteY26-20320" fmla="*/ 1920655 h 2455696"/>
                  <a:gd name="connsiteX27-20321" fmla="*/ 727552 w 1978352"/>
                  <a:gd name="connsiteY27-20322" fmla="*/ 855694 h 2455696"/>
                  <a:gd name="connsiteX28-20323" fmla="*/ 748032 w 1978352"/>
                  <a:gd name="connsiteY28-20324" fmla="*/ 1720276 h 2455696"/>
                  <a:gd name="connsiteX29-20325" fmla="*/ 775337 w 1978352"/>
                  <a:gd name="connsiteY29-20326" fmla="*/ 939002 h 2455696"/>
                  <a:gd name="connsiteX30-20327" fmla="*/ 791849 w 1978352"/>
                  <a:gd name="connsiteY30-20328" fmla="*/ 1672736 h 2455696"/>
                  <a:gd name="connsiteX31-20329" fmla="*/ 826776 w 1978352"/>
                  <a:gd name="connsiteY31-20330" fmla="*/ 998577 h 2455696"/>
                  <a:gd name="connsiteX32-20331" fmla="*/ 850896 w 1978352"/>
                  <a:gd name="connsiteY32-20332" fmla="*/ 1602190 h 2455696"/>
                  <a:gd name="connsiteX33-20333" fmla="*/ 878214 w 1978352"/>
                  <a:gd name="connsiteY33-20334" fmla="*/ 1068428 h 2455696"/>
                  <a:gd name="connsiteX34-20335" fmla="*/ 904867 w 1978352"/>
                  <a:gd name="connsiteY34-20336" fmla="*/ 1553341 h 2455696"/>
                  <a:gd name="connsiteX35-20337" fmla="*/ 933934 w 1978352"/>
                  <a:gd name="connsiteY35-20338" fmla="*/ 1100570 h 2455696"/>
                  <a:gd name="connsiteX36-20339" fmla="*/ 965815 w 1978352"/>
                  <a:gd name="connsiteY36-20340" fmla="*/ 1534898 h 2455696"/>
                  <a:gd name="connsiteX37-20341" fmla="*/ 999014 w 1978352"/>
                  <a:gd name="connsiteY37-20342" fmla="*/ 1107420 h 2455696"/>
                  <a:gd name="connsiteX38-20343" fmla="*/ 1037569 w 1978352"/>
                  <a:gd name="connsiteY38-20344" fmla="*/ 1487430 h 2455696"/>
                  <a:gd name="connsiteX39-20345" fmla="*/ 1067430 w 1978352"/>
                  <a:gd name="connsiteY39-20346" fmla="*/ 1102133 h 2455696"/>
                  <a:gd name="connsiteX40-20347" fmla="*/ 1088715 w 1978352"/>
                  <a:gd name="connsiteY40-20348" fmla="*/ 1477317 h 2455696"/>
                  <a:gd name="connsiteX41-20349" fmla="*/ 1127130 w 1978352"/>
                  <a:gd name="connsiteY41-20350" fmla="*/ 1154527 h 2455696"/>
                  <a:gd name="connsiteX42-20351" fmla="*/ 1152534 w 1978352"/>
                  <a:gd name="connsiteY42-20352" fmla="*/ 1468970 h 2455696"/>
                  <a:gd name="connsiteX43-20353" fmla="*/ 1187461 w 1978352"/>
                  <a:gd name="connsiteY43-20354" fmla="*/ 1170205 h 2455696"/>
                  <a:gd name="connsiteX44-20355" fmla="*/ 1221907 w 1978352"/>
                  <a:gd name="connsiteY44-20356" fmla="*/ 1483626 h 2455696"/>
                  <a:gd name="connsiteX45-20357" fmla="*/ 1258898 w 1978352"/>
                  <a:gd name="connsiteY45-20358" fmla="*/ 1183376 h 2455696"/>
                  <a:gd name="connsiteX46-20359" fmla="*/ 1289378 w 1978352"/>
                  <a:gd name="connsiteY46-20360" fmla="*/ 1483190 h 2455696"/>
                  <a:gd name="connsiteX47-20361" fmla="*/ 1335578 w 1978352"/>
                  <a:gd name="connsiteY47-20362" fmla="*/ 1198323 h 2455696"/>
                  <a:gd name="connsiteX48-20363" fmla="*/ 1372721 w 1978352"/>
                  <a:gd name="connsiteY48-20364" fmla="*/ 1476616 h 2455696"/>
                  <a:gd name="connsiteX49-20365" fmla="*/ 1413049 w 1978352"/>
                  <a:gd name="connsiteY49-20366" fmla="*/ 1179311 h 2455696"/>
                  <a:gd name="connsiteX50-20367" fmla="*/ 1450192 w 1978352"/>
                  <a:gd name="connsiteY50-20368" fmla="*/ 1476401 h 2455696"/>
                  <a:gd name="connsiteX51-20369" fmla="*/ 1482586 w 1978352"/>
                  <a:gd name="connsiteY51-20370" fmla="*/ 1168965 h 2455696"/>
                  <a:gd name="connsiteX52-20371" fmla="*/ 1521632 w 1978352"/>
                  <a:gd name="connsiteY52-20372" fmla="*/ 1463009 h 2455696"/>
                  <a:gd name="connsiteX53-20373" fmla="*/ 1561167 w 1978352"/>
                  <a:gd name="connsiteY53-20374" fmla="*/ 1190415 h 2455696"/>
                  <a:gd name="connsiteX54-20375" fmla="*/ 1608789 w 1978352"/>
                  <a:gd name="connsiteY54-20376" fmla="*/ 1520271 h 2455696"/>
                  <a:gd name="connsiteX55-20377" fmla="*/ 1648791 w 1978352"/>
                  <a:gd name="connsiteY55-20378" fmla="*/ 1159062 h 2455696"/>
                  <a:gd name="connsiteX56-20379" fmla="*/ 1698795 w 1978352"/>
                  <a:gd name="connsiteY56-20380" fmla="*/ 1523970 h 2455696"/>
                  <a:gd name="connsiteX57-20381" fmla="*/ 1737372 w 1978352"/>
                  <a:gd name="connsiteY57-20382" fmla="*/ 1157647 h 2455696"/>
                  <a:gd name="connsiteX58-20383" fmla="*/ 1782613 w 1978352"/>
                  <a:gd name="connsiteY58-20384" fmla="*/ 1531155 h 2455696"/>
                  <a:gd name="connsiteX59-20385" fmla="*/ 1829756 w 1978352"/>
                  <a:gd name="connsiteY59-20386" fmla="*/ 1172011 h 2455696"/>
                  <a:gd name="connsiteX60-20387" fmla="*/ 1869759 w 1978352"/>
                  <a:gd name="connsiteY60-20388" fmla="*/ 1530718 h 2455696"/>
                  <a:gd name="connsiteX61-20389" fmla="*/ 1908815 w 1978352"/>
                  <a:gd name="connsiteY61-20390" fmla="*/ 1195091 h 2455696"/>
                  <a:gd name="connsiteX62-20391" fmla="*/ 1946438 w 1978352"/>
                  <a:gd name="connsiteY62-20392" fmla="*/ 1519178 h 2455696"/>
                  <a:gd name="connsiteX63-20393" fmla="*/ 1978352 w 1978352"/>
                  <a:gd name="connsiteY63-20394" fmla="*/ 1300794 h 2455696"/>
                  <a:gd name="connsiteX0-20395" fmla="*/ 0 w 1978352"/>
                  <a:gd name="connsiteY0-20396" fmla="*/ 1449015 h 2455696"/>
                  <a:gd name="connsiteX1-20397" fmla="*/ 39057 w 1978352"/>
                  <a:gd name="connsiteY1-20398" fmla="*/ 1142146 h 2455696"/>
                  <a:gd name="connsiteX2-20399" fmla="*/ 68580 w 1978352"/>
                  <a:gd name="connsiteY2-20400" fmla="*/ 1449015 h 2455696"/>
                  <a:gd name="connsiteX3-20401" fmla="*/ 107636 w 1978352"/>
                  <a:gd name="connsiteY3-20402" fmla="*/ 1161306 h 2455696"/>
                  <a:gd name="connsiteX4-20403" fmla="*/ 137160 w 1978352"/>
                  <a:gd name="connsiteY4-20404" fmla="*/ 1502355 h 2455696"/>
                  <a:gd name="connsiteX5-20405" fmla="*/ 176532 w 1978352"/>
                  <a:gd name="connsiteY5-20406" fmla="*/ 1151399 h 2455696"/>
                  <a:gd name="connsiteX6-20407" fmla="*/ 205740 w 1978352"/>
                  <a:gd name="connsiteY6-20408" fmla="*/ 1509975 h 2455696"/>
                  <a:gd name="connsiteX7-20409" fmla="*/ 227970 w 1978352"/>
                  <a:gd name="connsiteY7-20410" fmla="*/ 1120991 h 2455696"/>
                  <a:gd name="connsiteX8-20411" fmla="*/ 256699 w 1978352"/>
                  <a:gd name="connsiteY8-20412" fmla="*/ 1564189 h 2455696"/>
                  <a:gd name="connsiteX9-20413" fmla="*/ 292104 w 1978352"/>
                  <a:gd name="connsiteY9-20414" fmla="*/ 930782 h 2455696"/>
                  <a:gd name="connsiteX10-20415" fmla="*/ 304800 w 1978352"/>
                  <a:gd name="connsiteY10-20416" fmla="*/ 1730955 h 2455696"/>
                  <a:gd name="connsiteX11-20417" fmla="*/ 334649 w 1978352"/>
                  <a:gd name="connsiteY11-20418" fmla="*/ 770835 h 2455696"/>
                  <a:gd name="connsiteX12-20419" fmla="*/ 347976 w 1978352"/>
                  <a:gd name="connsiteY12-20420" fmla="*/ 1883500 h 2455696"/>
                  <a:gd name="connsiteX13-20421" fmla="*/ 383543 w 1978352"/>
                  <a:gd name="connsiteY13-20422" fmla="*/ 610742 h 2455696"/>
                  <a:gd name="connsiteX14-20423" fmla="*/ 400044 w 1978352"/>
                  <a:gd name="connsiteY14-20424" fmla="*/ 2051213 h 2455696"/>
                  <a:gd name="connsiteX15-20425" fmla="*/ 440058 w 1978352"/>
                  <a:gd name="connsiteY15-20426" fmla="*/ 458416 h 2455696"/>
                  <a:gd name="connsiteX16-20427" fmla="*/ 450840 w 1978352"/>
                  <a:gd name="connsiteY16-20428" fmla="*/ 2233948 h 2455696"/>
                  <a:gd name="connsiteX17-20429" fmla="*/ 497843 w 1978352"/>
                  <a:gd name="connsiteY17-20430" fmla="*/ 298395 h 2455696"/>
                  <a:gd name="connsiteX18-20431" fmla="*/ 501636 w 1978352"/>
                  <a:gd name="connsiteY18-20432" fmla="*/ 2454856 h 2455696"/>
                  <a:gd name="connsiteX19-20433" fmla="*/ 546108 w 1978352"/>
                  <a:gd name="connsiteY19-20434" fmla="*/ 121 h 2455696"/>
                  <a:gd name="connsiteX20-20435" fmla="*/ 549260 w 1978352"/>
                  <a:gd name="connsiteY20-20436" fmla="*/ 2338807 h 2455696"/>
                  <a:gd name="connsiteX21-20437" fmla="*/ 589283 w 1978352"/>
                  <a:gd name="connsiteY21-20438" fmla="*/ 240542 h 2455696"/>
                  <a:gd name="connsiteX22-20439" fmla="*/ 598795 w 1978352"/>
                  <a:gd name="connsiteY22-20440" fmla="*/ 2210724 h 2455696"/>
                  <a:gd name="connsiteX23-20441" fmla="*/ 632460 w 1978352"/>
                  <a:gd name="connsiteY23-20442" fmla="*/ 484017 h 2455696"/>
                  <a:gd name="connsiteX24-20443" fmla="*/ 645156 w 1978352"/>
                  <a:gd name="connsiteY24-20444" fmla="*/ 1997656 h 2455696"/>
                  <a:gd name="connsiteX25-20445" fmla="*/ 673104 w 1978352"/>
                  <a:gd name="connsiteY25-20446" fmla="*/ 737296 h 2455696"/>
                  <a:gd name="connsiteX26-20447" fmla="*/ 696594 w 1978352"/>
                  <a:gd name="connsiteY26-20448" fmla="*/ 1920655 h 2455696"/>
                  <a:gd name="connsiteX27-20449" fmla="*/ 727552 w 1978352"/>
                  <a:gd name="connsiteY27-20450" fmla="*/ 855694 h 2455696"/>
                  <a:gd name="connsiteX28-20451" fmla="*/ 748032 w 1978352"/>
                  <a:gd name="connsiteY28-20452" fmla="*/ 1720276 h 2455696"/>
                  <a:gd name="connsiteX29-20453" fmla="*/ 775337 w 1978352"/>
                  <a:gd name="connsiteY29-20454" fmla="*/ 939002 h 2455696"/>
                  <a:gd name="connsiteX30-20455" fmla="*/ 791849 w 1978352"/>
                  <a:gd name="connsiteY30-20456" fmla="*/ 1672736 h 2455696"/>
                  <a:gd name="connsiteX31-20457" fmla="*/ 826776 w 1978352"/>
                  <a:gd name="connsiteY31-20458" fmla="*/ 998577 h 2455696"/>
                  <a:gd name="connsiteX32-20459" fmla="*/ 850896 w 1978352"/>
                  <a:gd name="connsiteY32-20460" fmla="*/ 1602190 h 2455696"/>
                  <a:gd name="connsiteX33-20461" fmla="*/ 878214 w 1978352"/>
                  <a:gd name="connsiteY33-20462" fmla="*/ 1068428 h 2455696"/>
                  <a:gd name="connsiteX34-20463" fmla="*/ 904867 w 1978352"/>
                  <a:gd name="connsiteY34-20464" fmla="*/ 1553341 h 2455696"/>
                  <a:gd name="connsiteX35-20465" fmla="*/ 933934 w 1978352"/>
                  <a:gd name="connsiteY35-20466" fmla="*/ 1100570 h 2455696"/>
                  <a:gd name="connsiteX36-20467" fmla="*/ 965815 w 1978352"/>
                  <a:gd name="connsiteY36-20468" fmla="*/ 1534898 h 2455696"/>
                  <a:gd name="connsiteX37-20469" fmla="*/ 999014 w 1978352"/>
                  <a:gd name="connsiteY37-20470" fmla="*/ 1107420 h 2455696"/>
                  <a:gd name="connsiteX38-20471" fmla="*/ 1037569 w 1978352"/>
                  <a:gd name="connsiteY38-20472" fmla="*/ 1487430 h 2455696"/>
                  <a:gd name="connsiteX39-20473" fmla="*/ 1067430 w 1978352"/>
                  <a:gd name="connsiteY39-20474" fmla="*/ 1102133 h 2455696"/>
                  <a:gd name="connsiteX40-20475" fmla="*/ 1088715 w 1978352"/>
                  <a:gd name="connsiteY40-20476" fmla="*/ 1477317 h 2455696"/>
                  <a:gd name="connsiteX41-20477" fmla="*/ 1127130 w 1978352"/>
                  <a:gd name="connsiteY41-20478" fmla="*/ 1154527 h 2455696"/>
                  <a:gd name="connsiteX42-20479" fmla="*/ 1152534 w 1978352"/>
                  <a:gd name="connsiteY42-20480" fmla="*/ 1468970 h 2455696"/>
                  <a:gd name="connsiteX43-20481" fmla="*/ 1187461 w 1978352"/>
                  <a:gd name="connsiteY43-20482" fmla="*/ 1170205 h 2455696"/>
                  <a:gd name="connsiteX44-20483" fmla="*/ 1221907 w 1978352"/>
                  <a:gd name="connsiteY44-20484" fmla="*/ 1483626 h 2455696"/>
                  <a:gd name="connsiteX45-20485" fmla="*/ 1258898 w 1978352"/>
                  <a:gd name="connsiteY45-20486" fmla="*/ 1183376 h 2455696"/>
                  <a:gd name="connsiteX46-20487" fmla="*/ 1289378 w 1978352"/>
                  <a:gd name="connsiteY46-20488" fmla="*/ 1483190 h 2455696"/>
                  <a:gd name="connsiteX47-20489" fmla="*/ 1335578 w 1978352"/>
                  <a:gd name="connsiteY47-20490" fmla="*/ 1198323 h 2455696"/>
                  <a:gd name="connsiteX48-20491" fmla="*/ 1372721 w 1978352"/>
                  <a:gd name="connsiteY48-20492" fmla="*/ 1476616 h 2455696"/>
                  <a:gd name="connsiteX49-20493" fmla="*/ 1413049 w 1978352"/>
                  <a:gd name="connsiteY49-20494" fmla="*/ 1179311 h 2455696"/>
                  <a:gd name="connsiteX50-20495" fmla="*/ 1450192 w 1978352"/>
                  <a:gd name="connsiteY50-20496" fmla="*/ 1476401 h 2455696"/>
                  <a:gd name="connsiteX51-20497" fmla="*/ 1482586 w 1978352"/>
                  <a:gd name="connsiteY51-20498" fmla="*/ 1168965 h 2455696"/>
                  <a:gd name="connsiteX52-20499" fmla="*/ 1521632 w 1978352"/>
                  <a:gd name="connsiteY52-20500" fmla="*/ 1463009 h 2455696"/>
                  <a:gd name="connsiteX53-20501" fmla="*/ 1561167 w 1978352"/>
                  <a:gd name="connsiteY53-20502" fmla="*/ 1190415 h 2455696"/>
                  <a:gd name="connsiteX54-20503" fmla="*/ 1608789 w 1978352"/>
                  <a:gd name="connsiteY54-20504" fmla="*/ 1474113 h 2455696"/>
                  <a:gd name="connsiteX55-20505" fmla="*/ 1648791 w 1978352"/>
                  <a:gd name="connsiteY55-20506" fmla="*/ 1159062 h 2455696"/>
                  <a:gd name="connsiteX56-20507" fmla="*/ 1698795 w 1978352"/>
                  <a:gd name="connsiteY56-20508" fmla="*/ 1523970 h 2455696"/>
                  <a:gd name="connsiteX57-20509" fmla="*/ 1737372 w 1978352"/>
                  <a:gd name="connsiteY57-20510" fmla="*/ 1157647 h 2455696"/>
                  <a:gd name="connsiteX58-20511" fmla="*/ 1782613 w 1978352"/>
                  <a:gd name="connsiteY58-20512" fmla="*/ 1531155 h 2455696"/>
                  <a:gd name="connsiteX59-20513" fmla="*/ 1829756 w 1978352"/>
                  <a:gd name="connsiteY59-20514" fmla="*/ 1172011 h 2455696"/>
                  <a:gd name="connsiteX60-20515" fmla="*/ 1869759 w 1978352"/>
                  <a:gd name="connsiteY60-20516" fmla="*/ 1530718 h 2455696"/>
                  <a:gd name="connsiteX61-20517" fmla="*/ 1908815 w 1978352"/>
                  <a:gd name="connsiteY61-20518" fmla="*/ 1195091 h 2455696"/>
                  <a:gd name="connsiteX62-20519" fmla="*/ 1946438 w 1978352"/>
                  <a:gd name="connsiteY62-20520" fmla="*/ 1519178 h 2455696"/>
                  <a:gd name="connsiteX63-20521" fmla="*/ 1978352 w 1978352"/>
                  <a:gd name="connsiteY63-20522" fmla="*/ 1300794 h 2455696"/>
                  <a:gd name="connsiteX0-20523" fmla="*/ 0 w 1978352"/>
                  <a:gd name="connsiteY0-20524" fmla="*/ 1449015 h 2455696"/>
                  <a:gd name="connsiteX1-20525" fmla="*/ 39057 w 1978352"/>
                  <a:gd name="connsiteY1-20526" fmla="*/ 1142146 h 2455696"/>
                  <a:gd name="connsiteX2-20527" fmla="*/ 68580 w 1978352"/>
                  <a:gd name="connsiteY2-20528" fmla="*/ 1449015 h 2455696"/>
                  <a:gd name="connsiteX3-20529" fmla="*/ 107636 w 1978352"/>
                  <a:gd name="connsiteY3-20530" fmla="*/ 1161306 h 2455696"/>
                  <a:gd name="connsiteX4-20531" fmla="*/ 137160 w 1978352"/>
                  <a:gd name="connsiteY4-20532" fmla="*/ 1502355 h 2455696"/>
                  <a:gd name="connsiteX5-20533" fmla="*/ 176532 w 1978352"/>
                  <a:gd name="connsiteY5-20534" fmla="*/ 1151399 h 2455696"/>
                  <a:gd name="connsiteX6-20535" fmla="*/ 205740 w 1978352"/>
                  <a:gd name="connsiteY6-20536" fmla="*/ 1509975 h 2455696"/>
                  <a:gd name="connsiteX7-20537" fmla="*/ 227970 w 1978352"/>
                  <a:gd name="connsiteY7-20538" fmla="*/ 1120991 h 2455696"/>
                  <a:gd name="connsiteX8-20539" fmla="*/ 256699 w 1978352"/>
                  <a:gd name="connsiteY8-20540" fmla="*/ 1564189 h 2455696"/>
                  <a:gd name="connsiteX9-20541" fmla="*/ 292104 w 1978352"/>
                  <a:gd name="connsiteY9-20542" fmla="*/ 930782 h 2455696"/>
                  <a:gd name="connsiteX10-20543" fmla="*/ 304800 w 1978352"/>
                  <a:gd name="connsiteY10-20544" fmla="*/ 1730955 h 2455696"/>
                  <a:gd name="connsiteX11-20545" fmla="*/ 334649 w 1978352"/>
                  <a:gd name="connsiteY11-20546" fmla="*/ 770835 h 2455696"/>
                  <a:gd name="connsiteX12-20547" fmla="*/ 347976 w 1978352"/>
                  <a:gd name="connsiteY12-20548" fmla="*/ 1883500 h 2455696"/>
                  <a:gd name="connsiteX13-20549" fmla="*/ 383543 w 1978352"/>
                  <a:gd name="connsiteY13-20550" fmla="*/ 610742 h 2455696"/>
                  <a:gd name="connsiteX14-20551" fmla="*/ 400044 w 1978352"/>
                  <a:gd name="connsiteY14-20552" fmla="*/ 2051213 h 2455696"/>
                  <a:gd name="connsiteX15-20553" fmla="*/ 440058 w 1978352"/>
                  <a:gd name="connsiteY15-20554" fmla="*/ 458416 h 2455696"/>
                  <a:gd name="connsiteX16-20555" fmla="*/ 450840 w 1978352"/>
                  <a:gd name="connsiteY16-20556" fmla="*/ 2233948 h 2455696"/>
                  <a:gd name="connsiteX17-20557" fmla="*/ 497843 w 1978352"/>
                  <a:gd name="connsiteY17-20558" fmla="*/ 298395 h 2455696"/>
                  <a:gd name="connsiteX18-20559" fmla="*/ 501636 w 1978352"/>
                  <a:gd name="connsiteY18-20560" fmla="*/ 2454856 h 2455696"/>
                  <a:gd name="connsiteX19-20561" fmla="*/ 546108 w 1978352"/>
                  <a:gd name="connsiteY19-20562" fmla="*/ 121 h 2455696"/>
                  <a:gd name="connsiteX20-20563" fmla="*/ 549260 w 1978352"/>
                  <a:gd name="connsiteY20-20564" fmla="*/ 2338807 h 2455696"/>
                  <a:gd name="connsiteX21-20565" fmla="*/ 589283 w 1978352"/>
                  <a:gd name="connsiteY21-20566" fmla="*/ 240542 h 2455696"/>
                  <a:gd name="connsiteX22-20567" fmla="*/ 598795 w 1978352"/>
                  <a:gd name="connsiteY22-20568" fmla="*/ 2210724 h 2455696"/>
                  <a:gd name="connsiteX23-20569" fmla="*/ 632460 w 1978352"/>
                  <a:gd name="connsiteY23-20570" fmla="*/ 484017 h 2455696"/>
                  <a:gd name="connsiteX24-20571" fmla="*/ 645156 w 1978352"/>
                  <a:gd name="connsiteY24-20572" fmla="*/ 1997656 h 2455696"/>
                  <a:gd name="connsiteX25-20573" fmla="*/ 673104 w 1978352"/>
                  <a:gd name="connsiteY25-20574" fmla="*/ 737296 h 2455696"/>
                  <a:gd name="connsiteX26-20575" fmla="*/ 696594 w 1978352"/>
                  <a:gd name="connsiteY26-20576" fmla="*/ 1920655 h 2455696"/>
                  <a:gd name="connsiteX27-20577" fmla="*/ 727552 w 1978352"/>
                  <a:gd name="connsiteY27-20578" fmla="*/ 855694 h 2455696"/>
                  <a:gd name="connsiteX28-20579" fmla="*/ 748032 w 1978352"/>
                  <a:gd name="connsiteY28-20580" fmla="*/ 1720276 h 2455696"/>
                  <a:gd name="connsiteX29-20581" fmla="*/ 775337 w 1978352"/>
                  <a:gd name="connsiteY29-20582" fmla="*/ 939002 h 2455696"/>
                  <a:gd name="connsiteX30-20583" fmla="*/ 791849 w 1978352"/>
                  <a:gd name="connsiteY30-20584" fmla="*/ 1672736 h 2455696"/>
                  <a:gd name="connsiteX31-20585" fmla="*/ 826776 w 1978352"/>
                  <a:gd name="connsiteY31-20586" fmla="*/ 998577 h 2455696"/>
                  <a:gd name="connsiteX32-20587" fmla="*/ 850896 w 1978352"/>
                  <a:gd name="connsiteY32-20588" fmla="*/ 1602190 h 2455696"/>
                  <a:gd name="connsiteX33-20589" fmla="*/ 878214 w 1978352"/>
                  <a:gd name="connsiteY33-20590" fmla="*/ 1068428 h 2455696"/>
                  <a:gd name="connsiteX34-20591" fmla="*/ 904867 w 1978352"/>
                  <a:gd name="connsiteY34-20592" fmla="*/ 1553341 h 2455696"/>
                  <a:gd name="connsiteX35-20593" fmla="*/ 933934 w 1978352"/>
                  <a:gd name="connsiteY35-20594" fmla="*/ 1100570 h 2455696"/>
                  <a:gd name="connsiteX36-20595" fmla="*/ 965815 w 1978352"/>
                  <a:gd name="connsiteY36-20596" fmla="*/ 1534898 h 2455696"/>
                  <a:gd name="connsiteX37-20597" fmla="*/ 999014 w 1978352"/>
                  <a:gd name="connsiteY37-20598" fmla="*/ 1107420 h 2455696"/>
                  <a:gd name="connsiteX38-20599" fmla="*/ 1037569 w 1978352"/>
                  <a:gd name="connsiteY38-20600" fmla="*/ 1487430 h 2455696"/>
                  <a:gd name="connsiteX39-20601" fmla="*/ 1067430 w 1978352"/>
                  <a:gd name="connsiteY39-20602" fmla="*/ 1102133 h 2455696"/>
                  <a:gd name="connsiteX40-20603" fmla="*/ 1088715 w 1978352"/>
                  <a:gd name="connsiteY40-20604" fmla="*/ 1477317 h 2455696"/>
                  <a:gd name="connsiteX41-20605" fmla="*/ 1127130 w 1978352"/>
                  <a:gd name="connsiteY41-20606" fmla="*/ 1154527 h 2455696"/>
                  <a:gd name="connsiteX42-20607" fmla="*/ 1152534 w 1978352"/>
                  <a:gd name="connsiteY42-20608" fmla="*/ 1468970 h 2455696"/>
                  <a:gd name="connsiteX43-20609" fmla="*/ 1187461 w 1978352"/>
                  <a:gd name="connsiteY43-20610" fmla="*/ 1170205 h 2455696"/>
                  <a:gd name="connsiteX44-20611" fmla="*/ 1221907 w 1978352"/>
                  <a:gd name="connsiteY44-20612" fmla="*/ 1483626 h 2455696"/>
                  <a:gd name="connsiteX45-20613" fmla="*/ 1258898 w 1978352"/>
                  <a:gd name="connsiteY45-20614" fmla="*/ 1183376 h 2455696"/>
                  <a:gd name="connsiteX46-20615" fmla="*/ 1289378 w 1978352"/>
                  <a:gd name="connsiteY46-20616" fmla="*/ 1483190 h 2455696"/>
                  <a:gd name="connsiteX47-20617" fmla="*/ 1335578 w 1978352"/>
                  <a:gd name="connsiteY47-20618" fmla="*/ 1198323 h 2455696"/>
                  <a:gd name="connsiteX48-20619" fmla="*/ 1372721 w 1978352"/>
                  <a:gd name="connsiteY48-20620" fmla="*/ 1476616 h 2455696"/>
                  <a:gd name="connsiteX49-20621" fmla="*/ 1413049 w 1978352"/>
                  <a:gd name="connsiteY49-20622" fmla="*/ 1179311 h 2455696"/>
                  <a:gd name="connsiteX50-20623" fmla="*/ 1450192 w 1978352"/>
                  <a:gd name="connsiteY50-20624" fmla="*/ 1476401 h 2455696"/>
                  <a:gd name="connsiteX51-20625" fmla="*/ 1482586 w 1978352"/>
                  <a:gd name="connsiteY51-20626" fmla="*/ 1168965 h 2455696"/>
                  <a:gd name="connsiteX52-20627" fmla="*/ 1521632 w 1978352"/>
                  <a:gd name="connsiteY52-20628" fmla="*/ 1463009 h 2455696"/>
                  <a:gd name="connsiteX53-20629" fmla="*/ 1561167 w 1978352"/>
                  <a:gd name="connsiteY53-20630" fmla="*/ 1190415 h 2455696"/>
                  <a:gd name="connsiteX54-20631" fmla="*/ 1608789 w 1978352"/>
                  <a:gd name="connsiteY54-20632" fmla="*/ 1474113 h 2455696"/>
                  <a:gd name="connsiteX55-20633" fmla="*/ 1655933 w 1978352"/>
                  <a:gd name="connsiteY55-20634" fmla="*/ 1164831 h 2455696"/>
                  <a:gd name="connsiteX56-20635" fmla="*/ 1698795 w 1978352"/>
                  <a:gd name="connsiteY56-20636" fmla="*/ 1523970 h 2455696"/>
                  <a:gd name="connsiteX57-20637" fmla="*/ 1737372 w 1978352"/>
                  <a:gd name="connsiteY57-20638" fmla="*/ 1157647 h 2455696"/>
                  <a:gd name="connsiteX58-20639" fmla="*/ 1782613 w 1978352"/>
                  <a:gd name="connsiteY58-20640" fmla="*/ 1531155 h 2455696"/>
                  <a:gd name="connsiteX59-20641" fmla="*/ 1829756 w 1978352"/>
                  <a:gd name="connsiteY59-20642" fmla="*/ 1172011 h 2455696"/>
                  <a:gd name="connsiteX60-20643" fmla="*/ 1869759 w 1978352"/>
                  <a:gd name="connsiteY60-20644" fmla="*/ 1530718 h 2455696"/>
                  <a:gd name="connsiteX61-20645" fmla="*/ 1908815 w 1978352"/>
                  <a:gd name="connsiteY61-20646" fmla="*/ 1195091 h 2455696"/>
                  <a:gd name="connsiteX62-20647" fmla="*/ 1946438 w 1978352"/>
                  <a:gd name="connsiteY62-20648" fmla="*/ 1519178 h 2455696"/>
                  <a:gd name="connsiteX63-20649" fmla="*/ 1978352 w 1978352"/>
                  <a:gd name="connsiteY63-20650" fmla="*/ 1300794 h 2455696"/>
                  <a:gd name="connsiteX0-20651" fmla="*/ 0 w 1978352"/>
                  <a:gd name="connsiteY0-20652" fmla="*/ 1449015 h 2455696"/>
                  <a:gd name="connsiteX1-20653" fmla="*/ 39057 w 1978352"/>
                  <a:gd name="connsiteY1-20654" fmla="*/ 1142146 h 2455696"/>
                  <a:gd name="connsiteX2-20655" fmla="*/ 68580 w 1978352"/>
                  <a:gd name="connsiteY2-20656" fmla="*/ 1449015 h 2455696"/>
                  <a:gd name="connsiteX3-20657" fmla="*/ 107636 w 1978352"/>
                  <a:gd name="connsiteY3-20658" fmla="*/ 1161306 h 2455696"/>
                  <a:gd name="connsiteX4-20659" fmla="*/ 137160 w 1978352"/>
                  <a:gd name="connsiteY4-20660" fmla="*/ 1502355 h 2455696"/>
                  <a:gd name="connsiteX5-20661" fmla="*/ 176532 w 1978352"/>
                  <a:gd name="connsiteY5-20662" fmla="*/ 1151399 h 2455696"/>
                  <a:gd name="connsiteX6-20663" fmla="*/ 205740 w 1978352"/>
                  <a:gd name="connsiteY6-20664" fmla="*/ 1509975 h 2455696"/>
                  <a:gd name="connsiteX7-20665" fmla="*/ 227970 w 1978352"/>
                  <a:gd name="connsiteY7-20666" fmla="*/ 1120991 h 2455696"/>
                  <a:gd name="connsiteX8-20667" fmla="*/ 256699 w 1978352"/>
                  <a:gd name="connsiteY8-20668" fmla="*/ 1564189 h 2455696"/>
                  <a:gd name="connsiteX9-20669" fmla="*/ 292104 w 1978352"/>
                  <a:gd name="connsiteY9-20670" fmla="*/ 930782 h 2455696"/>
                  <a:gd name="connsiteX10-20671" fmla="*/ 304800 w 1978352"/>
                  <a:gd name="connsiteY10-20672" fmla="*/ 1730955 h 2455696"/>
                  <a:gd name="connsiteX11-20673" fmla="*/ 334649 w 1978352"/>
                  <a:gd name="connsiteY11-20674" fmla="*/ 770835 h 2455696"/>
                  <a:gd name="connsiteX12-20675" fmla="*/ 347976 w 1978352"/>
                  <a:gd name="connsiteY12-20676" fmla="*/ 1883500 h 2455696"/>
                  <a:gd name="connsiteX13-20677" fmla="*/ 383543 w 1978352"/>
                  <a:gd name="connsiteY13-20678" fmla="*/ 610742 h 2455696"/>
                  <a:gd name="connsiteX14-20679" fmla="*/ 400044 w 1978352"/>
                  <a:gd name="connsiteY14-20680" fmla="*/ 2051213 h 2455696"/>
                  <a:gd name="connsiteX15-20681" fmla="*/ 440058 w 1978352"/>
                  <a:gd name="connsiteY15-20682" fmla="*/ 458416 h 2455696"/>
                  <a:gd name="connsiteX16-20683" fmla="*/ 450840 w 1978352"/>
                  <a:gd name="connsiteY16-20684" fmla="*/ 2233948 h 2455696"/>
                  <a:gd name="connsiteX17-20685" fmla="*/ 497843 w 1978352"/>
                  <a:gd name="connsiteY17-20686" fmla="*/ 298395 h 2455696"/>
                  <a:gd name="connsiteX18-20687" fmla="*/ 501636 w 1978352"/>
                  <a:gd name="connsiteY18-20688" fmla="*/ 2454856 h 2455696"/>
                  <a:gd name="connsiteX19-20689" fmla="*/ 546108 w 1978352"/>
                  <a:gd name="connsiteY19-20690" fmla="*/ 121 h 2455696"/>
                  <a:gd name="connsiteX20-20691" fmla="*/ 549260 w 1978352"/>
                  <a:gd name="connsiteY20-20692" fmla="*/ 2338807 h 2455696"/>
                  <a:gd name="connsiteX21-20693" fmla="*/ 589283 w 1978352"/>
                  <a:gd name="connsiteY21-20694" fmla="*/ 240542 h 2455696"/>
                  <a:gd name="connsiteX22-20695" fmla="*/ 598795 w 1978352"/>
                  <a:gd name="connsiteY22-20696" fmla="*/ 2210724 h 2455696"/>
                  <a:gd name="connsiteX23-20697" fmla="*/ 632460 w 1978352"/>
                  <a:gd name="connsiteY23-20698" fmla="*/ 484017 h 2455696"/>
                  <a:gd name="connsiteX24-20699" fmla="*/ 645156 w 1978352"/>
                  <a:gd name="connsiteY24-20700" fmla="*/ 1997656 h 2455696"/>
                  <a:gd name="connsiteX25-20701" fmla="*/ 673104 w 1978352"/>
                  <a:gd name="connsiteY25-20702" fmla="*/ 737296 h 2455696"/>
                  <a:gd name="connsiteX26-20703" fmla="*/ 696594 w 1978352"/>
                  <a:gd name="connsiteY26-20704" fmla="*/ 1920655 h 2455696"/>
                  <a:gd name="connsiteX27-20705" fmla="*/ 727552 w 1978352"/>
                  <a:gd name="connsiteY27-20706" fmla="*/ 855694 h 2455696"/>
                  <a:gd name="connsiteX28-20707" fmla="*/ 748032 w 1978352"/>
                  <a:gd name="connsiteY28-20708" fmla="*/ 1720276 h 2455696"/>
                  <a:gd name="connsiteX29-20709" fmla="*/ 775337 w 1978352"/>
                  <a:gd name="connsiteY29-20710" fmla="*/ 939002 h 2455696"/>
                  <a:gd name="connsiteX30-20711" fmla="*/ 791849 w 1978352"/>
                  <a:gd name="connsiteY30-20712" fmla="*/ 1672736 h 2455696"/>
                  <a:gd name="connsiteX31-20713" fmla="*/ 826776 w 1978352"/>
                  <a:gd name="connsiteY31-20714" fmla="*/ 998577 h 2455696"/>
                  <a:gd name="connsiteX32-20715" fmla="*/ 850896 w 1978352"/>
                  <a:gd name="connsiteY32-20716" fmla="*/ 1602190 h 2455696"/>
                  <a:gd name="connsiteX33-20717" fmla="*/ 878214 w 1978352"/>
                  <a:gd name="connsiteY33-20718" fmla="*/ 1068428 h 2455696"/>
                  <a:gd name="connsiteX34-20719" fmla="*/ 904867 w 1978352"/>
                  <a:gd name="connsiteY34-20720" fmla="*/ 1553341 h 2455696"/>
                  <a:gd name="connsiteX35-20721" fmla="*/ 933934 w 1978352"/>
                  <a:gd name="connsiteY35-20722" fmla="*/ 1100570 h 2455696"/>
                  <a:gd name="connsiteX36-20723" fmla="*/ 965815 w 1978352"/>
                  <a:gd name="connsiteY36-20724" fmla="*/ 1534898 h 2455696"/>
                  <a:gd name="connsiteX37-20725" fmla="*/ 999014 w 1978352"/>
                  <a:gd name="connsiteY37-20726" fmla="*/ 1107420 h 2455696"/>
                  <a:gd name="connsiteX38-20727" fmla="*/ 1037569 w 1978352"/>
                  <a:gd name="connsiteY38-20728" fmla="*/ 1487430 h 2455696"/>
                  <a:gd name="connsiteX39-20729" fmla="*/ 1067430 w 1978352"/>
                  <a:gd name="connsiteY39-20730" fmla="*/ 1102133 h 2455696"/>
                  <a:gd name="connsiteX40-20731" fmla="*/ 1088715 w 1978352"/>
                  <a:gd name="connsiteY40-20732" fmla="*/ 1477317 h 2455696"/>
                  <a:gd name="connsiteX41-20733" fmla="*/ 1127130 w 1978352"/>
                  <a:gd name="connsiteY41-20734" fmla="*/ 1154527 h 2455696"/>
                  <a:gd name="connsiteX42-20735" fmla="*/ 1152534 w 1978352"/>
                  <a:gd name="connsiteY42-20736" fmla="*/ 1468970 h 2455696"/>
                  <a:gd name="connsiteX43-20737" fmla="*/ 1187461 w 1978352"/>
                  <a:gd name="connsiteY43-20738" fmla="*/ 1170205 h 2455696"/>
                  <a:gd name="connsiteX44-20739" fmla="*/ 1221907 w 1978352"/>
                  <a:gd name="connsiteY44-20740" fmla="*/ 1483626 h 2455696"/>
                  <a:gd name="connsiteX45-20741" fmla="*/ 1258898 w 1978352"/>
                  <a:gd name="connsiteY45-20742" fmla="*/ 1183376 h 2455696"/>
                  <a:gd name="connsiteX46-20743" fmla="*/ 1289378 w 1978352"/>
                  <a:gd name="connsiteY46-20744" fmla="*/ 1483190 h 2455696"/>
                  <a:gd name="connsiteX47-20745" fmla="*/ 1335578 w 1978352"/>
                  <a:gd name="connsiteY47-20746" fmla="*/ 1198323 h 2455696"/>
                  <a:gd name="connsiteX48-20747" fmla="*/ 1372721 w 1978352"/>
                  <a:gd name="connsiteY48-20748" fmla="*/ 1476616 h 2455696"/>
                  <a:gd name="connsiteX49-20749" fmla="*/ 1413049 w 1978352"/>
                  <a:gd name="connsiteY49-20750" fmla="*/ 1179311 h 2455696"/>
                  <a:gd name="connsiteX50-20751" fmla="*/ 1450192 w 1978352"/>
                  <a:gd name="connsiteY50-20752" fmla="*/ 1476401 h 2455696"/>
                  <a:gd name="connsiteX51-20753" fmla="*/ 1482586 w 1978352"/>
                  <a:gd name="connsiteY51-20754" fmla="*/ 1168965 h 2455696"/>
                  <a:gd name="connsiteX52-20755" fmla="*/ 1521632 w 1978352"/>
                  <a:gd name="connsiteY52-20756" fmla="*/ 1463009 h 2455696"/>
                  <a:gd name="connsiteX53-20757" fmla="*/ 1561167 w 1978352"/>
                  <a:gd name="connsiteY53-20758" fmla="*/ 1190415 h 2455696"/>
                  <a:gd name="connsiteX54-20759" fmla="*/ 1608789 w 1978352"/>
                  <a:gd name="connsiteY54-20760" fmla="*/ 1474113 h 2455696"/>
                  <a:gd name="connsiteX55-20761" fmla="*/ 1655933 w 1978352"/>
                  <a:gd name="connsiteY55-20762" fmla="*/ 1164831 h 2455696"/>
                  <a:gd name="connsiteX56-20763" fmla="*/ 1689274 w 1978352"/>
                  <a:gd name="connsiteY56-20764" fmla="*/ 1472044 h 2455696"/>
                  <a:gd name="connsiteX57-20765" fmla="*/ 1737372 w 1978352"/>
                  <a:gd name="connsiteY57-20766" fmla="*/ 1157647 h 2455696"/>
                  <a:gd name="connsiteX58-20767" fmla="*/ 1782613 w 1978352"/>
                  <a:gd name="connsiteY58-20768" fmla="*/ 1531155 h 2455696"/>
                  <a:gd name="connsiteX59-20769" fmla="*/ 1829756 w 1978352"/>
                  <a:gd name="connsiteY59-20770" fmla="*/ 1172011 h 2455696"/>
                  <a:gd name="connsiteX60-20771" fmla="*/ 1869759 w 1978352"/>
                  <a:gd name="connsiteY60-20772" fmla="*/ 1530718 h 2455696"/>
                  <a:gd name="connsiteX61-20773" fmla="*/ 1908815 w 1978352"/>
                  <a:gd name="connsiteY61-20774" fmla="*/ 1195091 h 2455696"/>
                  <a:gd name="connsiteX62-20775" fmla="*/ 1946438 w 1978352"/>
                  <a:gd name="connsiteY62-20776" fmla="*/ 1519178 h 2455696"/>
                  <a:gd name="connsiteX63-20777" fmla="*/ 1978352 w 1978352"/>
                  <a:gd name="connsiteY63-20778" fmla="*/ 1300794 h 2455696"/>
                  <a:gd name="connsiteX0-20779" fmla="*/ 0 w 1978352"/>
                  <a:gd name="connsiteY0-20780" fmla="*/ 1449015 h 2455696"/>
                  <a:gd name="connsiteX1-20781" fmla="*/ 39057 w 1978352"/>
                  <a:gd name="connsiteY1-20782" fmla="*/ 1142146 h 2455696"/>
                  <a:gd name="connsiteX2-20783" fmla="*/ 68580 w 1978352"/>
                  <a:gd name="connsiteY2-20784" fmla="*/ 1449015 h 2455696"/>
                  <a:gd name="connsiteX3-20785" fmla="*/ 107636 w 1978352"/>
                  <a:gd name="connsiteY3-20786" fmla="*/ 1161306 h 2455696"/>
                  <a:gd name="connsiteX4-20787" fmla="*/ 137160 w 1978352"/>
                  <a:gd name="connsiteY4-20788" fmla="*/ 1502355 h 2455696"/>
                  <a:gd name="connsiteX5-20789" fmla="*/ 176532 w 1978352"/>
                  <a:gd name="connsiteY5-20790" fmla="*/ 1151399 h 2455696"/>
                  <a:gd name="connsiteX6-20791" fmla="*/ 205740 w 1978352"/>
                  <a:gd name="connsiteY6-20792" fmla="*/ 1509975 h 2455696"/>
                  <a:gd name="connsiteX7-20793" fmla="*/ 227970 w 1978352"/>
                  <a:gd name="connsiteY7-20794" fmla="*/ 1120991 h 2455696"/>
                  <a:gd name="connsiteX8-20795" fmla="*/ 256699 w 1978352"/>
                  <a:gd name="connsiteY8-20796" fmla="*/ 1564189 h 2455696"/>
                  <a:gd name="connsiteX9-20797" fmla="*/ 292104 w 1978352"/>
                  <a:gd name="connsiteY9-20798" fmla="*/ 930782 h 2455696"/>
                  <a:gd name="connsiteX10-20799" fmla="*/ 304800 w 1978352"/>
                  <a:gd name="connsiteY10-20800" fmla="*/ 1730955 h 2455696"/>
                  <a:gd name="connsiteX11-20801" fmla="*/ 334649 w 1978352"/>
                  <a:gd name="connsiteY11-20802" fmla="*/ 770835 h 2455696"/>
                  <a:gd name="connsiteX12-20803" fmla="*/ 347976 w 1978352"/>
                  <a:gd name="connsiteY12-20804" fmla="*/ 1883500 h 2455696"/>
                  <a:gd name="connsiteX13-20805" fmla="*/ 383543 w 1978352"/>
                  <a:gd name="connsiteY13-20806" fmla="*/ 610742 h 2455696"/>
                  <a:gd name="connsiteX14-20807" fmla="*/ 400044 w 1978352"/>
                  <a:gd name="connsiteY14-20808" fmla="*/ 2051213 h 2455696"/>
                  <a:gd name="connsiteX15-20809" fmla="*/ 440058 w 1978352"/>
                  <a:gd name="connsiteY15-20810" fmla="*/ 458416 h 2455696"/>
                  <a:gd name="connsiteX16-20811" fmla="*/ 450840 w 1978352"/>
                  <a:gd name="connsiteY16-20812" fmla="*/ 2233948 h 2455696"/>
                  <a:gd name="connsiteX17-20813" fmla="*/ 497843 w 1978352"/>
                  <a:gd name="connsiteY17-20814" fmla="*/ 298395 h 2455696"/>
                  <a:gd name="connsiteX18-20815" fmla="*/ 501636 w 1978352"/>
                  <a:gd name="connsiteY18-20816" fmla="*/ 2454856 h 2455696"/>
                  <a:gd name="connsiteX19-20817" fmla="*/ 546108 w 1978352"/>
                  <a:gd name="connsiteY19-20818" fmla="*/ 121 h 2455696"/>
                  <a:gd name="connsiteX20-20819" fmla="*/ 549260 w 1978352"/>
                  <a:gd name="connsiteY20-20820" fmla="*/ 2338807 h 2455696"/>
                  <a:gd name="connsiteX21-20821" fmla="*/ 589283 w 1978352"/>
                  <a:gd name="connsiteY21-20822" fmla="*/ 240542 h 2455696"/>
                  <a:gd name="connsiteX22-20823" fmla="*/ 598795 w 1978352"/>
                  <a:gd name="connsiteY22-20824" fmla="*/ 2210724 h 2455696"/>
                  <a:gd name="connsiteX23-20825" fmla="*/ 632460 w 1978352"/>
                  <a:gd name="connsiteY23-20826" fmla="*/ 484017 h 2455696"/>
                  <a:gd name="connsiteX24-20827" fmla="*/ 645156 w 1978352"/>
                  <a:gd name="connsiteY24-20828" fmla="*/ 1997656 h 2455696"/>
                  <a:gd name="connsiteX25-20829" fmla="*/ 673104 w 1978352"/>
                  <a:gd name="connsiteY25-20830" fmla="*/ 737296 h 2455696"/>
                  <a:gd name="connsiteX26-20831" fmla="*/ 696594 w 1978352"/>
                  <a:gd name="connsiteY26-20832" fmla="*/ 1920655 h 2455696"/>
                  <a:gd name="connsiteX27-20833" fmla="*/ 727552 w 1978352"/>
                  <a:gd name="connsiteY27-20834" fmla="*/ 855694 h 2455696"/>
                  <a:gd name="connsiteX28-20835" fmla="*/ 748032 w 1978352"/>
                  <a:gd name="connsiteY28-20836" fmla="*/ 1720276 h 2455696"/>
                  <a:gd name="connsiteX29-20837" fmla="*/ 775337 w 1978352"/>
                  <a:gd name="connsiteY29-20838" fmla="*/ 939002 h 2455696"/>
                  <a:gd name="connsiteX30-20839" fmla="*/ 791849 w 1978352"/>
                  <a:gd name="connsiteY30-20840" fmla="*/ 1672736 h 2455696"/>
                  <a:gd name="connsiteX31-20841" fmla="*/ 826776 w 1978352"/>
                  <a:gd name="connsiteY31-20842" fmla="*/ 998577 h 2455696"/>
                  <a:gd name="connsiteX32-20843" fmla="*/ 850896 w 1978352"/>
                  <a:gd name="connsiteY32-20844" fmla="*/ 1602190 h 2455696"/>
                  <a:gd name="connsiteX33-20845" fmla="*/ 878214 w 1978352"/>
                  <a:gd name="connsiteY33-20846" fmla="*/ 1068428 h 2455696"/>
                  <a:gd name="connsiteX34-20847" fmla="*/ 904867 w 1978352"/>
                  <a:gd name="connsiteY34-20848" fmla="*/ 1553341 h 2455696"/>
                  <a:gd name="connsiteX35-20849" fmla="*/ 933934 w 1978352"/>
                  <a:gd name="connsiteY35-20850" fmla="*/ 1100570 h 2455696"/>
                  <a:gd name="connsiteX36-20851" fmla="*/ 965815 w 1978352"/>
                  <a:gd name="connsiteY36-20852" fmla="*/ 1534898 h 2455696"/>
                  <a:gd name="connsiteX37-20853" fmla="*/ 999014 w 1978352"/>
                  <a:gd name="connsiteY37-20854" fmla="*/ 1107420 h 2455696"/>
                  <a:gd name="connsiteX38-20855" fmla="*/ 1037569 w 1978352"/>
                  <a:gd name="connsiteY38-20856" fmla="*/ 1487430 h 2455696"/>
                  <a:gd name="connsiteX39-20857" fmla="*/ 1067430 w 1978352"/>
                  <a:gd name="connsiteY39-20858" fmla="*/ 1102133 h 2455696"/>
                  <a:gd name="connsiteX40-20859" fmla="*/ 1088715 w 1978352"/>
                  <a:gd name="connsiteY40-20860" fmla="*/ 1477317 h 2455696"/>
                  <a:gd name="connsiteX41-20861" fmla="*/ 1127130 w 1978352"/>
                  <a:gd name="connsiteY41-20862" fmla="*/ 1154527 h 2455696"/>
                  <a:gd name="connsiteX42-20863" fmla="*/ 1152534 w 1978352"/>
                  <a:gd name="connsiteY42-20864" fmla="*/ 1468970 h 2455696"/>
                  <a:gd name="connsiteX43-20865" fmla="*/ 1187461 w 1978352"/>
                  <a:gd name="connsiteY43-20866" fmla="*/ 1170205 h 2455696"/>
                  <a:gd name="connsiteX44-20867" fmla="*/ 1221907 w 1978352"/>
                  <a:gd name="connsiteY44-20868" fmla="*/ 1483626 h 2455696"/>
                  <a:gd name="connsiteX45-20869" fmla="*/ 1258898 w 1978352"/>
                  <a:gd name="connsiteY45-20870" fmla="*/ 1183376 h 2455696"/>
                  <a:gd name="connsiteX46-20871" fmla="*/ 1289378 w 1978352"/>
                  <a:gd name="connsiteY46-20872" fmla="*/ 1483190 h 2455696"/>
                  <a:gd name="connsiteX47-20873" fmla="*/ 1335578 w 1978352"/>
                  <a:gd name="connsiteY47-20874" fmla="*/ 1198323 h 2455696"/>
                  <a:gd name="connsiteX48-20875" fmla="*/ 1372721 w 1978352"/>
                  <a:gd name="connsiteY48-20876" fmla="*/ 1476616 h 2455696"/>
                  <a:gd name="connsiteX49-20877" fmla="*/ 1413049 w 1978352"/>
                  <a:gd name="connsiteY49-20878" fmla="*/ 1179311 h 2455696"/>
                  <a:gd name="connsiteX50-20879" fmla="*/ 1450192 w 1978352"/>
                  <a:gd name="connsiteY50-20880" fmla="*/ 1476401 h 2455696"/>
                  <a:gd name="connsiteX51-20881" fmla="*/ 1482586 w 1978352"/>
                  <a:gd name="connsiteY51-20882" fmla="*/ 1168965 h 2455696"/>
                  <a:gd name="connsiteX52-20883" fmla="*/ 1521632 w 1978352"/>
                  <a:gd name="connsiteY52-20884" fmla="*/ 1463009 h 2455696"/>
                  <a:gd name="connsiteX53-20885" fmla="*/ 1561167 w 1978352"/>
                  <a:gd name="connsiteY53-20886" fmla="*/ 1190415 h 2455696"/>
                  <a:gd name="connsiteX54-20887" fmla="*/ 1608789 w 1978352"/>
                  <a:gd name="connsiteY54-20888" fmla="*/ 1474113 h 2455696"/>
                  <a:gd name="connsiteX55-20889" fmla="*/ 1644029 w 1978352"/>
                  <a:gd name="connsiteY55-20890" fmla="*/ 1182138 h 2455696"/>
                  <a:gd name="connsiteX56-20891" fmla="*/ 1689274 w 1978352"/>
                  <a:gd name="connsiteY56-20892" fmla="*/ 1472044 h 2455696"/>
                  <a:gd name="connsiteX57-20893" fmla="*/ 1737372 w 1978352"/>
                  <a:gd name="connsiteY57-20894" fmla="*/ 1157647 h 2455696"/>
                  <a:gd name="connsiteX58-20895" fmla="*/ 1782613 w 1978352"/>
                  <a:gd name="connsiteY58-20896" fmla="*/ 1531155 h 2455696"/>
                  <a:gd name="connsiteX59-20897" fmla="*/ 1829756 w 1978352"/>
                  <a:gd name="connsiteY59-20898" fmla="*/ 1172011 h 2455696"/>
                  <a:gd name="connsiteX60-20899" fmla="*/ 1869759 w 1978352"/>
                  <a:gd name="connsiteY60-20900" fmla="*/ 1530718 h 2455696"/>
                  <a:gd name="connsiteX61-20901" fmla="*/ 1908815 w 1978352"/>
                  <a:gd name="connsiteY61-20902" fmla="*/ 1195091 h 2455696"/>
                  <a:gd name="connsiteX62-20903" fmla="*/ 1946438 w 1978352"/>
                  <a:gd name="connsiteY62-20904" fmla="*/ 1519178 h 2455696"/>
                  <a:gd name="connsiteX63-20905" fmla="*/ 1978352 w 1978352"/>
                  <a:gd name="connsiteY63-20906" fmla="*/ 1300794 h 2455696"/>
                  <a:gd name="connsiteX0-20907" fmla="*/ 0 w 1978352"/>
                  <a:gd name="connsiteY0-20908" fmla="*/ 1449015 h 2455696"/>
                  <a:gd name="connsiteX1-20909" fmla="*/ 39057 w 1978352"/>
                  <a:gd name="connsiteY1-20910" fmla="*/ 1142146 h 2455696"/>
                  <a:gd name="connsiteX2-20911" fmla="*/ 68580 w 1978352"/>
                  <a:gd name="connsiteY2-20912" fmla="*/ 1449015 h 2455696"/>
                  <a:gd name="connsiteX3-20913" fmla="*/ 107636 w 1978352"/>
                  <a:gd name="connsiteY3-20914" fmla="*/ 1161306 h 2455696"/>
                  <a:gd name="connsiteX4-20915" fmla="*/ 137160 w 1978352"/>
                  <a:gd name="connsiteY4-20916" fmla="*/ 1502355 h 2455696"/>
                  <a:gd name="connsiteX5-20917" fmla="*/ 176532 w 1978352"/>
                  <a:gd name="connsiteY5-20918" fmla="*/ 1151399 h 2455696"/>
                  <a:gd name="connsiteX6-20919" fmla="*/ 205740 w 1978352"/>
                  <a:gd name="connsiteY6-20920" fmla="*/ 1509975 h 2455696"/>
                  <a:gd name="connsiteX7-20921" fmla="*/ 227970 w 1978352"/>
                  <a:gd name="connsiteY7-20922" fmla="*/ 1120991 h 2455696"/>
                  <a:gd name="connsiteX8-20923" fmla="*/ 256699 w 1978352"/>
                  <a:gd name="connsiteY8-20924" fmla="*/ 1564189 h 2455696"/>
                  <a:gd name="connsiteX9-20925" fmla="*/ 292104 w 1978352"/>
                  <a:gd name="connsiteY9-20926" fmla="*/ 930782 h 2455696"/>
                  <a:gd name="connsiteX10-20927" fmla="*/ 304800 w 1978352"/>
                  <a:gd name="connsiteY10-20928" fmla="*/ 1730955 h 2455696"/>
                  <a:gd name="connsiteX11-20929" fmla="*/ 334649 w 1978352"/>
                  <a:gd name="connsiteY11-20930" fmla="*/ 770835 h 2455696"/>
                  <a:gd name="connsiteX12-20931" fmla="*/ 347976 w 1978352"/>
                  <a:gd name="connsiteY12-20932" fmla="*/ 1883500 h 2455696"/>
                  <a:gd name="connsiteX13-20933" fmla="*/ 383543 w 1978352"/>
                  <a:gd name="connsiteY13-20934" fmla="*/ 610742 h 2455696"/>
                  <a:gd name="connsiteX14-20935" fmla="*/ 400044 w 1978352"/>
                  <a:gd name="connsiteY14-20936" fmla="*/ 2051213 h 2455696"/>
                  <a:gd name="connsiteX15-20937" fmla="*/ 440058 w 1978352"/>
                  <a:gd name="connsiteY15-20938" fmla="*/ 458416 h 2455696"/>
                  <a:gd name="connsiteX16-20939" fmla="*/ 450840 w 1978352"/>
                  <a:gd name="connsiteY16-20940" fmla="*/ 2233948 h 2455696"/>
                  <a:gd name="connsiteX17-20941" fmla="*/ 497843 w 1978352"/>
                  <a:gd name="connsiteY17-20942" fmla="*/ 298395 h 2455696"/>
                  <a:gd name="connsiteX18-20943" fmla="*/ 501636 w 1978352"/>
                  <a:gd name="connsiteY18-20944" fmla="*/ 2454856 h 2455696"/>
                  <a:gd name="connsiteX19-20945" fmla="*/ 546108 w 1978352"/>
                  <a:gd name="connsiteY19-20946" fmla="*/ 121 h 2455696"/>
                  <a:gd name="connsiteX20-20947" fmla="*/ 549260 w 1978352"/>
                  <a:gd name="connsiteY20-20948" fmla="*/ 2338807 h 2455696"/>
                  <a:gd name="connsiteX21-20949" fmla="*/ 589283 w 1978352"/>
                  <a:gd name="connsiteY21-20950" fmla="*/ 240542 h 2455696"/>
                  <a:gd name="connsiteX22-20951" fmla="*/ 598795 w 1978352"/>
                  <a:gd name="connsiteY22-20952" fmla="*/ 2210724 h 2455696"/>
                  <a:gd name="connsiteX23-20953" fmla="*/ 632460 w 1978352"/>
                  <a:gd name="connsiteY23-20954" fmla="*/ 484017 h 2455696"/>
                  <a:gd name="connsiteX24-20955" fmla="*/ 645156 w 1978352"/>
                  <a:gd name="connsiteY24-20956" fmla="*/ 1997656 h 2455696"/>
                  <a:gd name="connsiteX25-20957" fmla="*/ 673104 w 1978352"/>
                  <a:gd name="connsiteY25-20958" fmla="*/ 737296 h 2455696"/>
                  <a:gd name="connsiteX26-20959" fmla="*/ 696594 w 1978352"/>
                  <a:gd name="connsiteY26-20960" fmla="*/ 1920655 h 2455696"/>
                  <a:gd name="connsiteX27-20961" fmla="*/ 727552 w 1978352"/>
                  <a:gd name="connsiteY27-20962" fmla="*/ 855694 h 2455696"/>
                  <a:gd name="connsiteX28-20963" fmla="*/ 748032 w 1978352"/>
                  <a:gd name="connsiteY28-20964" fmla="*/ 1720276 h 2455696"/>
                  <a:gd name="connsiteX29-20965" fmla="*/ 775337 w 1978352"/>
                  <a:gd name="connsiteY29-20966" fmla="*/ 939002 h 2455696"/>
                  <a:gd name="connsiteX30-20967" fmla="*/ 791849 w 1978352"/>
                  <a:gd name="connsiteY30-20968" fmla="*/ 1672736 h 2455696"/>
                  <a:gd name="connsiteX31-20969" fmla="*/ 826776 w 1978352"/>
                  <a:gd name="connsiteY31-20970" fmla="*/ 998577 h 2455696"/>
                  <a:gd name="connsiteX32-20971" fmla="*/ 850896 w 1978352"/>
                  <a:gd name="connsiteY32-20972" fmla="*/ 1602190 h 2455696"/>
                  <a:gd name="connsiteX33-20973" fmla="*/ 878214 w 1978352"/>
                  <a:gd name="connsiteY33-20974" fmla="*/ 1068428 h 2455696"/>
                  <a:gd name="connsiteX34-20975" fmla="*/ 904867 w 1978352"/>
                  <a:gd name="connsiteY34-20976" fmla="*/ 1553341 h 2455696"/>
                  <a:gd name="connsiteX35-20977" fmla="*/ 933934 w 1978352"/>
                  <a:gd name="connsiteY35-20978" fmla="*/ 1100570 h 2455696"/>
                  <a:gd name="connsiteX36-20979" fmla="*/ 965815 w 1978352"/>
                  <a:gd name="connsiteY36-20980" fmla="*/ 1534898 h 2455696"/>
                  <a:gd name="connsiteX37-20981" fmla="*/ 999014 w 1978352"/>
                  <a:gd name="connsiteY37-20982" fmla="*/ 1107420 h 2455696"/>
                  <a:gd name="connsiteX38-20983" fmla="*/ 1037569 w 1978352"/>
                  <a:gd name="connsiteY38-20984" fmla="*/ 1487430 h 2455696"/>
                  <a:gd name="connsiteX39-20985" fmla="*/ 1067430 w 1978352"/>
                  <a:gd name="connsiteY39-20986" fmla="*/ 1102133 h 2455696"/>
                  <a:gd name="connsiteX40-20987" fmla="*/ 1088715 w 1978352"/>
                  <a:gd name="connsiteY40-20988" fmla="*/ 1477317 h 2455696"/>
                  <a:gd name="connsiteX41-20989" fmla="*/ 1127130 w 1978352"/>
                  <a:gd name="connsiteY41-20990" fmla="*/ 1154527 h 2455696"/>
                  <a:gd name="connsiteX42-20991" fmla="*/ 1152534 w 1978352"/>
                  <a:gd name="connsiteY42-20992" fmla="*/ 1468970 h 2455696"/>
                  <a:gd name="connsiteX43-20993" fmla="*/ 1187461 w 1978352"/>
                  <a:gd name="connsiteY43-20994" fmla="*/ 1170205 h 2455696"/>
                  <a:gd name="connsiteX44-20995" fmla="*/ 1221907 w 1978352"/>
                  <a:gd name="connsiteY44-20996" fmla="*/ 1483626 h 2455696"/>
                  <a:gd name="connsiteX45-20997" fmla="*/ 1258898 w 1978352"/>
                  <a:gd name="connsiteY45-20998" fmla="*/ 1183376 h 2455696"/>
                  <a:gd name="connsiteX46-20999" fmla="*/ 1289378 w 1978352"/>
                  <a:gd name="connsiteY46-21000" fmla="*/ 1483190 h 2455696"/>
                  <a:gd name="connsiteX47-21001" fmla="*/ 1335578 w 1978352"/>
                  <a:gd name="connsiteY47-21002" fmla="*/ 1198323 h 2455696"/>
                  <a:gd name="connsiteX48-21003" fmla="*/ 1372721 w 1978352"/>
                  <a:gd name="connsiteY48-21004" fmla="*/ 1476616 h 2455696"/>
                  <a:gd name="connsiteX49-21005" fmla="*/ 1413049 w 1978352"/>
                  <a:gd name="connsiteY49-21006" fmla="*/ 1179311 h 2455696"/>
                  <a:gd name="connsiteX50-21007" fmla="*/ 1450192 w 1978352"/>
                  <a:gd name="connsiteY50-21008" fmla="*/ 1476401 h 2455696"/>
                  <a:gd name="connsiteX51-21009" fmla="*/ 1482586 w 1978352"/>
                  <a:gd name="connsiteY51-21010" fmla="*/ 1168965 h 2455696"/>
                  <a:gd name="connsiteX52-21011" fmla="*/ 1521632 w 1978352"/>
                  <a:gd name="connsiteY52-21012" fmla="*/ 1463009 h 2455696"/>
                  <a:gd name="connsiteX53-21013" fmla="*/ 1561167 w 1978352"/>
                  <a:gd name="connsiteY53-21014" fmla="*/ 1190415 h 2455696"/>
                  <a:gd name="connsiteX54-21015" fmla="*/ 1608789 w 1978352"/>
                  <a:gd name="connsiteY54-21016" fmla="*/ 1474113 h 2455696"/>
                  <a:gd name="connsiteX55-21017" fmla="*/ 1644029 w 1978352"/>
                  <a:gd name="connsiteY55-21018" fmla="*/ 1182138 h 2455696"/>
                  <a:gd name="connsiteX56-21019" fmla="*/ 1689274 w 1978352"/>
                  <a:gd name="connsiteY56-21020" fmla="*/ 1472044 h 2455696"/>
                  <a:gd name="connsiteX57-21021" fmla="*/ 1737372 w 1978352"/>
                  <a:gd name="connsiteY57-21022" fmla="*/ 1209573 h 2455696"/>
                  <a:gd name="connsiteX58-21023" fmla="*/ 1782613 w 1978352"/>
                  <a:gd name="connsiteY58-21024" fmla="*/ 1531155 h 2455696"/>
                  <a:gd name="connsiteX59-21025" fmla="*/ 1829756 w 1978352"/>
                  <a:gd name="connsiteY59-21026" fmla="*/ 1172011 h 2455696"/>
                  <a:gd name="connsiteX60-21027" fmla="*/ 1869759 w 1978352"/>
                  <a:gd name="connsiteY60-21028" fmla="*/ 1530718 h 2455696"/>
                  <a:gd name="connsiteX61-21029" fmla="*/ 1908815 w 1978352"/>
                  <a:gd name="connsiteY61-21030" fmla="*/ 1195091 h 2455696"/>
                  <a:gd name="connsiteX62-21031" fmla="*/ 1946438 w 1978352"/>
                  <a:gd name="connsiteY62-21032" fmla="*/ 1519178 h 2455696"/>
                  <a:gd name="connsiteX63-21033" fmla="*/ 1978352 w 1978352"/>
                  <a:gd name="connsiteY63-21034" fmla="*/ 1300794 h 2455696"/>
                  <a:gd name="connsiteX0-21035" fmla="*/ 0 w 1978352"/>
                  <a:gd name="connsiteY0-21036" fmla="*/ 1449015 h 2455696"/>
                  <a:gd name="connsiteX1-21037" fmla="*/ 39057 w 1978352"/>
                  <a:gd name="connsiteY1-21038" fmla="*/ 1142146 h 2455696"/>
                  <a:gd name="connsiteX2-21039" fmla="*/ 68580 w 1978352"/>
                  <a:gd name="connsiteY2-21040" fmla="*/ 1449015 h 2455696"/>
                  <a:gd name="connsiteX3-21041" fmla="*/ 107636 w 1978352"/>
                  <a:gd name="connsiteY3-21042" fmla="*/ 1161306 h 2455696"/>
                  <a:gd name="connsiteX4-21043" fmla="*/ 137160 w 1978352"/>
                  <a:gd name="connsiteY4-21044" fmla="*/ 1502355 h 2455696"/>
                  <a:gd name="connsiteX5-21045" fmla="*/ 176532 w 1978352"/>
                  <a:gd name="connsiteY5-21046" fmla="*/ 1151399 h 2455696"/>
                  <a:gd name="connsiteX6-21047" fmla="*/ 205740 w 1978352"/>
                  <a:gd name="connsiteY6-21048" fmla="*/ 1509975 h 2455696"/>
                  <a:gd name="connsiteX7-21049" fmla="*/ 227970 w 1978352"/>
                  <a:gd name="connsiteY7-21050" fmla="*/ 1120991 h 2455696"/>
                  <a:gd name="connsiteX8-21051" fmla="*/ 256699 w 1978352"/>
                  <a:gd name="connsiteY8-21052" fmla="*/ 1564189 h 2455696"/>
                  <a:gd name="connsiteX9-21053" fmla="*/ 292104 w 1978352"/>
                  <a:gd name="connsiteY9-21054" fmla="*/ 930782 h 2455696"/>
                  <a:gd name="connsiteX10-21055" fmla="*/ 304800 w 1978352"/>
                  <a:gd name="connsiteY10-21056" fmla="*/ 1730955 h 2455696"/>
                  <a:gd name="connsiteX11-21057" fmla="*/ 334649 w 1978352"/>
                  <a:gd name="connsiteY11-21058" fmla="*/ 770835 h 2455696"/>
                  <a:gd name="connsiteX12-21059" fmla="*/ 347976 w 1978352"/>
                  <a:gd name="connsiteY12-21060" fmla="*/ 1883500 h 2455696"/>
                  <a:gd name="connsiteX13-21061" fmla="*/ 383543 w 1978352"/>
                  <a:gd name="connsiteY13-21062" fmla="*/ 610742 h 2455696"/>
                  <a:gd name="connsiteX14-21063" fmla="*/ 400044 w 1978352"/>
                  <a:gd name="connsiteY14-21064" fmla="*/ 2051213 h 2455696"/>
                  <a:gd name="connsiteX15-21065" fmla="*/ 440058 w 1978352"/>
                  <a:gd name="connsiteY15-21066" fmla="*/ 458416 h 2455696"/>
                  <a:gd name="connsiteX16-21067" fmla="*/ 450840 w 1978352"/>
                  <a:gd name="connsiteY16-21068" fmla="*/ 2233948 h 2455696"/>
                  <a:gd name="connsiteX17-21069" fmla="*/ 497843 w 1978352"/>
                  <a:gd name="connsiteY17-21070" fmla="*/ 298395 h 2455696"/>
                  <a:gd name="connsiteX18-21071" fmla="*/ 501636 w 1978352"/>
                  <a:gd name="connsiteY18-21072" fmla="*/ 2454856 h 2455696"/>
                  <a:gd name="connsiteX19-21073" fmla="*/ 546108 w 1978352"/>
                  <a:gd name="connsiteY19-21074" fmla="*/ 121 h 2455696"/>
                  <a:gd name="connsiteX20-21075" fmla="*/ 549260 w 1978352"/>
                  <a:gd name="connsiteY20-21076" fmla="*/ 2338807 h 2455696"/>
                  <a:gd name="connsiteX21-21077" fmla="*/ 589283 w 1978352"/>
                  <a:gd name="connsiteY21-21078" fmla="*/ 240542 h 2455696"/>
                  <a:gd name="connsiteX22-21079" fmla="*/ 598795 w 1978352"/>
                  <a:gd name="connsiteY22-21080" fmla="*/ 2210724 h 2455696"/>
                  <a:gd name="connsiteX23-21081" fmla="*/ 632460 w 1978352"/>
                  <a:gd name="connsiteY23-21082" fmla="*/ 484017 h 2455696"/>
                  <a:gd name="connsiteX24-21083" fmla="*/ 645156 w 1978352"/>
                  <a:gd name="connsiteY24-21084" fmla="*/ 1997656 h 2455696"/>
                  <a:gd name="connsiteX25-21085" fmla="*/ 673104 w 1978352"/>
                  <a:gd name="connsiteY25-21086" fmla="*/ 737296 h 2455696"/>
                  <a:gd name="connsiteX26-21087" fmla="*/ 696594 w 1978352"/>
                  <a:gd name="connsiteY26-21088" fmla="*/ 1920655 h 2455696"/>
                  <a:gd name="connsiteX27-21089" fmla="*/ 727552 w 1978352"/>
                  <a:gd name="connsiteY27-21090" fmla="*/ 855694 h 2455696"/>
                  <a:gd name="connsiteX28-21091" fmla="*/ 748032 w 1978352"/>
                  <a:gd name="connsiteY28-21092" fmla="*/ 1720276 h 2455696"/>
                  <a:gd name="connsiteX29-21093" fmla="*/ 775337 w 1978352"/>
                  <a:gd name="connsiteY29-21094" fmla="*/ 939002 h 2455696"/>
                  <a:gd name="connsiteX30-21095" fmla="*/ 791849 w 1978352"/>
                  <a:gd name="connsiteY30-21096" fmla="*/ 1672736 h 2455696"/>
                  <a:gd name="connsiteX31-21097" fmla="*/ 826776 w 1978352"/>
                  <a:gd name="connsiteY31-21098" fmla="*/ 998577 h 2455696"/>
                  <a:gd name="connsiteX32-21099" fmla="*/ 850896 w 1978352"/>
                  <a:gd name="connsiteY32-21100" fmla="*/ 1602190 h 2455696"/>
                  <a:gd name="connsiteX33-21101" fmla="*/ 878214 w 1978352"/>
                  <a:gd name="connsiteY33-21102" fmla="*/ 1068428 h 2455696"/>
                  <a:gd name="connsiteX34-21103" fmla="*/ 904867 w 1978352"/>
                  <a:gd name="connsiteY34-21104" fmla="*/ 1553341 h 2455696"/>
                  <a:gd name="connsiteX35-21105" fmla="*/ 933934 w 1978352"/>
                  <a:gd name="connsiteY35-21106" fmla="*/ 1100570 h 2455696"/>
                  <a:gd name="connsiteX36-21107" fmla="*/ 965815 w 1978352"/>
                  <a:gd name="connsiteY36-21108" fmla="*/ 1534898 h 2455696"/>
                  <a:gd name="connsiteX37-21109" fmla="*/ 999014 w 1978352"/>
                  <a:gd name="connsiteY37-21110" fmla="*/ 1107420 h 2455696"/>
                  <a:gd name="connsiteX38-21111" fmla="*/ 1037569 w 1978352"/>
                  <a:gd name="connsiteY38-21112" fmla="*/ 1487430 h 2455696"/>
                  <a:gd name="connsiteX39-21113" fmla="*/ 1067430 w 1978352"/>
                  <a:gd name="connsiteY39-21114" fmla="*/ 1102133 h 2455696"/>
                  <a:gd name="connsiteX40-21115" fmla="*/ 1088715 w 1978352"/>
                  <a:gd name="connsiteY40-21116" fmla="*/ 1477317 h 2455696"/>
                  <a:gd name="connsiteX41-21117" fmla="*/ 1127130 w 1978352"/>
                  <a:gd name="connsiteY41-21118" fmla="*/ 1154527 h 2455696"/>
                  <a:gd name="connsiteX42-21119" fmla="*/ 1152534 w 1978352"/>
                  <a:gd name="connsiteY42-21120" fmla="*/ 1468970 h 2455696"/>
                  <a:gd name="connsiteX43-21121" fmla="*/ 1187461 w 1978352"/>
                  <a:gd name="connsiteY43-21122" fmla="*/ 1170205 h 2455696"/>
                  <a:gd name="connsiteX44-21123" fmla="*/ 1221907 w 1978352"/>
                  <a:gd name="connsiteY44-21124" fmla="*/ 1483626 h 2455696"/>
                  <a:gd name="connsiteX45-21125" fmla="*/ 1258898 w 1978352"/>
                  <a:gd name="connsiteY45-21126" fmla="*/ 1183376 h 2455696"/>
                  <a:gd name="connsiteX46-21127" fmla="*/ 1289378 w 1978352"/>
                  <a:gd name="connsiteY46-21128" fmla="*/ 1483190 h 2455696"/>
                  <a:gd name="connsiteX47-21129" fmla="*/ 1335578 w 1978352"/>
                  <a:gd name="connsiteY47-21130" fmla="*/ 1198323 h 2455696"/>
                  <a:gd name="connsiteX48-21131" fmla="*/ 1372721 w 1978352"/>
                  <a:gd name="connsiteY48-21132" fmla="*/ 1476616 h 2455696"/>
                  <a:gd name="connsiteX49-21133" fmla="*/ 1413049 w 1978352"/>
                  <a:gd name="connsiteY49-21134" fmla="*/ 1179311 h 2455696"/>
                  <a:gd name="connsiteX50-21135" fmla="*/ 1450192 w 1978352"/>
                  <a:gd name="connsiteY50-21136" fmla="*/ 1476401 h 2455696"/>
                  <a:gd name="connsiteX51-21137" fmla="*/ 1482586 w 1978352"/>
                  <a:gd name="connsiteY51-21138" fmla="*/ 1168965 h 2455696"/>
                  <a:gd name="connsiteX52-21139" fmla="*/ 1521632 w 1978352"/>
                  <a:gd name="connsiteY52-21140" fmla="*/ 1463009 h 2455696"/>
                  <a:gd name="connsiteX53-21141" fmla="*/ 1561167 w 1978352"/>
                  <a:gd name="connsiteY53-21142" fmla="*/ 1190415 h 2455696"/>
                  <a:gd name="connsiteX54-21143" fmla="*/ 1608789 w 1978352"/>
                  <a:gd name="connsiteY54-21144" fmla="*/ 1474113 h 2455696"/>
                  <a:gd name="connsiteX55-21145" fmla="*/ 1644029 w 1978352"/>
                  <a:gd name="connsiteY55-21146" fmla="*/ 1182138 h 2455696"/>
                  <a:gd name="connsiteX56-21147" fmla="*/ 1689274 w 1978352"/>
                  <a:gd name="connsiteY56-21148" fmla="*/ 1472044 h 2455696"/>
                  <a:gd name="connsiteX57-21149" fmla="*/ 1737372 w 1978352"/>
                  <a:gd name="connsiteY57-21150" fmla="*/ 1209573 h 2455696"/>
                  <a:gd name="connsiteX58-21151" fmla="*/ 1780232 w 1978352"/>
                  <a:gd name="connsiteY58-21152" fmla="*/ 1479226 h 2455696"/>
                  <a:gd name="connsiteX59-21153" fmla="*/ 1829756 w 1978352"/>
                  <a:gd name="connsiteY59-21154" fmla="*/ 1172011 h 2455696"/>
                  <a:gd name="connsiteX60-21155" fmla="*/ 1869759 w 1978352"/>
                  <a:gd name="connsiteY60-21156" fmla="*/ 1530718 h 2455696"/>
                  <a:gd name="connsiteX61-21157" fmla="*/ 1908815 w 1978352"/>
                  <a:gd name="connsiteY61-21158" fmla="*/ 1195091 h 2455696"/>
                  <a:gd name="connsiteX62-21159" fmla="*/ 1946438 w 1978352"/>
                  <a:gd name="connsiteY62-21160" fmla="*/ 1519178 h 2455696"/>
                  <a:gd name="connsiteX63-21161" fmla="*/ 1978352 w 1978352"/>
                  <a:gd name="connsiteY63-21162" fmla="*/ 1300794 h 2455696"/>
                  <a:gd name="connsiteX0-21163" fmla="*/ 0 w 1978352"/>
                  <a:gd name="connsiteY0-21164" fmla="*/ 1449015 h 2455696"/>
                  <a:gd name="connsiteX1-21165" fmla="*/ 39057 w 1978352"/>
                  <a:gd name="connsiteY1-21166" fmla="*/ 1142146 h 2455696"/>
                  <a:gd name="connsiteX2-21167" fmla="*/ 68580 w 1978352"/>
                  <a:gd name="connsiteY2-21168" fmla="*/ 1449015 h 2455696"/>
                  <a:gd name="connsiteX3-21169" fmla="*/ 107636 w 1978352"/>
                  <a:gd name="connsiteY3-21170" fmla="*/ 1161306 h 2455696"/>
                  <a:gd name="connsiteX4-21171" fmla="*/ 137160 w 1978352"/>
                  <a:gd name="connsiteY4-21172" fmla="*/ 1502355 h 2455696"/>
                  <a:gd name="connsiteX5-21173" fmla="*/ 176532 w 1978352"/>
                  <a:gd name="connsiteY5-21174" fmla="*/ 1151399 h 2455696"/>
                  <a:gd name="connsiteX6-21175" fmla="*/ 205740 w 1978352"/>
                  <a:gd name="connsiteY6-21176" fmla="*/ 1509975 h 2455696"/>
                  <a:gd name="connsiteX7-21177" fmla="*/ 227970 w 1978352"/>
                  <a:gd name="connsiteY7-21178" fmla="*/ 1120991 h 2455696"/>
                  <a:gd name="connsiteX8-21179" fmla="*/ 256699 w 1978352"/>
                  <a:gd name="connsiteY8-21180" fmla="*/ 1564189 h 2455696"/>
                  <a:gd name="connsiteX9-21181" fmla="*/ 292104 w 1978352"/>
                  <a:gd name="connsiteY9-21182" fmla="*/ 930782 h 2455696"/>
                  <a:gd name="connsiteX10-21183" fmla="*/ 304800 w 1978352"/>
                  <a:gd name="connsiteY10-21184" fmla="*/ 1730955 h 2455696"/>
                  <a:gd name="connsiteX11-21185" fmla="*/ 334649 w 1978352"/>
                  <a:gd name="connsiteY11-21186" fmla="*/ 770835 h 2455696"/>
                  <a:gd name="connsiteX12-21187" fmla="*/ 347976 w 1978352"/>
                  <a:gd name="connsiteY12-21188" fmla="*/ 1883500 h 2455696"/>
                  <a:gd name="connsiteX13-21189" fmla="*/ 383543 w 1978352"/>
                  <a:gd name="connsiteY13-21190" fmla="*/ 610742 h 2455696"/>
                  <a:gd name="connsiteX14-21191" fmla="*/ 400044 w 1978352"/>
                  <a:gd name="connsiteY14-21192" fmla="*/ 2051213 h 2455696"/>
                  <a:gd name="connsiteX15-21193" fmla="*/ 440058 w 1978352"/>
                  <a:gd name="connsiteY15-21194" fmla="*/ 458416 h 2455696"/>
                  <a:gd name="connsiteX16-21195" fmla="*/ 450840 w 1978352"/>
                  <a:gd name="connsiteY16-21196" fmla="*/ 2233948 h 2455696"/>
                  <a:gd name="connsiteX17-21197" fmla="*/ 497843 w 1978352"/>
                  <a:gd name="connsiteY17-21198" fmla="*/ 298395 h 2455696"/>
                  <a:gd name="connsiteX18-21199" fmla="*/ 501636 w 1978352"/>
                  <a:gd name="connsiteY18-21200" fmla="*/ 2454856 h 2455696"/>
                  <a:gd name="connsiteX19-21201" fmla="*/ 546108 w 1978352"/>
                  <a:gd name="connsiteY19-21202" fmla="*/ 121 h 2455696"/>
                  <a:gd name="connsiteX20-21203" fmla="*/ 549260 w 1978352"/>
                  <a:gd name="connsiteY20-21204" fmla="*/ 2338807 h 2455696"/>
                  <a:gd name="connsiteX21-21205" fmla="*/ 589283 w 1978352"/>
                  <a:gd name="connsiteY21-21206" fmla="*/ 240542 h 2455696"/>
                  <a:gd name="connsiteX22-21207" fmla="*/ 598795 w 1978352"/>
                  <a:gd name="connsiteY22-21208" fmla="*/ 2210724 h 2455696"/>
                  <a:gd name="connsiteX23-21209" fmla="*/ 632460 w 1978352"/>
                  <a:gd name="connsiteY23-21210" fmla="*/ 484017 h 2455696"/>
                  <a:gd name="connsiteX24-21211" fmla="*/ 645156 w 1978352"/>
                  <a:gd name="connsiteY24-21212" fmla="*/ 1997656 h 2455696"/>
                  <a:gd name="connsiteX25-21213" fmla="*/ 673104 w 1978352"/>
                  <a:gd name="connsiteY25-21214" fmla="*/ 737296 h 2455696"/>
                  <a:gd name="connsiteX26-21215" fmla="*/ 696594 w 1978352"/>
                  <a:gd name="connsiteY26-21216" fmla="*/ 1920655 h 2455696"/>
                  <a:gd name="connsiteX27-21217" fmla="*/ 727552 w 1978352"/>
                  <a:gd name="connsiteY27-21218" fmla="*/ 855694 h 2455696"/>
                  <a:gd name="connsiteX28-21219" fmla="*/ 748032 w 1978352"/>
                  <a:gd name="connsiteY28-21220" fmla="*/ 1720276 h 2455696"/>
                  <a:gd name="connsiteX29-21221" fmla="*/ 775337 w 1978352"/>
                  <a:gd name="connsiteY29-21222" fmla="*/ 939002 h 2455696"/>
                  <a:gd name="connsiteX30-21223" fmla="*/ 791849 w 1978352"/>
                  <a:gd name="connsiteY30-21224" fmla="*/ 1672736 h 2455696"/>
                  <a:gd name="connsiteX31-21225" fmla="*/ 826776 w 1978352"/>
                  <a:gd name="connsiteY31-21226" fmla="*/ 998577 h 2455696"/>
                  <a:gd name="connsiteX32-21227" fmla="*/ 850896 w 1978352"/>
                  <a:gd name="connsiteY32-21228" fmla="*/ 1602190 h 2455696"/>
                  <a:gd name="connsiteX33-21229" fmla="*/ 878214 w 1978352"/>
                  <a:gd name="connsiteY33-21230" fmla="*/ 1068428 h 2455696"/>
                  <a:gd name="connsiteX34-21231" fmla="*/ 904867 w 1978352"/>
                  <a:gd name="connsiteY34-21232" fmla="*/ 1553341 h 2455696"/>
                  <a:gd name="connsiteX35-21233" fmla="*/ 933934 w 1978352"/>
                  <a:gd name="connsiteY35-21234" fmla="*/ 1100570 h 2455696"/>
                  <a:gd name="connsiteX36-21235" fmla="*/ 965815 w 1978352"/>
                  <a:gd name="connsiteY36-21236" fmla="*/ 1534898 h 2455696"/>
                  <a:gd name="connsiteX37-21237" fmla="*/ 999014 w 1978352"/>
                  <a:gd name="connsiteY37-21238" fmla="*/ 1107420 h 2455696"/>
                  <a:gd name="connsiteX38-21239" fmla="*/ 1037569 w 1978352"/>
                  <a:gd name="connsiteY38-21240" fmla="*/ 1487430 h 2455696"/>
                  <a:gd name="connsiteX39-21241" fmla="*/ 1067430 w 1978352"/>
                  <a:gd name="connsiteY39-21242" fmla="*/ 1102133 h 2455696"/>
                  <a:gd name="connsiteX40-21243" fmla="*/ 1088715 w 1978352"/>
                  <a:gd name="connsiteY40-21244" fmla="*/ 1477317 h 2455696"/>
                  <a:gd name="connsiteX41-21245" fmla="*/ 1127130 w 1978352"/>
                  <a:gd name="connsiteY41-21246" fmla="*/ 1154527 h 2455696"/>
                  <a:gd name="connsiteX42-21247" fmla="*/ 1152534 w 1978352"/>
                  <a:gd name="connsiteY42-21248" fmla="*/ 1468970 h 2455696"/>
                  <a:gd name="connsiteX43-21249" fmla="*/ 1187461 w 1978352"/>
                  <a:gd name="connsiteY43-21250" fmla="*/ 1170205 h 2455696"/>
                  <a:gd name="connsiteX44-21251" fmla="*/ 1221907 w 1978352"/>
                  <a:gd name="connsiteY44-21252" fmla="*/ 1483626 h 2455696"/>
                  <a:gd name="connsiteX45-21253" fmla="*/ 1258898 w 1978352"/>
                  <a:gd name="connsiteY45-21254" fmla="*/ 1183376 h 2455696"/>
                  <a:gd name="connsiteX46-21255" fmla="*/ 1289378 w 1978352"/>
                  <a:gd name="connsiteY46-21256" fmla="*/ 1483190 h 2455696"/>
                  <a:gd name="connsiteX47-21257" fmla="*/ 1335578 w 1978352"/>
                  <a:gd name="connsiteY47-21258" fmla="*/ 1198323 h 2455696"/>
                  <a:gd name="connsiteX48-21259" fmla="*/ 1372721 w 1978352"/>
                  <a:gd name="connsiteY48-21260" fmla="*/ 1476616 h 2455696"/>
                  <a:gd name="connsiteX49-21261" fmla="*/ 1413049 w 1978352"/>
                  <a:gd name="connsiteY49-21262" fmla="*/ 1179311 h 2455696"/>
                  <a:gd name="connsiteX50-21263" fmla="*/ 1450192 w 1978352"/>
                  <a:gd name="connsiteY50-21264" fmla="*/ 1476401 h 2455696"/>
                  <a:gd name="connsiteX51-21265" fmla="*/ 1482586 w 1978352"/>
                  <a:gd name="connsiteY51-21266" fmla="*/ 1168965 h 2455696"/>
                  <a:gd name="connsiteX52-21267" fmla="*/ 1521632 w 1978352"/>
                  <a:gd name="connsiteY52-21268" fmla="*/ 1463009 h 2455696"/>
                  <a:gd name="connsiteX53-21269" fmla="*/ 1561167 w 1978352"/>
                  <a:gd name="connsiteY53-21270" fmla="*/ 1190415 h 2455696"/>
                  <a:gd name="connsiteX54-21271" fmla="*/ 1608789 w 1978352"/>
                  <a:gd name="connsiteY54-21272" fmla="*/ 1474113 h 2455696"/>
                  <a:gd name="connsiteX55-21273" fmla="*/ 1644029 w 1978352"/>
                  <a:gd name="connsiteY55-21274" fmla="*/ 1182138 h 2455696"/>
                  <a:gd name="connsiteX56-21275" fmla="*/ 1689274 w 1978352"/>
                  <a:gd name="connsiteY56-21276" fmla="*/ 1472044 h 2455696"/>
                  <a:gd name="connsiteX57-21277" fmla="*/ 1737372 w 1978352"/>
                  <a:gd name="connsiteY57-21278" fmla="*/ 1209573 h 2455696"/>
                  <a:gd name="connsiteX58-21279" fmla="*/ 1780232 w 1978352"/>
                  <a:gd name="connsiteY58-21280" fmla="*/ 1479226 h 2455696"/>
                  <a:gd name="connsiteX59-21281" fmla="*/ 1829757 w 1978352"/>
                  <a:gd name="connsiteY59-21282" fmla="*/ 1200858 h 2455696"/>
                  <a:gd name="connsiteX60-21283" fmla="*/ 1869759 w 1978352"/>
                  <a:gd name="connsiteY60-21284" fmla="*/ 1530718 h 2455696"/>
                  <a:gd name="connsiteX61-21285" fmla="*/ 1908815 w 1978352"/>
                  <a:gd name="connsiteY61-21286" fmla="*/ 1195091 h 2455696"/>
                  <a:gd name="connsiteX62-21287" fmla="*/ 1946438 w 1978352"/>
                  <a:gd name="connsiteY62-21288" fmla="*/ 1519178 h 2455696"/>
                  <a:gd name="connsiteX63-21289" fmla="*/ 1978352 w 1978352"/>
                  <a:gd name="connsiteY63-21290" fmla="*/ 1300794 h 2455696"/>
                  <a:gd name="connsiteX0-21291" fmla="*/ 0 w 1978352"/>
                  <a:gd name="connsiteY0-21292" fmla="*/ 1449015 h 2455696"/>
                  <a:gd name="connsiteX1-21293" fmla="*/ 39057 w 1978352"/>
                  <a:gd name="connsiteY1-21294" fmla="*/ 1142146 h 2455696"/>
                  <a:gd name="connsiteX2-21295" fmla="*/ 68580 w 1978352"/>
                  <a:gd name="connsiteY2-21296" fmla="*/ 1449015 h 2455696"/>
                  <a:gd name="connsiteX3-21297" fmla="*/ 107636 w 1978352"/>
                  <a:gd name="connsiteY3-21298" fmla="*/ 1161306 h 2455696"/>
                  <a:gd name="connsiteX4-21299" fmla="*/ 137160 w 1978352"/>
                  <a:gd name="connsiteY4-21300" fmla="*/ 1502355 h 2455696"/>
                  <a:gd name="connsiteX5-21301" fmla="*/ 176532 w 1978352"/>
                  <a:gd name="connsiteY5-21302" fmla="*/ 1151399 h 2455696"/>
                  <a:gd name="connsiteX6-21303" fmla="*/ 205740 w 1978352"/>
                  <a:gd name="connsiteY6-21304" fmla="*/ 1509975 h 2455696"/>
                  <a:gd name="connsiteX7-21305" fmla="*/ 227970 w 1978352"/>
                  <a:gd name="connsiteY7-21306" fmla="*/ 1120991 h 2455696"/>
                  <a:gd name="connsiteX8-21307" fmla="*/ 256699 w 1978352"/>
                  <a:gd name="connsiteY8-21308" fmla="*/ 1564189 h 2455696"/>
                  <a:gd name="connsiteX9-21309" fmla="*/ 292104 w 1978352"/>
                  <a:gd name="connsiteY9-21310" fmla="*/ 930782 h 2455696"/>
                  <a:gd name="connsiteX10-21311" fmla="*/ 304800 w 1978352"/>
                  <a:gd name="connsiteY10-21312" fmla="*/ 1730955 h 2455696"/>
                  <a:gd name="connsiteX11-21313" fmla="*/ 334649 w 1978352"/>
                  <a:gd name="connsiteY11-21314" fmla="*/ 770835 h 2455696"/>
                  <a:gd name="connsiteX12-21315" fmla="*/ 347976 w 1978352"/>
                  <a:gd name="connsiteY12-21316" fmla="*/ 1883500 h 2455696"/>
                  <a:gd name="connsiteX13-21317" fmla="*/ 383543 w 1978352"/>
                  <a:gd name="connsiteY13-21318" fmla="*/ 610742 h 2455696"/>
                  <a:gd name="connsiteX14-21319" fmla="*/ 400044 w 1978352"/>
                  <a:gd name="connsiteY14-21320" fmla="*/ 2051213 h 2455696"/>
                  <a:gd name="connsiteX15-21321" fmla="*/ 440058 w 1978352"/>
                  <a:gd name="connsiteY15-21322" fmla="*/ 458416 h 2455696"/>
                  <a:gd name="connsiteX16-21323" fmla="*/ 450840 w 1978352"/>
                  <a:gd name="connsiteY16-21324" fmla="*/ 2233948 h 2455696"/>
                  <a:gd name="connsiteX17-21325" fmla="*/ 497843 w 1978352"/>
                  <a:gd name="connsiteY17-21326" fmla="*/ 298395 h 2455696"/>
                  <a:gd name="connsiteX18-21327" fmla="*/ 501636 w 1978352"/>
                  <a:gd name="connsiteY18-21328" fmla="*/ 2454856 h 2455696"/>
                  <a:gd name="connsiteX19-21329" fmla="*/ 546108 w 1978352"/>
                  <a:gd name="connsiteY19-21330" fmla="*/ 121 h 2455696"/>
                  <a:gd name="connsiteX20-21331" fmla="*/ 549260 w 1978352"/>
                  <a:gd name="connsiteY20-21332" fmla="*/ 2338807 h 2455696"/>
                  <a:gd name="connsiteX21-21333" fmla="*/ 589283 w 1978352"/>
                  <a:gd name="connsiteY21-21334" fmla="*/ 240542 h 2455696"/>
                  <a:gd name="connsiteX22-21335" fmla="*/ 598795 w 1978352"/>
                  <a:gd name="connsiteY22-21336" fmla="*/ 2210724 h 2455696"/>
                  <a:gd name="connsiteX23-21337" fmla="*/ 632460 w 1978352"/>
                  <a:gd name="connsiteY23-21338" fmla="*/ 484017 h 2455696"/>
                  <a:gd name="connsiteX24-21339" fmla="*/ 645156 w 1978352"/>
                  <a:gd name="connsiteY24-21340" fmla="*/ 1997656 h 2455696"/>
                  <a:gd name="connsiteX25-21341" fmla="*/ 673104 w 1978352"/>
                  <a:gd name="connsiteY25-21342" fmla="*/ 737296 h 2455696"/>
                  <a:gd name="connsiteX26-21343" fmla="*/ 696594 w 1978352"/>
                  <a:gd name="connsiteY26-21344" fmla="*/ 1920655 h 2455696"/>
                  <a:gd name="connsiteX27-21345" fmla="*/ 727552 w 1978352"/>
                  <a:gd name="connsiteY27-21346" fmla="*/ 855694 h 2455696"/>
                  <a:gd name="connsiteX28-21347" fmla="*/ 748032 w 1978352"/>
                  <a:gd name="connsiteY28-21348" fmla="*/ 1720276 h 2455696"/>
                  <a:gd name="connsiteX29-21349" fmla="*/ 775337 w 1978352"/>
                  <a:gd name="connsiteY29-21350" fmla="*/ 939002 h 2455696"/>
                  <a:gd name="connsiteX30-21351" fmla="*/ 791849 w 1978352"/>
                  <a:gd name="connsiteY30-21352" fmla="*/ 1672736 h 2455696"/>
                  <a:gd name="connsiteX31-21353" fmla="*/ 826776 w 1978352"/>
                  <a:gd name="connsiteY31-21354" fmla="*/ 998577 h 2455696"/>
                  <a:gd name="connsiteX32-21355" fmla="*/ 850896 w 1978352"/>
                  <a:gd name="connsiteY32-21356" fmla="*/ 1602190 h 2455696"/>
                  <a:gd name="connsiteX33-21357" fmla="*/ 878214 w 1978352"/>
                  <a:gd name="connsiteY33-21358" fmla="*/ 1068428 h 2455696"/>
                  <a:gd name="connsiteX34-21359" fmla="*/ 904867 w 1978352"/>
                  <a:gd name="connsiteY34-21360" fmla="*/ 1553341 h 2455696"/>
                  <a:gd name="connsiteX35-21361" fmla="*/ 933934 w 1978352"/>
                  <a:gd name="connsiteY35-21362" fmla="*/ 1100570 h 2455696"/>
                  <a:gd name="connsiteX36-21363" fmla="*/ 965815 w 1978352"/>
                  <a:gd name="connsiteY36-21364" fmla="*/ 1534898 h 2455696"/>
                  <a:gd name="connsiteX37-21365" fmla="*/ 999014 w 1978352"/>
                  <a:gd name="connsiteY37-21366" fmla="*/ 1107420 h 2455696"/>
                  <a:gd name="connsiteX38-21367" fmla="*/ 1037569 w 1978352"/>
                  <a:gd name="connsiteY38-21368" fmla="*/ 1487430 h 2455696"/>
                  <a:gd name="connsiteX39-21369" fmla="*/ 1067430 w 1978352"/>
                  <a:gd name="connsiteY39-21370" fmla="*/ 1102133 h 2455696"/>
                  <a:gd name="connsiteX40-21371" fmla="*/ 1088715 w 1978352"/>
                  <a:gd name="connsiteY40-21372" fmla="*/ 1477317 h 2455696"/>
                  <a:gd name="connsiteX41-21373" fmla="*/ 1127130 w 1978352"/>
                  <a:gd name="connsiteY41-21374" fmla="*/ 1154527 h 2455696"/>
                  <a:gd name="connsiteX42-21375" fmla="*/ 1152534 w 1978352"/>
                  <a:gd name="connsiteY42-21376" fmla="*/ 1468970 h 2455696"/>
                  <a:gd name="connsiteX43-21377" fmla="*/ 1187461 w 1978352"/>
                  <a:gd name="connsiteY43-21378" fmla="*/ 1170205 h 2455696"/>
                  <a:gd name="connsiteX44-21379" fmla="*/ 1221907 w 1978352"/>
                  <a:gd name="connsiteY44-21380" fmla="*/ 1483626 h 2455696"/>
                  <a:gd name="connsiteX45-21381" fmla="*/ 1258898 w 1978352"/>
                  <a:gd name="connsiteY45-21382" fmla="*/ 1183376 h 2455696"/>
                  <a:gd name="connsiteX46-21383" fmla="*/ 1289378 w 1978352"/>
                  <a:gd name="connsiteY46-21384" fmla="*/ 1483190 h 2455696"/>
                  <a:gd name="connsiteX47-21385" fmla="*/ 1335578 w 1978352"/>
                  <a:gd name="connsiteY47-21386" fmla="*/ 1198323 h 2455696"/>
                  <a:gd name="connsiteX48-21387" fmla="*/ 1372721 w 1978352"/>
                  <a:gd name="connsiteY48-21388" fmla="*/ 1476616 h 2455696"/>
                  <a:gd name="connsiteX49-21389" fmla="*/ 1413049 w 1978352"/>
                  <a:gd name="connsiteY49-21390" fmla="*/ 1179311 h 2455696"/>
                  <a:gd name="connsiteX50-21391" fmla="*/ 1450192 w 1978352"/>
                  <a:gd name="connsiteY50-21392" fmla="*/ 1476401 h 2455696"/>
                  <a:gd name="connsiteX51-21393" fmla="*/ 1482586 w 1978352"/>
                  <a:gd name="connsiteY51-21394" fmla="*/ 1168965 h 2455696"/>
                  <a:gd name="connsiteX52-21395" fmla="*/ 1521632 w 1978352"/>
                  <a:gd name="connsiteY52-21396" fmla="*/ 1463009 h 2455696"/>
                  <a:gd name="connsiteX53-21397" fmla="*/ 1561167 w 1978352"/>
                  <a:gd name="connsiteY53-21398" fmla="*/ 1190415 h 2455696"/>
                  <a:gd name="connsiteX54-21399" fmla="*/ 1608789 w 1978352"/>
                  <a:gd name="connsiteY54-21400" fmla="*/ 1474113 h 2455696"/>
                  <a:gd name="connsiteX55-21401" fmla="*/ 1644029 w 1978352"/>
                  <a:gd name="connsiteY55-21402" fmla="*/ 1182138 h 2455696"/>
                  <a:gd name="connsiteX56-21403" fmla="*/ 1689274 w 1978352"/>
                  <a:gd name="connsiteY56-21404" fmla="*/ 1472044 h 2455696"/>
                  <a:gd name="connsiteX57-21405" fmla="*/ 1737372 w 1978352"/>
                  <a:gd name="connsiteY57-21406" fmla="*/ 1209573 h 2455696"/>
                  <a:gd name="connsiteX58-21407" fmla="*/ 1780232 w 1978352"/>
                  <a:gd name="connsiteY58-21408" fmla="*/ 1479226 h 2455696"/>
                  <a:gd name="connsiteX59-21409" fmla="*/ 1829757 w 1978352"/>
                  <a:gd name="connsiteY59-21410" fmla="*/ 1200858 h 2455696"/>
                  <a:gd name="connsiteX60-21411" fmla="*/ 1864998 w 1978352"/>
                  <a:gd name="connsiteY60-21412" fmla="*/ 1473023 h 2455696"/>
                  <a:gd name="connsiteX61-21413" fmla="*/ 1908815 w 1978352"/>
                  <a:gd name="connsiteY61-21414" fmla="*/ 1195091 h 2455696"/>
                  <a:gd name="connsiteX62-21415" fmla="*/ 1946438 w 1978352"/>
                  <a:gd name="connsiteY62-21416" fmla="*/ 1519178 h 2455696"/>
                  <a:gd name="connsiteX63-21417" fmla="*/ 1978352 w 1978352"/>
                  <a:gd name="connsiteY63-21418" fmla="*/ 1300794 h 2455696"/>
                  <a:gd name="connsiteX0-21419" fmla="*/ 0 w 1978352"/>
                  <a:gd name="connsiteY0-21420" fmla="*/ 1449015 h 2455696"/>
                  <a:gd name="connsiteX1-21421" fmla="*/ 39057 w 1978352"/>
                  <a:gd name="connsiteY1-21422" fmla="*/ 1142146 h 2455696"/>
                  <a:gd name="connsiteX2-21423" fmla="*/ 68580 w 1978352"/>
                  <a:gd name="connsiteY2-21424" fmla="*/ 1449015 h 2455696"/>
                  <a:gd name="connsiteX3-21425" fmla="*/ 107636 w 1978352"/>
                  <a:gd name="connsiteY3-21426" fmla="*/ 1161306 h 2455696"/>
                  <a:gd name="connsiteX4-21427" fmla="*/ 137160 w 1978352"/>
                  <a:gd name="connsiteY4-21428" fmla="*/ 1502355 h 2455696"/>
                  <a:gd name="connsiteX5-21429" fmla="*/ 176532 w 1978352"/>
                  <a:gd name="connsiteY5-21430" fmla="*/ 1151399 h 2455696"/>
                  <a:gd name="connsiteX6-21431" fmla="*/ 205740 w 1978352"/>
                  <a:gd name="connsiteY6-21432" fmla="*/ 1509975 h 2455696"/>
                  <a:gd name="connsiteX7-21433" fmla="*/ 227970 w 1978352"/>
                  <a:gd name="connsiteY7-21434" fmla="*/ 1120991 h 2455696"/>
                  <a:gd name="connsiteX8-21435" fmla="*/ 256699 w 1978352"/>
                  <a:gd name="connsiteY8-21436" fmla="*/ 1564189 h 2455696"/>
                  <a:gd name="connsiteX9-21437" fmla="*/ 292104 w 1978352"/>
                  <a:gd name="connsiteY9-21438" fmla="*/ 930782 h 2455696"/>
                  <a:gd name="connsiteX10-21439" fmla="*/ 304800 w 1978352"/>
                  <a:gd name="connsiteY10-21440" fmla="*/ 1730955 h 2455696"/>
                  <a:gd name="connsiteX11-21441" fmla="*/ 334649 w 1978352"/>
                  <a:gd name="connsiteY11-21442" fmla="*/ 770835 h 2455696"/>
                  <a:gd name="connsiteX12-21443" fmla="*/ 347976 w 1978352"/>
                  <a:gd name="connsiteY12-21444" fmla="*/ 1883500 h 2455696"/>
                  <a:gd name="connsiteX13-21445" fmla="*/ 383543 w 1978352"/>
                  <a:gd name="connsiteY13-21446" fmla="*/ 610742 h 2455696"/>
                  <a:gd name="connsiteX14-21447" fmla="*/ 400044 w 1978352"/>
                  <a:gd name="connsiteY14-21448" fmla="*/ 2051213 h 2455696"/>
                  <a:gd name="connsiteX15-21449" fmla="*/ 440058 w 1978352"/>
                  <a:gd name="connsiteY15-21450" fmla="*/ 458416 h 2455696"/>
                  <a:gd name="connsiteX16-21451" fmla="*/ 450840 w 1978352"/>
                  <a:gd name="connsiteY16-21452" fmla="*/ 2233948 h 2455696"/>
                  <a:gd name="connsiteX17-21453" fmla="*/ 497843 w 1978352"/>
                  <a:gd name="connsiteY17-21454" fmla="*/ 298395 h 2455696"/>
                  <a:gd name="connsiteX18-21455" fmla="*/ 501636 w 1978352"/>
                  <a:gd name="connsiteY18-21456" fmla="*/ 2454856 h 2455696"/>
                  <a:gd name="connsiteX19-21457" fmla="*/ 546108 w 1978352"/>
                  <a:gd name="connsiteY19-21458" fmla="*/ 121 h 2455696"/>
                  <a:gd name="connsiteX20-21459" fmla="*/ 549260 w 1978352"/>
                  <a:gd name="connsiteY20-21460" fmla="*/ 2338807 h 2455696"/>
                  <a:gd name="connsiteX21-21461" fmla="*/ 589283 w 1978352"/>
                  <a:gd name="connsiteY21-21462" fmla="*/ 240542 h 2455696"/>
                  <a:gd name="connsiteX22-21463" fmla="*/ 598795 w 1978352"/>
                  <a:gd name="connsiteY22-21464" fmla="*/ 2210724 h 2455696"/>
                  <a:gd name="connsiteX23-21465" fmla="*/ 632460 w 1978352"/>
                  <a:gd name="connsiteY23-21466" fmla="*/ 484017 h 2455696"/>
                  <a:gd name="connsiteX24-21467" fmla="*/ 645156 w 1978352"/>
                  <a:gd name="connsiteY24-21468" fmla="*/ 1997656 h 2455696"/>
                  <a:gd name="connsiteX25-21469" fmla="*/ 673104 w 1978352"/>
                  <a:gd name="connsiteY25-21470" fmla="*/ 737296 h 2455696"/>
                  <a:gd name="connsiteX26-21471" fmla="*/ 696594 w 1978352"/>
                  <a:gd name="connsiteY26-21472" fmla="*/ 1920655 h 2455696"/>
                  <a:gd name="connsiteX27-21473" fmla="*/ 727552 w 1978352"/>
                  <a:gd name="connsiteY27-21474" fmla="*/ 855694 h 2455696"/>
                  <a:gd name="connsiteX28-21475" fmla="*/ 748032 w 1978352"/>
                  <a:gd name="connsiteY28-21476" fmla="*/ 1720276 h 2455696"/>
                  <a:gd name="connsiteX29-21477" fmla="*/ 775337 w 1978352"/>
                  <a:gd name="connsiteY29-21478" fmla="*/ 939002 h 2455696"/>
                  <a:gd name="connsiteX30-21479" fmla="*/ 791849 w 1978352"/>
                  <a:gd name="connsiteY30-21480" fmla="*/ 1672736 h 2455696"/>
                  <a:gd name="connsiteX31-21481" fmla="*/ 826776 w 1978352"/>
                  <a:gd name="connsiteY31-21482" fmla="*/ 998577 h 2455696"/>
                  <a:gd name="connsiteX32-21483" fmla="*/ 850896 w 1978352"/>
                  <a:gd name="connsiteY32-21484" fmla="*/ 1602190 h 2455696"/>
                  <a:gd name="connsiteX33-21485" fmla="*/ 878214 w 1978352"/>
                  <a:gd name="connsiteY33-21486" fmla="*/ 1068428 h 2455696"/>
                  <a:gd name="connsiteX34-21487" fmla="*/ 904867 w 1978352"/>
                  <a:gd name="connsiteY34-21488" fmla="*/ 1553341 h 2455696"/>
                  <a:gd name="connsiteX35-21489" fmla="*/ 933934 w 1978352"/>
                  <a:gd name="connsiteY35-21490" fmla="*/ 1100570 h 2455696"/>
                  <a:gd name="connsiteX36-21491" fmla="*/ 965815 w 1978352"/>
                  <a:gd name="connsiteY36-21492" fmla="*/ 1534898 h 2455696"/>
                  <a:gd name="connsiteX37-21493" fmla="*/ 999014 w 1978352"/>
                  <a:gd name="connsiteY37-21494" fmla="*/ 1107420 h 2455696"/>
                  <a:gd name="connsiteX38-21495" fmla="*/ 1037569 w 1978352"/>
                  <a:gd name="connsiteY38-21496" fmla="*/ 1487430 h 2455696"/>
                  <a:gd name="connsiteX39-21497" fmla="*/ 1067430 w 1978352"/>
                  <a:gd name="connsiteY39-21498" fmla="*/ 1102133 h 2455696"/>
                  <a:gd name="connsiteX40-21499" fmla="*/ 1088715 w 1978352"/>
                  <a:gd name="connsiteY40-21500" fmla="*/ 1477317 h 2455696"/>
                  <a:gd name="connsiteX41-21501" fmla="*/ 1127130 w 1978352"/>
                  <a:gd name="connsiteY41-21502" fmla="*/ 1154527 h 2455696"/>
                  <a:gd name="connsiteX42-21503" fmla="*/ 1152534 w 1978352"/>
                  <a:gd name="connsiteY42-21504" fmla="*/ 1468970 h 2455696"/>
                  <a:gd name="connsiteX43-21505" fmla="*/ 1187461 w 1978352"/>
                  <a:gd name="connsiteY43-21506" fmla="*/ 1170205 h 2455696"/>
                  <a:gd name="connsiteX44-21507" fmla="*/ 1221907 w 1978352"/>
                  <a:gd name="connsiteY44-21508" fmla="*/ 1483626 h 2455696"/>
                  <a:gd name="connsiteX45-21509" fmla="*/ 1258898 w 1978352"/>
                  <a:gd name="connsiteY45-21510" fmla="*/ 1183376 h 2455696"/>
                  <a:gd name="connsiteX46-21511" fmla="*/ 1289378 w 1978352"/>
                  <a:gd name="connsiteY46-21512" fmla="*/ 1483190 h 2455696"/>
                  <a:gd name="connsiteX47-21513" fmla="*/ 1335578 w 1978352"/>
                  <a:gd name="connsiteY47-21514" fmla="*/ 1198323 h 2455696"/>
                  <a:gd name="connsiteX48-21515" fmla="*/ 1372721 w 1978352"/>
                  <a:gd name="connsiteY48-21516" fmla="*/ 1476616 h 2455696"/>
                  <a:gd name="connsiteX49-21517" fmla="*/ 1413049 w 1978352"/>
                  <a:gd name="connsiteY49-21518" fmla="*/ 1179311 h 2455696"/>
                  <a:gd name="connsiteX50-21519" fmla="*/ 1450192 w 1978352"/>
                  <a:gd name="connsiteY50-21520" fmla="*/ 1476401 h 2455696"/>
                  <a:gd name="connsiteX51-21521" fmla="*/ 1482586 w 1978352"/>
                  <a:gd name="connsiteY51-21522" fmla="*/ 1168965 h 2455696"/>
                  <a:gd name="connsiteX52-21523" fmla="*/ 1521632 w 1978352"/>
                  <a:gd name="connsiteY52-21524" fmla="*/ 1463009 h 2455696"/>
                  <a:gd name="connsiteX53-21525" fmla="*/ 1561167 w 1978352"/>
                  <a:gd name="connsiteY53-21526" fmla="*/ 1190415 h 2455696"/>
                  <a:gd name="connsiteX54-21527" fmla="*/ 1608789 w 1978352"/>
                  <a:gd name="connsiteY54-21528" fmla="*/ 1474113 h 2455696"/>
                  <a:gd name="connsiteX55-21529" fmla="*/ 1644029 w 1978352"/>
                  <a:gd name="connsiteY55-21530" fmla="*/ 1182138 h 2455696"/>
                  <a:gd name="connsiteX56-21531" fmla="*/ 1689274 w 1978352"/>
                  <a:gd name="connsiteY56-21532" fmla="*/ 1472044 h 2455696"/>
                  <a:gd name="connsiteX57-21533" fmla="*/ 1737372 w 1978352"/>
                  <a:gd name="connsiteY57-21534" fmla="*/ 1209573 h 2455696"/>
                  <a:gd name="connsiteX58-21535" fmla="*/ 1780232 w 1978352"/>
                  <a:gd name="connsiteY58-21536" fmla="*/ 1479226 h 2455696"/>
                  <a:gd name="connsiteX59-21537" fmla="*/ 1829757 w 1978352"/>
                  <a:gd name="connsiteY59-21538" fmla="*/ 1200858 h 2455696"/>
                  <a:gd name="connsiteX60-21539" fmla="*/ 1864998 w 1978352"/>
                  <a:gd name="connsiteY60-21540" fmla="*/ 1473023 h 2455696"/>
                  <a:gd name="connsiteX61-21541" fmla="*/ 1908815 w 1978352"/>
                  <a:gd name="connsiteY61-21542" fmla="*/ 1195091 h 2455696"/>
                  <a:gd name="connsiteX62-21543" fmla="*/ 1941676 w 1978352"/>
                  <a:gd name="connsiteY62-21544" fmla="*/ 1444173 h 2455696"/>
                  <a:gd name="connsiteX63-21545" fmla="*/ 1978352 w 1978352"/>
                  <a:gd name="connsiteY63-21546" fmla="*/ 1300794 h 2455696"/>
                  <a:gd name="connsiteX0-21547" fmla="*/ 0 w 1978352"/>
                  <a:gd name="connsiteY0-21548" fmla="*/ 1449015 h 2455696"/>
                  <a:gd name="connsiteX1-21549" fmla="*/ 39057 w 1978352"/>
                  <a:gd name="connsiteY1-21550" fmla="*/ 1142146 h 2455696"/>
                  <a:gd name="connsiteX2-21551" fmla="*/ 68580 w 1978352"/>
                  <a:gd name="connsiteY2-21552" fmla="*/ 1449015 h 2455696"/>
                  <a:gd name="connsiteX3-21553" fmla="*/ 107636 w 1978352"/>
                  <a:gd name="connsiteY3-21554" fmla="*/ 1161306 h 2455696"/>
                  <a:gd name="connsiteX4-21555" fmla="*/ 137160 w 1978352"/>
                  <a:gd name="connsiteY4-21556" fmla="*/ 1502355 h 2455696"/>
                  <a:gd name="connsiteX5-21557" fmla="*/ 176532 w 1978352"/>
                  <a:gd name="connsiteY5-21558" fmla="*/ 1151399 h 2455696"/>
                  <a:gd name="connsiteX6-21559" fmla="*/ 205740 w 1978352"/>
                  <a:gd name="connsiteY6-21560" fmla="*/ 1509975 h 2455696"/>
                  <a:gd name="connsiteX7-21561" fmla="*/ 227970 w 1978352"/>
                  <a:gd name="connsiteY7-21562" fmla="*/ 1120991 h 2455696"/>
                  <a:gd name="connsiteX8-21563" fmla="*/ 256699 w 1978352"/>
                  <a:gd name="connsiteY8-21564" fmla="*/ 1564189 h 2455696"/>
                  <a:gd name="connsiteX9-21565" fmla="*/ 292104 w 1978352"/>
                  <a:gd name="connsiteY9-21566" fmla="*/ 930782 h 2455696"/>
                  <a:gd name="connsiteX10-21567" fmla="*/ 304800 w 1978352"/>
                  <a:gd name="connsiteY10-21568" fmla="*/ 1730955 h 2455696"/>
                  <a:gd name="connsiteX11-21569" fmla="*/ 334649 w 1978352"/>
                  <a:gd name="connsiteY11-21570" fmla="*/ 770835 h 2455696"/>
                  <a:gd name="connsiteX12-21571" fmla="*/ 347976 w 1978352"/>
                  <a:gd name="connsiteY12-21572" fmla="*/ 1883500 h 2455696"/>
                  <a:gd name="connsiteX13-21573" fmla="*/ 383543 w 1978352"/>
                  <a:gd name="connsiteY13-21574" fmla="*/ 610742 h 2455696"/>
                  <a:gd name="connsiteX14-21575" fmla="*/ 400044 w 1978352"/>
                  <a:gd name="connsiteY14-21576" fmla="*/ 2051213 h 2455696"/>
                  <a:gd name="connsiteX15-21577" fmla="*/ 440058 w 1978352"/>
                  <a:gd name="connsiteY15-21578" fmla="*/ 458416 h 2455696"/>
                  <a:gd name="connsiteX16-21579" fmla="*/ 450840 w 1978352"/>
                  <a:gd name="connsiteY16-21580" fmla="*/ 2233948 h 2455696"/>
                  <a:gd name="connsiteX17-21581" fmla="*/ 497843 w 1978352"/>
                  <a:gd name="connsiteY17-21582" fmla="*/ 298395 h 2455696"/>
                  <a:gd name="connsiteX18-21583" fmla="*/ 501636 w 1978352"/>
                  <a:gd name="connsiteY18-21584" fmla="*/ 2454856 h 2455696"/>
                  <a:gd name="connsiteX19-21585" fmla="*/ 546108 w 1978352"/>
                  <a:gd name="connsiteY19-21586" fmla="*/ 121 h 2455696"/>
                  <a:gd name="connsiteX20-21587" fmla="*/ 549260 w 1978352"/>
                  <a:gd name="connsiteY20-21588" fmla="*/ 2338807 h 2455696"/>
                  <a:gd name="connsiteX21-21589" fmla="*/ 589283 w 1978352"/>
                  <a:gd name="connsiteY21-21590" fmla="*/ 240542 h 2455696"/>
                  <a:gd name="connsiteX22-21591" fmla="*/ 598795 w 1978352"/>
                  <a:gd name="connsiteY22-21592" fmla="*/ 2210724 h 2455696"/>
                  <a:gd name="connsiteX23-21593" fmla="*/ 632460 w 1978352"/>
                  <a:gd name="connsiteY23-21594" fmla="*/ 484017 h 2455696"/>
                  <a:gd name="connsiteX24-21595" fmla="*/ 645156 w 1978352"/>
                  <a:gd name="connsiteY24-21596" fmla="*/ 1997656 h 2455696"/>
                  <a:gd name="connsiteX25-21597" fmla="*/ 673104 w 1978352"/>
                  <a:gd name="connsiteY25-21598" fmla="*/ 737296 h 2455696"/>
                  <a:gd name="connsiteX26-21599" fmla="*/ 696594 w 1978352"/>
                  <a:gd name="connsiteY26-21600" fmla="*/ 1920655 h 2455696"/>
                  <a:gd name="connsiteX27-21601" fmla="*/ 727552 w 1978352"/>
                  <a:gd name="connsiteY27-21602" fmla="*/ 855694 h 2455696"/>
                  <a:gd name="connsiteX28-21603" fmla="*/ 748032 w 1978352"/>
                  <a:gd name="connsiteY28-21604" fmla="*/ 1720276 h 2455696"/>
                  <a:gd name="connsiteX29-21605" fmla="*/ 775337 w 1978352"/>
                  <a:gd name="connsiteY29-21606" fmla="*/ 939002 h 2455696"/>
                  <a:gd name="connsiteX30-21607" fmla="*/ 791849 w 1978352"/>
                  <a:gd name="connsiteY30-21608" fmla="*/ 1672736 h 2455696"/>
                  <a:gd name="connsiteX31-21609" fmla="*/ 826776 w 1978352"/>
                  <a:gd name="connsiteY31-21610" fmla="*/ 998577 h 2455696"/>
                  <a:gd name="connsiteX32-21611" fmla="*/ 850896 w 1978352"/>
                  <a:gd name="connsiteY32-21612" fmla="*/ 1602190 h 2455696"/>
                  <a:gd name="connsiteX33-21613" fmla="*/ 878214 w 1978352"/>
                  <a:gd name="connsiteY33-21614" fmla="*/ 1068428 h 2455696"/>
                  <a:gd name="connsiteX34-21615" fmla="*/ 904867 w 1978352"/>
                  <a:gd name="connsiteY34-21616" fmla="*/ 1553341 h 2455696"/>
                  <a:gd name="connsiteX35-21617" fmla="*/ 933934 w 1978352"/>
                  <a:gd name="connsiteY35-21618" fmla="*/ 1100570 h 2455696"/>
                  <a:gd name="connsiteX36-21619" fmla="*/ 965815 w 1978352"/>
                  <a:gd name="connsiteY36-21620" fmla="*/ 1534898 h 2455696"/>
                  <a:gd name="connsiteX37-21621" fmla="*/ 999014 w 1978352"/>
                  <a:gd name="connsiteY37-21622" fmla="*/ 1107420 h 2455696"/>
                  <a:gd name="connsiteX38-21623" fmla="*/ 1037569 w 1978352"/>
                  <a:gd name="connsiteY38-21624" fmla="*/ 1487430 h 2455696"/>
                  <a:gd name="connsiteX39-21625" fmla="*/ 1067430 w 1978352"/>
                  <a:gd name="connsiteY39-21626" fmla="*/ 1102133 h 2455696"/>
                  <a:gd name="connsiteX40-21627" fmla="*/ 1088715 w 1978352"/>
                  <a:gd name="connsiteY40-21628" fmla="*/ 1477317 h 2455696"/>
                  <a:gd name="connsiteX41-21629" fmla="*/ 1127130 w 1978352"/>
                  <a:gd name="connsiteY41-21630" fmla="*/ 1154527 h 2455696"/>
                  <a:gd name="connsiteX42-21631" fmla="*/ 1152534 w 1978352"/>
                  <a:gd name="connsiteY42-21632" fmla="*/ 1468970 h 2455696"/>
                  <a:gd name="connsiteX43-21633" fmla="*/ 1187461 w 1978352"/>
                  <a:gd name="connsiteY43-21634" fmla="*/ 1170205 h 2455696"/>
                  <a:gd name="connsiteX44-21635" fmla="*/ 1219525 w 1978352"/>
                  <a:gd name="connsiteY44-21636" fmla="*/ 1466319 h 2455696"/>
                  <a:gd name="connsiteX45-21637" fmla="*/ 1258898 w 1978352"/>
                  <a:gd name="connsiteY45-21638" fmla="*/ 1183376 h 2455696"/>
                  <a:gd name="connsiteX46-21639" fmla="*/ 1289378 w 1978352"/>
                  <a:gd name="connsiteY46-21640" fmla="*/ 1483190 h 2455696"/>
                  <a:gd name="connsiteX47-21641" fmla="*/ 1335578 w 1978352"/>
                  <a:gd name="connsiteY47-21642" fmla="*/ 1198323 h 2455696"/>
                  <a:gd name="connsiteX48-21643" fmla="*/ 1372721 w 1978352"/>
                  <a:gd name="connsiteY48-21644" fmla="*/ 1476616 h 2455696"/>
                  <a:gd name="connsiteX49-21645" fmla="*/ 1413049 w 1978352"/>
                  <a:gd name="connsiteY49-21646" fmla="*/ 1179311 h 2455696"/>
                  <a:gd name="connsiteX50-21647" fmla="*/ 1450192 w 1978352"/>
                  <a:gd name="connsiteY50-21648" fmla="*/ 1476401 h 2455696"/>
                  <a:gd name="connsiteX51-21649" fmla="*/ 1482586 w 1978352"/>
                  <a:gd name="connsiteY51-21650" fmla="*/ 1168965 h 2455696"/>
                  <a:gd name="connsiteX52-21651" fmla="*/ 1521632 w 1978352"/>
                  <a:gd name="connsiteY52-21652" fmla="*/ 1463009 h 2455696"/>
                  <a:gd name="connsiteX53-21653" fmla="*/ 1561167 w 1978352"/>
                  <a:gd name="connsiteY53-21654" fmla="*/ 1190415 h 2455696"/>
                  <a:gd name="connsiteX54-21655" fmla="*/ 1608789 w 1978352"/>
                  <a:gd name="connsiteY54-21656" fmla="*/ 1474113 h 2455696"/>
                  <a:gd name="connsiteX55-21657" fmla="*/ 1644029 w 1978352"/>
                  <a:gd name="connsiteY55-21658" fmla="*/ 1182138 h 2455696"/>
                  <a:gd name="connsiteX56-21659" fmla="*/ 1689274 w 1978352"/>
                  <a:gd name="connsiteY56-21660" fmla="*/ 1472044 h 2455696"/>
                  <a:gd name="connsiteX57-21661" fmla="*/ 1737372 w 1978352"/>
                  <a:gd name="connsiteY57-21662" fmla="*/ 1209573 h 2455696"/>
                  <a:gd name="connsiteX58-21663" fmla="*/ 1780232 w 1978352"/>
                  <a:gd name="connsiteY58-21664" fmla="*/ 1479226 h 2455696"/>
                  <a:gd name="connsiteX59-21665" fmla="*/ 1829757 w 1978352"/>
                  <a:gd name="connsiteY59-21666" fmla="*/ 1200858 h 2455696"/>
                  <a:gd name="connsiteX60-21667" fmla="*/ 1864998 w 1978352"/>
                  <a:gd name="connsiteY60-21668" fmla="*/ 1473023 h 2455696"/>
                  <a:gd name="connsiteX61-21669" fmla="*/ 1908815 w 1978352"/>
                  <a:gd name="connsiteY61-21670" fmla="*/ 1195091 h 2455696"/>
                  <a:gd name="connsiteX62-21671" fmla="*/ 1941676 w 1978352"/>
                  <a:gd name="connsiteY62-21672" fmla="*/ 1444173 h 2455696"/>
                  <a:gd name="connsiteX63-21673" fmla="*/ 1978352 w 1978352"/>
                  <a:gd name="connsiteY63-21674" fmla="*/ 1300794 h 2455696"/>
                  <a:gd name="connsiteX0-21675" fmla="*/ 0 w 1978352"/>
                  <a:gd name="connsiteY0-21676" fmla="*/ 1449015 h 2455696"/>
                  <a:gd name="connsiteX1-21677" fmla="*/ 39057 w 1978352"/>
                  <a:gd name="connsiteY1-21678" fmla="*/ 1142146 h 2455696"/>
                  <a:gd name="connsiteX2-21679" fmla="*/ 68580 w 1978352"/>
                  <a:gd name="connsiteY2-21680" fmla="*/ 1449015 h 2455696"/>
                  <a:gd name="connsiteX3-21681" fmla="*/ 107636 w 1978352"/>
                  <a:gd name="connsiteY3-21682" fmla="*/ 1161306 h 2455696"/>
                  <a:gd name="connsiteX4-21683" fmla="*/ 137160 w 1978352"/>
                  <a:gd name="connsiteY4-21684" fmla="*/ 1502355 h 2455696"/>
                  <a:gd name="connsiteX5-21685" fmla="*/ 176532 w 1978352"/>
                  <a:gd name="connsiteY5-21686" fmla="*/ 1151399 h 2455696"/>
                  <a:gd name="connsiteX6-21687" fmla="*/ 205740 w 1978352"/>
                  <a:gd name="connsiteY6-21688" fmla="*/ 1509975 h 2455696"/>
                  <a:gd name="connsiteX7-21689" fmla="*/ 227970 w 1978352"/>
                  <a:gd name="connsiteY7-21690" fmla="*/ 1120991 h 2455696"/>
                  <a:gd name="connsiteX8-21691" fmla="*/ 256699 w 1978352"/>
                  <a:gd name="connsiteY8-21692" fmla="*/ 1564189 h 2455696"/>
                  <a:gd name="connsiteX9-21693" fmla="*/ 292104 w 1978352"/>
                  <a:gd name="connsiteY9-21694" fmla="*/ 930782 h 2455696"/>
                  <a:gd name="connsiteX10-21695" fmla="*/ 304800 w 1978352"/>
                  <a:gd name="connsiteY10-21696" fmla="*/ 1730955 h 2455696"/>
                  <a:gd name="connsiteX11-21697" fmla="*/ 334649 w 1978352"/>
                  <a:gd name="connsiteY11-21698" fmla="*/ 770835 h 2455696"/>
                  <a:gd name="connsiteX12-21699" fmla="*/ 347976 w 1978352"/>
                  <a:gd name="connsiteY12-21700" fmla="*/ 1883500 h 2455696"/>
                  <a:gd name="connsiteX13-21701" fmla="*/ 383543 w 1978352"/>
                  <a:gd name="connsiteY13-21702" fmla="*/ 610742 h 2455696"/>
                  <a:gd name="connsiteX14-21703" fmla="*/ 400044 w 1978352"/>
                  <a:gd name="connsiteY14-21704" fmla="*/ 2051213 h 2455696"/>
                  <a:gd name="connsiteX15-21705" fmla="*/ 440058 w 1978352"/>
                  <a:gd name="connsiteY15-21706" fmla="*/ 458416 h 2455696"/>
                  <a:gd name="connsiteX16-21707" fmla="*/ 450840 w 1978352"/>
                  <a:gd name="connsiteY16-21708" fmla="*/ 2233948 h 2455696"/>
                  <a:gd name="connsiteX17-21709" fmla="*/ 497843 w 1978352"/>
                  <a:gd name="connsiteY17-21710" fmla="*/ 298395 h 2455696"/>
                  <a:gd name="connsiteX18-21711" fmla="*/ 501636 w 1978352"/>
                  <a:gd name="connsiteY18-21712" fmla="*/ 2454856 h 2455696"/>
                  <a:gd name="connsiteX19-21713" fmla="*/ 546108 w 1978352"/>
                  <a:gd name="connsiteY19-21714" fmla="*/ 121 h 2455696"/>
                  <a:gd name="connsiteX20-21715" fmla="*/ 549260 w 1978352"/>
                  <a:gd name="connsiteY20-21716" fmla="*/ 2338807 h 2455696"/>
                  <a:gd name="connsiteX21-21717" fmla="*/ 589283 w 1978352"/>
                  <a:gd name="connsiteY21-21718" fmla="*/ 240542 h 2455696"/>
                  <a:gd name="connsiteX22-21719" fmla="*/ 598795 w 1978352"/>
                  <a:gd name="connsiteY22-21720" fmla="*/ 2210724 h 2455696"/>
                  <a:gd name="connsiteX23-21721" fmla="*/ 632460 w 1978352"/>
                  <a:gd name="connsiteY23-21722" fmla="*/ 484017 h 2455696"/>
                  <a:gd name="connsiteX24-21723" fmla="*/ 645156 w 1978352"/>
                  <a:gd name="connsiteY24-21724" fmla="*/ 1997656 h 2455696"/>
                  <a:gd name="connsiteX25-21725" fmla="*/ 673104 w 1978352"/>
                  <a:gd name="connsiteY25-21726" fmla="*/ 737296 h 2455696"/>
                  <a:gd name="connsiteX26-21727" fmla="*/ 696594 w 1978352"/>
                  <a:gd name="connsiteY26-21728" fmla="*/ 1920655 h 2455696"/>
                  <a:gd name="connsiteX27-21729" fmla="*/ 727552 w 1978352"/>
                  <a:gd name="connsiteY27-21730" fmla="*/ 855694 h 2455696"/>
                  <a:gd name="connsiteX28-21731" fmla="*/ 748032 w 1978352"/>
                  <a:gd name="connsiteY28-21732" fmla="*/ 1720276 h 2455696"/>
                  <a:gd name="connsiteX29-21733" fmla="*/ 775337 w 1978352"/>
                  <a:gd name="connsiteY29-21734" fmla="*/ 939002 h 2455696"/>
                  <a:gd name="connsiteX30-21735" fmla="*/ 791849 w 1978352"/>
                  <a:gd name="connsiteY30-21736" fmla="*/ 1672736 h 2455696"/>
                  <a:gd name="connsiteX31-21737" fmla="*/ 826776 w 1978352"/>
                  <a:gd name="connsiteY31-21738" fmla="*/ 998577 h 2455696"/>
                  <a:gd name="connsiteX32-21739" fmla="*/ 850896 w 1978352"/>
                  <a:gd name="connsiteY32-21740" fmla="*/ 1602190 h 2455696"/>
                  <a:gd name="connsiteX33-21741" fmla="*/ 878214 w 1978352"/>
                  <a:gd name="connsiteY33-21742" fmla="*/ 1068428 h 2455696"/>
                  <a:gd name="connsiteX34-21743" fmla="*/ 904867 w 1978352"/>
                  <a:gd name="connsiteY34-21744" fmla="*/ 1553341 h 2455696"/>
                  <a:gd name="connsiteX35-21745" fmla="*/ 933934 w 1978352"/>
                  <a:gd name="connsiteY35-21746" fmla="*/ 1100570 h 2455696"/>
                  <a:gd name="connsiteX36-21747" fmla="*/ 965815 w 1978352"/>
                  <a:gd name="connsiteY36-21748" fmla="*/ 1534898 h 2455696"/>
                  <a:gd name="connsiteX37-21749" fmla="*/ 999014 w 1978352"/>
                  <a:gd name="connsiteY37-21750" fmla="*/ 1124727 h 2455696"/>
                  <a:gd name="connsiteX38-21751" fmla="*/ 1037569 w 1978352"/>
                  <a:gd name="connsiteY38-21752" fmla="*/ 1487430 h 2455696"/>
                  <a:gd name="connsiteX39-21753" fmla="*/ 1067430 w 1978352"/>
                  <a:gd name="connsiteY39-21754" fmla="*/ 1102133 h 2455696"/>
                  <a:gd name="connsiteX40-21755" fmla="*/ 1088715 w 1978352"/>
                  <a:gd name="connsiteY40-21756" fmla="*/ 1477317 h 2455696"/>
                  <a:gd name="connsiteX41-21757" fmla="*/ 1127130 w 1978352"/>
                  <a:gd name="connsiteY41-21758" fmla="*/ 1154527 h 2455696"/>
                  <a:gd name="connsiteX42-21759" fmla="*/ 1152534 w 1978352"/>
                  <a:gd name="connsiteY42-21760" fmla="*/ 1468970 h 2455696"/>
                  <a:gd name="connsiteX43-21761" fmla="*/ 1187461 w 1978352"/>
                  <a:gd name="connsiteY43-21762" fmla="*/ 1170205 h 2455696"/>
                  <a:gd name="connsiteX44-21763" fmla="*/ 1219525 w 1978352"/>
                  <a:gd name="connsiteY44-21764" fmla="*/ 1466319 h 2455696"/>
                  <a:gd name="connsiteX45-21765" fmla="*/ 1258898 w 1978352"/>
                  <a:gd name="connsiteY45-21766" fmla="*/ 1183376 h 2455696"/>
                  <a:gd name="connsiteX46-21767" fmla="*/ 1289378 w 1978352"/>
                  <a:gd name="connsiteY46-21768" fmla="*/ 1483190 h 2455696"/>
                  <a:gd name="connsiteX47-21769" fmla="*/ 1335578 w 1978352"/>
                  <a:gd name="connsiteY47-21770" fmla="*/ 1198323 h 2455696"/>
                  <a:gd name="connsiteX48-21771" fmla="*/ 1372721 w 1978352"/>
                  <a:gd name="connsiteY48-21772" fmla="*/ 1476616 h 2455696"/>
                  <a:gd name="connsiteX49-21773" fmla="*/ 1413049 w 1978352"/>
                  <a:gd name="connsiteY49-21774" fmla="*/ 1179311 h 2455696"/>
                  <a:gd name="connsiteX50-21775" fmla="*/ 1450192 w 1978352"/>
                  <a:gd name="connsiteY50-21776" fmla="*/ 1476401 h 2455696"/>
                  <a:gd name="connsiteX51-21777" fmla="*/ 1482586 w 1978352"/>
                  <a:gd name="connsiteY51-21778" fmla="*/ 1168965 h 2455696"/>
                  <a:gd name="connsiteX52-21779" fmla="*/ 1521632 w 1978352"/>
                  <a:gd name="connsiteY52-21780" fmla="*/ 1463009 h 2455696"/>
                  <a:gd name="connsiteX53-21781" fmla="*/ 1561167 w 1978352"/>
                  <a:gd name="connsiteY53-21782" fmla="*/ 1190415 h 2455696"/>
                  <a:gd name="connsiteX54-21783" fmla="*/ 1608789 w 1978352"/>
                  <a:gd name="connsiteY54-21784" fmla="*/ 1474113 h 2455696"/>
                  <a:gd name="connsiteX55-21785" fmla="*/ 1644029 w 1978352"/>
                  <a:gd name="connsiteY55-21786" fmla="*/ 1182138 h 2455696"/>
                  <a:gd name="connsiteX56-21787" fmla="*/ 1689274 w 1978352"/>
                  <a:gd name="connsiteY56-21788" fmla="*/ 1472044 h 2455696"/>
                  <a:gd name="connsiteX57-21789" fmla="*/ 1737372 w 1978352"/>
                  <a:gd name="connsiteY57-21790" fmla="*/ 1209573 h 2455696"/>
                  <a:gd name="connsiteX58-21791" fmla="*/ 1780232 w 1978352"/>
                  <a:gd name="connsiteY58-21792" fmla="*/ 1479226 h 2455696"/>
                  <a:gd name="connsiteX59-21793" fmla="*/ 1829757 w 1978352"/>
                  <a:gd name="connsiteY59-21794" fmla="*/ 1200858 h 2455696"/>
                  <a:gd name="connsiteX60-21795" fmla="*/ 1864998 w 1978352"/>
                  <a:gd name="connsiteY60-21796" fmla="*/ 1473023 h 2455696"/>
                  <a:gd name="connsiteX61-21797" fmla="*/ 1908815 w 1978352"/>
                  <a:gd name="connsiteY61-21798" fmla="*/ 1195091 h 2455696"/>
                  <a:gd name="connsiteX62-21799" fmla="*/ 1941676 w 1978352"/>
                  <a:gd name="connsiteY62-21800" fmla="*/ 1444173 h 2455696"/>
                  <a:gd name="connsiteX63-21801" fmla="*/ 1978352 w 1978352"/>
                  <a:gd name="connsiteY63-21802" fmla="*/ 1300794 h 2455696"/>
                  <a:gd name="connsiteX0-21803" fmla="*/ 0 w 1978352"/>
                  <a:gd name="connsiteY0-21804" fmla="*/ 1449015 h 2455696"/>
                  <a:gd name="connsiteX1-21805" fmla="*/ 39057 w 1978352"/>
                  <a:gd name="connsiteY1-21806" fmla="*/ 1142146 h 2455696"/>
                  <a:gd name="connsiteX2-21807" fmla="*/ 68580 w 1978352"/>
                  <a:gd name="connsiteY2-21808" fmla="*/ 1449015 h 2455696"/>
                  <a:gd name="connsiteX3-21809" fmla="*/ 107636 w 1978352"/>
                  <a:gd name="connsiteY3-21810" fmla="*/ 1161306 h 2455696"/>
                  <a:gd name="connsiteX4-21811" fmla="*/ 137160 w 1978352"/>
                  <a:gd name="connsiteY4-21812" fmla="*/ 1502355 h 2455696"/>
                  <a:gd name="connsiteX5-21813" fmla="*/ 176532 w 1978352"/>
                  <a:gd name="connsiteY5-21814" fmla="*/ 1151399 h 2455696"/>
                  <a:gd name="connsiteX6-21815" fmla="*/ 205740 w 1978352"/>
                  <a:gd name="connsiteY6-21816" fmla="*/ 1509975 h 2455696"/>
                  <a:gd name="connsiteX7-21817" fmla="*/ 227970 w 1978352"/>
                  <a:gd name="connsiteY7-21818" fmla="*/ 1120991 h 2455696"/>
                  <a:gd name="connsiteX8-21819" fmla="*/ 256699 w 1978352"/>
                  <a:gd name="connsiteY8-21820" fmla="*/ 1564189 h 2455696"/>
                  <a:gd name="connsiteX9-21821" fmla="*/ 292104 w 1978352"/>
                  <a:gd name="connsiteY9-21822" fmla="*/ 930782 h 2455696"/>
                  <a:gd name="connsiteX10-21823" fmla="*/ 304800 w 1978352"/>
                  <a:gd name="connsiteY10-21824" fmla="*/ 1730955 h 2455696"/>
                  <a:gd name="connsiteX11-21825" fmla="*/ 334649 w 1978352"/>
                  <a:gd name="connsiteY11-21826" fmla="*/ 770835 h 2455696"/>
                  <a:gd name="connsiteX12-21827" fmla="*/ 347976 w 1978352"/>
                  <a:gd name="connsiteY12-21828" fmla="*/ 1883500 h 2455696"/>
                  <a:gd name="connsiteX13-21829" fmla="*/ 383543 w 1978352"/>
                  <a:gd name="connsiteY13-21830" fmla="*/ 610742 h 2455696"/>
                  <a:gd name="connsiteX14-21831" fmla="*/ 400044 w 1978352"/>
                  <a:gd name="connsiteY14-21832" fmla="*/ 2051213 h 2455696"/>
                  <a:gd name="connsiteX15-21833" fmla="*/ 440058 w 1978352"/>
                  <a:gd name="connsiteY15-21834" fmla="*/ 458416 h 2455696"/>
                  <a:gd name="connsiteX16-21835" fmla="*/ 450840 w 1978352"/>
                  <a:gd name="connsiteY16-21836" fmla="*/ 2233948 h 2455696"/>
                  <a:gd name="connsiteX17-21837" fmla="*/ 497843 w 1978352"/>
                  <a:gd name="connsiteY17-21838" fmla="*/ 298395 h 2455696"/>
                  <a:gd name="connsiteX18-21839" fmla="*/ 501636 w 1978352"/>
                  <a:gd name="connsiteY18-21840" fmla="*/ 2454856 h 2455696"/>
                  <a:gd name="connsiteX19-21841" fmla="*/ 546108 w 1978352"/>
                  <a:gd name="connsiteY19-21842" fmla="*/ 121 h 2455696"/>
                  <a:gd name="connsiteX20-21843" fmla="*/ 549260 w 1978352"/>
                  <a:gd name="connsiteY20-21844" fmla="*/ 2338807 h 2455696"/>
                  <a:gd name="connsiteX21-21845" fmla="*/ 589283 w 1978352"/>
                  <a:gd name="connsiteY21-21846" fmla="*/ 240542 h 2455696"/>
                  <a:gd name="connsiteX22-21847" fmla="*/ 598795 w 1978352"/>
                  <a:gd name="connsiteY22-21848" fmla="*/ 2210724 h 2455696"/>
                  <a:gd name="connsiteX23-21849" fmla="*/ 632460 w 1978352"/>
                  <a:gd name="connsiteY23-21850" fmla="*/ 484017 h 2455696"/>
                  <a:gd name="connsiteX24-21851" fmla="*/ 645156 w 1978352"/>
                  <a:gd name="connsiteY24-21852" fmla="*/ 1997656 h 2455696"/>
                  <a:gd name="connsiteX25-21853" fmla="*/ 673104 w 1978352"/>
                  <a:gd name="connsiteY25-21854" fmla="*/ 737296 h 2455696"/>
                  <a:gd name="connsiteX26-21855" fmla="*/ 696594 w 1978352"/>
                  <a:gd name="connsiteY26-21856" fmla="*/ 1920655 h 2455696"/>
                  <a:gd name="connsiteX27-21857" fmla="*/ 727552 w 1978352"/>
                  <a:gd name="connsiteY27-21858" fmla="*/ 855694 h 2455696"/>
                  <a:gd name="connsiteX28-21859" fmla="*/ 748032 w 1978352"/>
                  <a:gd name="connsiteY28-21860" fmla="*/ 1720276 h 2455696"/>
                  <a:gd name="connsiteX29-21861" fmla="*/ 775337 w 1978352"/>
                  <a:gd name="connsiteY29-21862" fmla="*/ 939002 h 2455696"/>
                  <a:gd name="connsiteX30-21863" fmla="*/ 791849 w 1978352"/>
                  <a:gd name="connsiteY30-21864" fmla="*/ 1672736 h 2455696"/>
                  <a:gd name="connsiteX31-21865" fmla="*/ 826776 w 1978352"/>
                  <a:gd name="connsiteY31-21866" fmla="*/ 998577 h 2455696"/>
                  <a:gd name="connsiteX32-21867" fmla="*/ 850896 w 1978352"/>
                  <a:gd name="connsiteY32-21868" fmla="*/ 1602190 h 2455696"/>
                  <a:gd name="connsiteX33-21869" fmla="*/ 878214 w 1978352"/>
                  <a:gd name="connsiteY33-21870" fmla="*/ 1068428 h 2455696"/>
                  <a:gd name="connsiteX34-21871" fmla="*/ 904867 w 1978352"/>
                  <a:gd name="connsiteY34-21872" fmla="*/ 1553341 h 2455696"/>
                  <a:gd name="connsiteX35-21873" fmla="*/ 933934 w 1978352"/>
                  <a:gd name="connsiteY35-21874" fmla="*/ 1100570 h 2455696"/>
                  <a:gd name="connsiteX36-21875" fmla="*/ 965815 w 1978352"/>
                  <a:gd name="connsiteY36-21876" fmla="*/ 1534898 h 2455696"/>
                  <a:gd name="connsiteX37-21877" fmla="*/ 999014 w 1978352"/>
                  <a:gd name="connsiteY37-21878" fmla="*/ 1124727 h 2455696"/>
                  <a:gd name="connsiteX38-21879" fmla="*/ 1037569 w 1978352"/>
                  <a:gd name="connsiteY38-21880" fmla="*/ 1487430 h 2455696"/>
                  <a:gd name="connsiteX39-21881" fmla="*/ 1074572 w 1978352"/>
                  <a:gd name="connsiteY39-21882" fmla="*/ 1136749 h 2455696"/>
                  <a:gd name="connsiteX40-21883" fmla="*/ 1088715 w 1978352"/>
                  <a:gd name="connsiteY40-21884" fmla="*/ 1477317 h 2455696"/>
                  <a:gd name="connsiteX41-21885" fmla="*/ 1127130 w 1978352"/>
                  <a:gd name="connsiteY41-21886" fmla="*/ 1154527 h 2455696"/>
                  <a:gd name="connsiteX42-21887" fmla="*/ 1152534 w 1978352"/>
                  <a:gd name="connsiteY42-21888" fmla="*/ 1468970 h 2455696"/>
                  <a:gd name="connsiteX43-21889" fmla="*/ 1187461 w 1978352"/>
                  <a:gd name="connsiteY43-21890" fmla="*/ 1170205 h 2455696"/>
                  <a:gd name="connsiteX44-21891" fmla="*/ 1219525 w 1978352"/>
                  <a:gd name="connsiteY44-21892" fmla="*/ 1466319 h 2455696"/>
                  <a:gd name="connsiteX45-21893" fmla="*/ 1258898 w 1978352"/>
                  <a:gd name="connsiteY45-21894" fmla="*/ 1183376 h 2455696"/>
                  <a:gd name="connsiteX46-21895" fmla="*/ 1289378 w 1978352"/>
                  <a:gd name="connsiteY46-21896" fmla="*/ 1483190 h 2455696"/>
                  <a:gd name="connsiteX47-21897" fmla="*/ 1335578 w 1978352"/>
                  <a:gd name="connsiteY47-21898" fmla="*/ 1198323 h 2455696"/>
                  <a:gd name="connsiteX48-21899" fmla="*/ 1372721 w 1978352"/>
                  <a:gd name="connsiteY48-21900" fmla="*/ 1476616 h 2455696"/>
                  <a:gd name="connsiteX49-21901" fmla="*/ 1413049 w 1978352"/>
                  <a:gd name="connsiteY49-21902" fmla="*/ 1179311 h 2455696"/>
                  <a:gd name="connsiteX50-21903" fmla="*/ 1450192 w 1978352"/>
                  <a:gd name="connsiteY50-21904" fmla="*/ 1476401 h 2455696"/>
                  <a:gd name="connsiteX51-21905" fmla="*/ 1482586 w 1978352"/>
                  <a:gd name="connsiteY51-21906" fmla="*/ 1168965 h 2455696"/>
                  <a:gd name="connsiteX52-21907" fmla="*/ 1521632 w 1978352"/>
                  <a:gd name="connsiteY52-21908" fmla="*/ 1463009 h 2455696"/>
                  <a:gd name="connsiteX53-21909" fmla="*/ 1561167 w 1978352"/>
                  <a:gd name="connsiteY53-21910" fmla="*/ 1190415 h 2455696"/>
                  <a:gd name="connsiteX54-21911" fmla="*/ 1608789 w 1978352"/>
                  <a:gd name="connsiteY54-21912" fmla="*/ 1474113 h 2455696"/>
                  <a:gd name="connsiteX55-21913" fmla="*/ 1644029 w 1978352"/>
                  <a:gd name="connsiteY55-21914" fmla="*/ 1182138 h 2455696"/>
                  <a:gd name="connsiteX56-21915" fmla="*/ 1689274 w 1978352"/>
                  <a:gd name="connsiteY56-21916" fmla="*/ 1472044 h 2455696"/>
                  <a:gd name="connsiteX57-21917" fmla="*/ 1737372 w 1978352"/>
                  <a:gd name="connsiteY57-21918" fmla="*/ 1209573 h 2455696"/>
                  <a:gd name="connsiteX58-21919" fmla="*/ 1780232 w 1978352"/>
                  <a:gd name="connsiteY58-21920" fmla="*/ 1479226 h 2455696"/>
                  <a:gd name="connsiteX59-21921" fmla="*/ 1829757 w 1978352"/>
                  <a:gd name="connsiteY59-21922" fmla="*/ 1200858 h 2455696"/>
                  <a:gd name="connsiteX60-21923" fmla="*/ 1864998 w 1978352"/>
                  <a:gd name="connsiteY60-21924" fmla="*/ 1473023 h 2455696"/>
                  <a:gd name="connsiteX61-21925" fmla="*/ 1908815 w 1978352"/>
                  <a:gd name="connsiteY61-21926" fmla="*/ 1195091 h 2455696"/>
                  <a:gd name="connsiteX62-21927" fmla="*/ 1941676 w 1978352"/>
                  <a:gd name="connsiteY62-21928" fmla="*/ 1444173 h 2455696"/>
                  <a:gd name="connsiteX63-21929" fmla="*/ 1978352 w 1978352"/>
                  <a:gd name="connsiteY63-21930" fmla="*/ 1300794 h 2455696"/>
                  <a:gd name="connsiteX0-21931" fmla="*/ 0 w 1978352"/>
                  <a:gd name="connsiteY0-21932" fmla="*/ 1449015 h 2455696"/>
                  <a:gd name="connsiteX1-21933" fmla="*/ 39057 w 1978352"/>
                  <a:gd name="connsiteY1-21934" fmla="*/ 1142146 h 2455696"/>
                  <a:gd name="connsiteX2-21935" fmla="*/ 68580 w 1978352"/>
                  <a:gd name="connsiteY2-21936" fmla="*/ 1449015 h 2455696"/>
                  <a:gd name="connsiteX3-21937" fmla="*/ 107636 w 1978352"/>
                  <a:gd name="connsiteY3-21938" fmla="*/ 1161306 h 2455696"/>
                  <a:gd name="connsiteX4-21939" fmla="*/ 137160 w 1978352"/>
                  <a:gd name="connsiteY4-21940" fmla="*/ 1502355 h 2455696"/>
                  <a:gd name="connsiteX5-21941" fmla="*/ 176532 w 1978352"/>
                  <a:gd name="connsiteY5-21942" fmla="*/ 1151399 h 2455696"/>
                  <a:gd name="connsiteX6-21943" fmla="*/ 205740 w 1978352"/>
                  <a:gd name="connsiteY6-21944" fmla="*/ 1509975 h 2455696"/>
                  <a:gd name="connsiteX7-21945" fmla="*/ 227970 w 1978352"/>
                  <a:gd name="connsiteY7-21946" fmla="*/ 1120991 h 2455696"/>
                  <a:gd name="connsiteX8-21947" fmla="*/ 256699 w 1978352"/>
                  <a:gd name="connsiteY8-21948" fmla="*/ 1564189 h 2455696"/>
                  <a:gd name="connsiteX9-21949" fmla="*/ 292104 w 1978352"/>
                  <a:gd name="connsiteY9-21950" fmla="*/ 930782 h 2455696"/>
                  <a:gd name="connsiteX10-21951" fmla="*/ 304800 w 1978352"/>
                  <a:gd name="connsiteY10-21952" fmla="*/ 1730955 h 2455696"/>
                  <a:gd name="connsiteX11-21953" fmla="*/ 334649 w 1978352"/>
                  <a:gd name="connsiteY11-21954" fmla="*/ 770835 h 2455696"/>
                  <a:gd name="connsiteX12-21955" fmla="*/ 347976 w 1978352"/>
                  <a:gd name="connsiteY12-21956" fmla="*/ 1883500 h 2455696"/>
                  <a:gd name="connsiteX13-21957" fmla="*/ 383543 w 1978352"/>
                  <a:gd name="connsiteY13-21958" fmla="*/ 610742 h 2455696"/>
                  <a:gd name="connsiteX14-21959" fmla="*/ 400044 w 1978352"/>
                  <a:gd name="connsiteY14-21960" fmla="*/ 2051213 h 2455696"/>
                  <a:gd name="connsiteX15-21961" fmla="*/ 440058 w 1978352"/>
                  <a:gd name="connsiteY15-21962" fmla="*/ 458416 h 2455696"/>
                  <a:gd name="connsiteX16-21963" fmla="*/ 450840 w 1978352"/>
                  <a:gd name="connsiteY16-21964" fmla="*/ 2233948 h 2455696"/>
                  <a:gd name="connsiteX17-21965" fmla="*/ 497843 w 1978352"/>
                  <a:gd name="connsiteY17-21966" fmla="*/ 298395 h 2455696"/>
                  <a:gd name="connsiteX18-21967" fmla="*/ 501636 w 1978352"/>
                  <a:gd name="connsiteY18-21968" fmla="*/ 2454856 h 2455696"/>
                  <a:gd name="connsiteX19-21969" fmla="*/ 546108 w 1978352"/>
                  <a:gd name="connsiteY19-21970" fmla="*/ 121 h 2455696"/>
                  <a:gd name="connsiteX20-21971" fmla="*/ 549260 w 1978352"/>
                  <a:gd name="connsiteY20-21972" fmla="*/ 2338807 h 2455696"/>
                  <a:gd name="connsiteX21-21973" fmla="*/ 589283 w 1978352"/>
                  <a:gd name="connsiteY21-21974" fmla="*/ 240542 h 2455696"/>
                  <a:gd name="connsiteX22-21975" fmla="*/ 598795 w 1978352"/>
                  <a:gd name="connsiteY22-21976" fmla="*/ 2210724 h 2455696"/>
                  <a:gd name="connsiteX23-21977" fmla="*/ 632460 w 1978352"/>
                  <a:gd name="connsiteY23-21978" fmla="*/ 484017 h 2455696"/>
                  <a:gd name="connsiteX24-21979" fmla="*/ 645156 w 1978352"/>
                  <a:gd name="connsiteY24-21980" fmla="*/ 1997656 h 2455696"/>
                  <a:gd name="connsiteX25-21981" fmla="*/ 673104 w 1978352"/>
                  <a:gd name="connsiteY25-21982" fmla="*/ 737296 h 2455696"/>
                  <a:gd name="connsiteX26-21983" fmla="*/ 696594 w 1978352"/>
                  <a:gd name="connsiteY26-21984" fmla="*/ 1920655 h 2455696"/>
                  <a:gd name="connsiteX27-21985" fmla="*/ 727552 w 1978352"/>
                  <a:gd name="connsiteY27-21986" fmla="*/ 855694 h 2455696"/>
                  <a:gd name="connsiteX28-21987" fmla="*/ 748032 w 1978352"/>
                  <a:gd name="connsiteY28-21988" fmla="*/ 1720276 h 2455696"/>
                  <a:gd name="connsiteX29-21989" fmla="*/ 775337 w 1978352"/>
                  <a:gd name="connsiteY29-21990" fmla="*/ 939002 h 2455696"/>
                  <a:gd name="connsiteX30-21991" fmla="*/ 791849 w 1978352"/>
                  <a:gd name="connsiteY30-21992" fmla="*/ 1672736 h 2455696"/>
                  <a:gd name="connsiteX31-21993" fmla="*/ 826776 w 1978352"/>
                  <a:gd name="connsiteY31-21994" fmla="*/ 998577 h 2455696"/>
                  <a:gd name="connsiteX32-21995" fmla="*/ 850896 w 1978352"/>
                  <a:gd name="connsiteY32-21996" fmla="*/ 1602190 h 2455696"/>
                  <a:gd name="connsiteX33-21997" fmla="*/ 878214 w 1978352"/>
                  <a:gd name="connsiteY33-21998" fmla="*/ 1068428 h 2455696"/>
                  <a:gd name="connsiteX34-21999" fmla="*/ 904867 w 1978352"/>
                  <a:gd name="connsiteY34-22000" fmla="*/ 1553341 h 2455696"/>
                  <a:gd name="connsiteX35-22001" fmla="*/ 933934 w 1978352"/>
                  <a:gd name="connsiteY35-22002" fmla="*/ 1100570 h 2455696"/>
                  <a:gd name="connsiteX36-22003" fmla="*/ 965815 w 1978352"/>
                  <a:gd name="connsiteY36-22004" fmla="*/ 1534898 h 2455696"/>
                  <a:gd name="connsiteX37-22005" fmla="*/ 999014 w 1978352"/>
                  <a:gd name="connsiteY37-22006" fmla="*/ 1124727 h 2455696"/>
                  <a:gd name="connsiteX38-22007" fmla="*/ 1037569 w 1978352"/>
                  <a:gd name="connsiteY38-22008" fmla="*/ 1487430 h 2455696"/>
                  <a:gd name="connsiteX39-22009" fmla="*/ 1074572 w 1978352"/>
                  <a:gd name="connsiteY39-22010" fmla="*/ 1136749 h 2455696"/>
                  <a:gd name="connsiteX40-22011" fmla="*/ 1098238 w 1978352"/>
                  <a:gd name="connsiteY40-22012" fmla="*/ 1477317 h 2455696"/>
                  <a:gd name="connsiteX41-22013" fmla="*/ 1127130 w 1978352"/>
                  <a:gd name="connsiteY41-22014" fmla="*/ 1154527 h 2455696"/>
                  <a:gd name="connsiteX42-22015" fmla="*/ 1152534 w 1978352"/>
                  <a:gd name="connsiteY42-22016" fmla="*/ 1468970 h 2455696"/>
                  <a:gd name="connsiteX43-22017" fmla="*/ 1187461 w 1978352"/>
                  <a:gd name="connsiteY43-22018" fmla="*/ 1170205 h 2455696"/>
                  <a:gd name="connsiteX44-22019" fmla="*/ 1219525 w 1978352"/>
                  <a:gd name="connsiteY44-22020" fmla="*/ 1466319 h 2455696"/>
                  <a:gd name="connsiteX45-22021" fmla="*/ 1258898 w 1978352"/>
                  <a:gd name="connsiteY45-22022" fmla="*/ 1183376 h 2455696"/>
                  <a:gd name="connsiteX46-22023" fmla="*/ 1289378 w 1978352"/>
                  <a:gd name="connsiteY46-22024" fmla="*/ 1483190 h 2455696"/>
                  <a:gd name="connsiteX47-22025" fmla="*/ 1335578 w 1978352"/>
                  <a:gd name="connsiteY47-22026" fmla="*/ 1198323 h 2455696"/>
                  <a:gd name="connsiteX48-22027" fmla="*/ 1372721 w 1978352"/>
                  <a:gd name="connsiteY48-22028" fmla="*/ 1476616 h 2455696"/>
                  <a:gd name="connsiteX49-22029" fmla="*/ 1413049 w 1978352"/>
                  <a:gd name="connsiteY49-22030" fmla="*/ 1179311 h 2455696"/>
                  <a:gd name="connsiteX50-22031" fmla="*/ 1450192 w 1978352"/>
                  <a:gd name="connsiteY50-22032" fmla="*/ 1476401 h 2455696"/>
                  <a:gd name="connsiteX51-22033" fmla="*/ 1482586 w 1978352"/>
                  <a:gd name="connsiteY51-22034" fmla="*/ 1168965 h 2455696"/>
                  <a:gd name="connsiteX52-22035" fmla="*/ 1521632 w 1978352"/>
                  <a:gd name="connsiteY52-22036" fmla="*/ 1463009 h 2455696"/>
                  <a:gd name="connsiteX53-22037" fmla="*/ 1561167 w 1978352"/>
                  <a:gd name="connsiteY53-22038" fmla="*/ 1190415 h 2455696"/>
                  <a:gd name="connsiteX54-22039" fmla="*/ 1608789 w 1978352"/>
                  <a:gd name="connsiteY54-22040" fmla="*/ 1474113 h 2455696"/>
                  <a:gd name="connsiteX55-22041" fmla="*/ 1644029 w 1978352"/>
                  <a:gd name="connsiteY55-22042" fmla="*/ 1182138 h 2455696"/>
                  <a:gd name="connsiteX56-22043" fmla="*/ 1689274 w 1978352"/>
                  <a:gd name="connsiteY56-22044" fmla="*/ 1472044 h 2455696"/>
                  <a:gd name="connsiteX57-22045" fmla="*/ 1737372 w 1978352"/>
                  <a:gd name="connsiteY57-22046" fmla="*/ 1209573 h 2455696"/>
                  <a:gd name="connsiteX58-22047" fmla="*/ 1780232 w 1978352"/>
                  <a:gd name="connsiteY58-22048" fmla="*/ 1479226 h 2455696"/>
                  <a:gd name="connsiteX59-22049" fmla="*/ 1829757 w 1978352"/>
                  <a:gd name="connsiteY59-22050" fmla="*/ 1200858 h 2455696"/>
                  <a:gd name="connsiteX60-22051" fmla="*/ 1864998 w 1978352"/>
                  <a:gd name="connsiteY60-22052" fmla="*/ 1473023 h 2455696"/>
                  <a:gd name="connsiteX61-22053" fmla="*/ 1908815 w 1978352"/>
                  <a:gd name="connsiteY61-22054" fmla="*/ 1195091 h 2455696"/>
                  <a:gd name="connsiteX62-22055" fmla="*/ 1941676 w 1978352"/>
                  <a:gd name="connsiteY62-22056" fmla="*/ 1444173 h 2455696"/>
                  <a:gd name="connsiteX63-22057" fmla="*/ 1978352 w 1978352"/>
                  <a:gd name="connsiteY63-22058" fmla="*/ 1300794 h 2455696"/>
                  <a:gd name="connsiteX0-22059" fmla="*/ 0 w 1978352"/>
                  <a:gd name="connsiteY0-22060" fmla="*/ 1449015 h 2455696"/>
                  <a:gd name="connsiteX1-22061" fmla="*/ 39057 w 1978352"/>
                  <a:gd name="connsiteY1-22062" fmla="*/ 1142146 h 2455696"/>
                  <a:gd name="connsiteX2-22063" fmla="*/ 68580 w 1978352"/>
                  <a:gd name="connsiteY2-22064" fmla="*/ 1449015 h 2455696"/>
                  <a:gd name="connsiteX3-22065" fmla="*/ 107636 w 1978352"/>
                  <a:gd name="connsiteY3-22066" fmla="*/ 1161306 h 2455696"/>
                  <a:gd name="connsiteX4-22067" fmla="*/ 137160 w 1978352"/>
                  <a:gd name="connsiteY4-22068" fmla="*/ 1502355 h 2455696"/>
                  <a:gd name="connsiteX5-22069" fmla="*/ 176532 w 1978352"/>
                  <a:gd name="connsiteY5-22070" fmla="*/ 1151399 h 2455696"/>
                  <a:gd name="connsiteX6-22071" fmla="*/ 205740 w 1978352"/>
                  <a:gd name="connsiteY6-22072" fmla="*/ 1509975 h 2455696"/>
                  <a:gd name="connsiteX7-22073" fmla="*/ 227970 w 1978352"/>
                  <a:gd name="connsiteY7-22074" fmla="*/ 1120991 h 2455696"/>
                  <a:gd name="connsiteX8-22075" fmla="*/ 256699 w 1978352"/>
                  <a:gd name="connsiteY8-22076" fmla="*/ 1564189 h 2455696"/>
                  <a:gd name="connsiteX9-22077" fmla="*/ 292104 w 1978352"/>
                  <a:gd name="connsiteY9-22078" fmla="*/ 930782 h 2455696"/>
                  <a:gd name="connsiteX10-22079" fmla="*/ 304800 w 1978352"/>
                  <a:gd name="connsiteY10-22080" fmla="*/ 1730955 h 2455696"/>
                  <a:gd name="connsiteX11-22081" fmla="*/ 334649 w 1978352"/>
                  <a:gd name="connsiteY11-22082" fmla="*/ 770835 h 2455696"/>
                  <a:gd name="connsiteX12-22083" fmla="*/ 347976 w 1978352"/>
                  <a:gd name="connsiteY12-22084" fmla="*/ 1883500 h 2455696"/>
                  <a:gd name="connsiteX13-22085" fmla="*/ 383543 w 1978352"/>
                  <a:gd name="connsiteY13-22086" fmla="*/ 610742 h 2455696"/>
                  <a:gd name="connsiteX14-22087" fmla="*/ 400044 w 1978352"/>
                  <a:gd name="connsiteY14-22088" fmla="*/ 2051213 h 2455696"/>
                  <a:gd name="connsiteX15-22089" fmla="*/ 440058 w 1978352"/>
                  <a:gd name="connsiteY15-22090" fmla="*/ 458416 h 2455696"/>
                  <a:gd name="connsiteX16-22091" fmla="*/ 450840 w 1978352"/>
                  <a:gd name="connsiteY16-22092" fmla="*/ 2233948 h 2455696"/>
                  <a:gd name="connsiteX17-22093" fmla="*/ 497843 w 1978352"/>
                  <a:gd name="connsiteY17-22094" fmla="*/ 298395 h 2455696"/>
                  <a:gd name="connsiteX18-22095" fmla="*/ 501636 w 1978352"/>
                  <a:gd name="connsiteY18-22096" fmla="*/ 2454856 h 2455696"/>
                  <a:gd name="connsiteX19-22097" fmla="*/ 546108 w 1978352"/>
                  <a:gd name="connsiteY19-22098" fmla="*/ 121 h 2455696"/>
                  <a:gd name="connsiteX20-22099" fmla="*/ 549260 w 1978352"/>
                  <a:gd name="connsiteY20-22100" fmla="*/ 2338807 h 2455696"/>
                  <a:gd name="connsiteX21-22101" fmla="*/ 589283 w 1978352"/>
                  <a:gd name="connsiteY21-22102" fmla="*/ 240542 h 2455696"/>
                  <a:gd name="connsiteX22-22103" fmla="*/ 598795 w 1978352"/>
                  <a:gd name="connsiteY22-22104" fmla="*/ 2210724 h 2455696"/>
                  <a:gd name="connsiteX23-22105" fmla="*/ 632460 w 1978352"/>
                  <a:gd name="connsiteY23-22106" fmla="*/ 484017 h 2455696"/>
                  <a:gd name="connsiteX24-22107" fmla="*/ 645156 w 1978352"/>
                  <a:gd name="connsiteY24-22108" fmla="*/ 1997656 h 2455696"/>
                  <a:gd name="connsiteX25-22109" fmla="*/ 673104 w 1978352"/>
                  <a:gd name="connsiteY25-22110" fmla="*/ 737296 h 2455696"/>
                  <a:gd name="connsiteX26-22111" fmla="*/ 696594 w 1978352"/>
                  <a:gd name="connsiteY26-22112" fmla="*/ 1920655 h 2455696"/>
                  <a:gd name="connsiteX27-22113" fmla="*/ 727552 w 1978352"/>
                  <a:gd name="connsiteY27-22114" fmla="*/ 855694 h 2455696"/>
                  <a:gd name="connsiteX28-22115" fmla="*/ 748032 w 1978352"/>
                  <a:gd name="connsiteY28-22116" fmla="*/ 1720276 h 2455696"/>
                  <a:gd name="connsiteX29-22117" fmla="*/ 775337 w 1978352"/>
                  <a:gd name="connsiteY29-22118" fmla="*/ 939002 h 2455696"/>
                  <a:gd name="connsiteX30-22119" fmla="*/ 791849 w 1978352"/>
                  <a:gd name="connsiteY30-22120" fmla="*/ 1672736 h 2455696"/>
                  <a:gd name="connsiteX31-22121" fmla="*/ 826776 w 1978352"/>
                  <a:gd name="connsiteY31-22122" fmla="*/ 998577 h 2455696"/>
                  <a:gd name="connsiteX32-22123" fmla="*/ 850896 w 1978352"/>
                  <a:gd name="connsiteY32-22124" fmla="*/ 1602190 h 2455696"/>
                  <a:gd name="connsiteX33-22125" fmla="*/ 878214 w 1978352"/>
                  <a:gd name="connsiteY33-22126" fmla="*/ 1068428 h 2455696"/>
                  <a:gd name="connsiteX34-22127" fmla="*/ 904867 w 1978352"/>
                  <a:gd name="connsiteY34-22128" fmla="*/ 1553341 h 2455696"/>
                  <a:gd name="connsiteX35-22129" fmla="*/ 933934 w 1978352"/>
                  <a:gd name="connsiteY35-22130" fmla="*/ 1100570 h 2455696"/>
                  <a:gd name="connsiteX36-22131" fmla="*/ 965815 w 1978352"/>
                  <a:gd name="connsiteY36-22132" fmla="*/ 1534898 h 2455696"/>
                  <a:gd name="connsiteX37-22133" fmla="*/ 999014 w 1978352"/>
                  <a:gd name="connsiteY37-22134" fmla="*/ 1124727 h 2455696"/>
                  <a:gd name="connsiteX38-22135" fmla="*/ 1037569 w 1978352"/>
                  <a:gd name="connsiteY38-22136" fmla="*/ 1487430 h 2455696"/>
                  <a:gd name="connsiteX39-22137" fmla="*/ 1074572 w 1978352"/>
                  <a:gd name="connsiteY39-22138" fmla="*/ 1136749 h 2455696"/>
                  <a:gd name="connsiteX40-22139" fmla="*/ 1098238 w 1978352"/>
                  <a:gd name="connsiteY40-22140" fmla="*/ 1477317 h 2455696"/>
                  <a:gd name="connsiteX41-22141" fmla="*/ 1127130 w 1978352"/>
                  <a:gd name="connsiteY41-22142" fmla="*/ 1154527 h 2455696"/>
                  <a:gd name="connsiteX42-22143" fmla="*/ 1152534 w 1978352"/>
                  <a:gd name="connsiteY42-22144" fmla="*/ 1468970 h 2455696"/>
                  <a:gd name="connsiteX43-22145" fmla="*/ 1187461 w 1978352"/>
                  <a:gd name="connsiteY43-22146" fmla="*/ 1170205 h 2455696"/>
                  <a:gd name="connsiteX44-22147" fmla="*/ 1219525 w 1978352"/>
                  <a:gd name="connsiteY44-22148" fmla="*/ 1466319 h 2455696"/>
                  <a:gd name="connsiteX45-22149" fmla="*/ 1258898 w 1978352"/>
                  <a:gd name="connsiteY45-22150" fmla="*/ 1183376 h 2455696"/>
                  <a:gd name="connsiteX46-22151" fmla="*/ 1289378 w 1978352"/>
                  <a:gd name="connsiteY46-22152" fmla="*/ 1483190 h 2455696"/>
                  <a:gd name="connsiteX47-22153" fmla="*/ 1335578 w 1978352"/>
                  <a:gd name="connsiteY47-22154" fmla="*/ 1198323 h 2455696"/>
                  <a:gd name="connsiteX48-22155" fmla="*/ 1372721 w 1978352"/>
                  <a:gd name="connsiteY48-22156" fmla="*/ 1476616 h 2455696"/>
                  <a:gd name="connsiteX49-22157" fmla="*/ 1413049 w 1978352"/>
                  <a:gd name="connsiteY49-22158" fmla="*/ 1179311 h 2455696"/>
                  <a:gd name="connsiteX50-22159" fmla="*/ 1440670 w 1978352"/>
                  <a:gd name="connsiteY50-22160" fmla="*/ 1470632 h 2455696"/>
                  <a:gd name="connsiteX51-22161" fmla="*/ 1482586 w 1978352"/>
                  <a:gd name="connsiteY51-22162" fmla="*/ 1168965 h 2455696"/>
                  <a:gd name="connsiteX52-22163" fmla="*/ 1521632 w 1978352"/>
                  <a:gd name="connsiteY52-22164" fmla="*/ 1463009 h 2455696"/>
                  <a:gd name="connsiteX53-22165" fmla="*/ 1561167 w 1978352"/>
                  <a:gd name="connsiteY53-22166" fmla="*/ 1190415 h 2455696"/>
                  <a:gd name="connsiteX54-22167" fmla="*/ 1608789 w 1978352"/>
                  <a:gd name="connsiteY54-22168" fmla="*/ 1474113 h 2455696"/>
                  <a:gd name="connsiteX55-22169" fmla="*/ 1644029 w 1978352"/>
                  <a:gd name="connsiteY55-22170" fmla="*/ 1182138 h 2455696"/>
                  <a:gd name="connsiteX56-22171" fmla="*/ 1689274 w 1978352"/>
                  <a:gd name="connsiteY56-22172" fmla="*/ 1472044 h 2455696"/>
                  <a:gd name="connsiteX57-22173" fmla="*/ 1737372 w 1978352"/>
                  <a:gd name="connsiteY57-22174" fmla="*/ 1209573 h 2455696"/>
                  <a:gd name="connsiteX58-22175" fmla="*/ 1780232 w 1978352"/>
                  <a:gd name="connsiteY58-22176" fmla="*/ 1479226 h 2455696"/>
                  <a:gd name="connsiteX59-22177" fmla="*/ 1829757 w 1978352"/>
                  <a:gd name="connsiteY59-22178" fmla="*/ 1200858 h 2455696"/>
                  <a:gd name="connsiteX60-22179" fmla="*/ 1864998 w 1978352"/>
                  <a:gd name="connsiteY60-22180" fmla="*/ 1473023 h 2455696"/>
                  <a:gd name="connsiteX61-22181" fmla="*/ 1908815 w 1978352"/>
                  <a:gd name="connsiteY61-22182" fmla="*/ 1195091 h 2455696"/>
                  <a:gd name="connsiteX62-22183" fmla="*/ 1941676 w 1978352"/>
                  <a:gd name="connsiteY62-22184" fmla="*/ 1444173 h 2455696"/>
                  <a:gd name="connsiteX63-22185" fmla="*/ 1978352 w 1978352"/>
                  <a:gd name="connsiteY63-22186" fmla="*/ 1300794 h 2455696"/>
                  <a:gd name="connsiteX0-22187" fmla="*/ 0 w 1978352"/>
                  <a:gd name="connsiteY0-22188" fmla="*/ 1449015 h 2455696"/>
                  <a:gd name="connsiteX1-22189" fmla="*/ 39057 w 1978352"/>
                  <a:gd name="connsiteY1-22190" fmla="*/ 1142146 h 2455696"/>
                  <a:gd name="connsiteX2-22191" fmla="*/ 68580 w 1978352"/>
                  <a:gd name="connsiteY2-22192" fmla="*/ 1449015 h 2455696"/>
                  <a:gd name="connsiteX3-22193" fmla="*/ 107636 w 1978352"/>
                  <a:gd name="connsiteY3-22194" fmla="*/ 1161306 h 2455696"/>
                  <a:gd name="connsiteX4-22195" fmla="*/ 137160 w 1978352"/>
                  <a:gd name="connsiteY4-22196" fmla="*/ 1502355 h 2455696"/>
                  <a:gd name="connsiteX5-22197" fmla="*/ 176532 w 1978352"/>
                  <a:gd name="connsiteY5-22198" fmla="*/ 1151399 h 2455696"/>
                  <a:gd name="connsiteX6-22199" fmla="*/ 205740 w 1978352"/>
                  <a:gd name="connsiteY6-22200" fmla="*/ 1509975 h 2455696"/>
                  <a:gd name="connsiteX7-22201" fmla="*/ 227970 w 1978352"/>
                  <a:gd name="connsiteY7-22202" fmla="*/ 1120991 h 2455696"/>
                  <a:gd name="connsiteX8-22203" fmla="*/ 256699 w 1978352"/>
                  <a:gd name="connsiteY8-22204" fmla="*/ 1564189 h 2455696"/>
                  <a:gd name="connsiteX9-22205" fmla="*/ 292104 w 1978352"/>
                  <a:gd name="connsiteY9-22206" fmla="*/ 930782 h 2455696"/>
                  <a:gd name="connsiteX10-22207" fmla="*/ 304800 w 1978352"/>
                  <a:gd name="connsiteY10-22208" fmla="*/ 1730955 h 2455696"/>
                  <a:gd name="connsiteX11-22209" fmla="*/ 334649 w 1978352"/>
                  <a:gd name="connsiteY11-22210" fmla="*/ 770835 h 2455696"/>
                  <a:gd name="connsiteX12-22211" fmla="*/ 347976 w 1978352"/>
                  <a:gd name="connsiteY12-22212" fmla="*/ 1883500 h 2455696"/>
                  <a:gd name="connsiteX13-22213" fmla="*/ 383543 w 1978352"/>
                  <a:gd name="connsiteY13-22214" fmla="*/ 610742 h 2455696"/>
                  <a:gd name="connsiteX14-22215" fmla="*/ 400044 w 1978352"/>
                  <a:gd name="connsiteY14-22216" fmla="*/ 2051213 h 2455696"/>
                  <a:gd name="connsiteX15-22217" fmla="*/ 440058 w 1978352"/>
                  <a:gd name="connsiteY15-22218" fmla="*/ 458416 h 2455696"/>
                  <a:gd name="connsiteX16-22219" fmla="*/ 450840 w 1978352"/>
                  <a:gd name="connsiteY16-22220" fmla="*/ 2233948 h 2455696"/>
                  <a:gd name="connsiteX17-22221" fmla="*/ 497843 w 1978352"/>
                  <a:gd name="connsiteY17-22222" fmla="*/ 298395 h 2455696"/>
                  <a:gd name="connsiteX18-22223" fmla="*/ 501636 w 1978352"/>
                  <a:gd name="connsiteY18-22224" fmla="*/ 2454856 h 2455696"/>
                  <a:gd name="connsiteX19-22225" fmla="*/ 546108 w 1978352"/>
                  <a:gd name="connsiteY19-22226" fmla="*/ 121 h 2455696"/>
                  <a:gd name="connsiteX20-22227" fmla="*/ 549260 w 1978352"/>
                  <a:gd name="connsiteY20-22228" fmla="*/ 2338807 h 2455696"/>
                  <a:gd name="connsiteX21-22229" fmla="*/ 589283 w 1978352"/>
                  <a:gd name="connsiteY21-22230" fmla="*/ 240542 h 2455696"/>
                  <a:gd name="connsiteX22-22231" fmla="*/ 598795 w 1978352"/>
                  <a:gd name="connsiteY22-22232" fmla="*/ 2210724 h 2455696"/>
                  <a:gd name="connsiteX23-22233" fmla="*/ 632460 w 1978352"/>
                  <a:gd name="connsiteY23-22234" fmla="*/ 484017 h 2455696"/>
                  <a:gd name="connsiteX24-22235" fmla="*/ 645156 w 1978352"/>
                  <a:gd name="connsiteY24-22236" fmla="*/ 1997656 h 2455696"/>
                  <a:gd name="connsiteX25-22237" fmla="*/ 673104 w 1978352"/>
                  <a:gd name="connsiteY25-22238" fmla="*/ 737296 h 2455696"/>
                  <a:gd name="connsiteX26-22239" fmla="*/ 696594 w 1978352"/>
                  <a:gd name="connsiteY26-22240" fmla="*/ 1920655 h 2455696"/>
                  <a:gd name="connsiteX27-22241" fmla="*/ 727552 w 1978352"/>
                  <a:gd name="connsiteY27-22242" fmla="*/ 855694 h 2455696"/>
                  <a:gd name="connsiteX28-22243" fmla="*/ 748032 w 1978352"/>
                  <a:gd name="connsiteY28-22244" fmla="*/ 1720276 h 2455696"/>
                  <a:gd name="connsiteX29-22245" fmla="*/ 775337 w 1978352"/>
                  <a:gd name="connsiteY29-22246" fmla="*/ 939002 h 2455696"/>
                  <a:gd name="connsiteX30-22247" fmla="*/ 803753 w 1978352"/>
                  <a:gd name="connsiteY30-22248" fmla="*/ 1672736 h 2455696"/>
                  <a:gd name="connsiteX31-22249" fmla="*/ 826776 w 1978352"/>
                  <a:gd name="connsiteY31-22250" fmla="*/ 998577 h 2455696"/>
                  <a:gd name="connsiteX32-22251" fmla="*/ 850896 w 1978352"/>
                  <a:gd name="connsiteY32-22252" fmla="*/ 1602190 h 2455696"/>
                  <a:gd name="connsiteX33-22253" fmla="*/ 878214 w 1978352"/>
                  <a:gd name="connsiteY33-22254" fmla="*/ 1068428 h 2455696"/>
                  <a:gd name="connsiteX34-22255" fmla="*/ 904867 w 1978352"/>
                  <a:gd name="connsiteY34-22256" fmla="*/ 1553341 h 2455696"/>
                  <a:gd name="connsiteX35-22257" fmla="*/ 933934 w 1978352"/>
                  <a:gd name="connsiteY35-22258" fmla="*/ 1100570 h 2455696"/>
                  <a:gd name="connsiteX36-22259" fmla="*/ 965815 w 1978352"/>
                  <a:gd name="connsiteY36-22260" fmla="*/ 1534898 h 2455696"/>
                  <a:gd name="connsiteX37-22261" fmla="*/ 999014 w 1978352"/>
                  <a:gd name="connsiteY37-22262" fmla="*/ 1124727 h 2455696"/>
                  <a:gd name="connsiteX38-22263" fmla="*/ 1037569 w 1978352"/>
                  <a:gd name="connsiteY38-22264" fmla="*/ 1487430 h 2455696"/>
                  <a:gd name="connsiteX39-22265" fmla="*/ 1074572 w 1978352"/>
                  <a:gd name="connsiteY39-22266" fmla="*/ 1136749 h 2455696"/>
                  <a:gd name="connsiteX40-22267" fmla="*/ 1098238 w 1978352"/>
                  <a:gd name="connsiteY40-22268" fmla="*/ 1477317 h 2455696"/>
                  <a:gd name="connsiteX41-22269" fmla="*/ 1127130 w 1978352"/>
                  <a:gd name="connsiteY41-22270" fmla="*/ 1154527 h 2455696"/>
                  <a:gd name="connsiteX42-22271" fmla="*/ 1152534 w 1978352"/>
                  <a:gd name="connsiteY42-22272" fmla="*/ 1468970 h 2455696"/>
                  <a:gd name="connsiteX43-22273" fmla="*/ 1187461 w 1978352"/>
                  <a:gd name="connsiteY43-22274" fmla="*/ 1170205 h 2455696"/>
                  <a:gd name="connsiteX44-22275" fmla="*/ 1219525 w 1978352"/>
                  <a:gd name="connsiteY44-22276" fmla="*/ 1466319 h 2455696"/>
                  <a:gd name="connsiteX45-22277" fmla="*/ 1258898 w 1978352"/>
                  <a:gd name="connsiteY45-22278" fmla="*/ 1183376 h 2455696"/>
                  <a:gd name="connsiteX46-22279" fmla="*/ 1289378 w 1978352"/>
                  <a:gd name="connsiteY46-22280" fmla="*/ 1483190 h 2455696"/>
                  <a:gd name="connsiteX47-22281" fmla="*/ 1335578 w 1978352"/>
                  <a:gd name="connsiteY47-22282" fmla="*/ 1198323 h 2455696"/>
                  <a:gd name="connsiteX48-22283" fmla="*/ 1372721 w 1978352"/>
                  <a:gd name="connsiteY48-22284" fmla="*/ 1476616 h 2455696"/>
                  <a:gd name="connsiteX49-22285" fmla="*/ 1413049 w 1978352"/>
                  <a:gd name="connsiteY49-22286" fmla="*/ 1179311 h 2455696"/>
                  <a:gd name="connsiteX50-22287" fmla="*/ 1440670 w 1978352"/>
                  <a:gd name="connsiteY50-22288" fmla="*/ 1470632 h 2455696"/>
                  <a:gd name="connsiteX51-22289" fmla="*/ 1482586 w 1978352"/>
                  <a:gd name="connsiteY51-22290" fmla="*/ 1168965 h 2455696"/>
                  <a:gd name="connsiteX52-22291" fmla="*/ 1521632 w 1978352"/>
                  <a:gd name="connsiteY52-22292" fmla="*/ 1463009 h 2455696"/>
                  <a:gd name="connsiteX53-22293" fmla="*/ 1561167 w 1978352"/>
                  <a:gd name="connsiteY53-22294" fmla="*/ 1190415 h 2455696"/>
                  <a:gd name="connsiteX54-22295" fmla="*/ 1608789 w 1978352"/>
                  <a:gd name="connsiteY54-22296" fmla="*/ 1474113 h 2455696"/>
                  <a:gd name="connsiteX55-22297" fmla="*/ 1644029 w 1978352"/>
                  <a:gd name="connsiteY55-22298" fmla="*/ 1182138 h 2455696"/>
                  <a:gd name="connsiteX56-22299" fmla="*/ 1689274 w 1978352"/>
                  <a:gd name="connsiteY56-22300" fmla="*/ 1472044 h 2455696"/>
                  <a:gd name="connsiteX57-22301" fmla="*/ 1737372 w 1978352"/>
                  <a:gd name="connsiteY57-22302" fmla="*/ 1209573 h 2455696"/>
                  <a:gd name="connsiteX58-22303" fmla="*/ 1780232 w 1978352"/>
                  <a:gd name="connsiteY58-22304" fmla="*/ 1479226 h 2455696"/>
                  <a:gd name="connsiteX59-22305" fmla="*/ 1829757 w 1978352"/>
                  <a:gd name="connsiteY59-22306" fmla="*/ 1200858 h 2455696"/>
                  <a:gd name="connsiteX60-22307" fmla="*/ 1864998 w 1978352"/>
                  <a:gd name="connsiteY60-22308" fmla="*/ 1473023 h 2455696"/>
                  <a:gd name="connsiteX61-22309" fmla="*/ 1908815 w 1978352"/>
                  <a:gd name="connsiteY61-22310" fmla="*/ 1195091 h 2455696"/>
                  <a:gd name="connsiteX62-22311" fmla="*/ 1941676 w 1978352"/>
                  <a:gd name="connsiteY62-22312" fmla="*/ 1444173 h 2455696"/>
                  <a:gd name="connsiteX63-22313" fmla="*/ 1978352 w 1978352"/>
                  <a:gd name="connsiteY63-22314" fmla="*/ 1300794 h 2455696"/>
                  <a:gd name="connsiteX0-22315" fmla="*/ 0 w 1941676"/>
                  <a:gd name="connsiteY0-22316" fmla="*/ 1449015 h 2455696"/>
                  <a:gd name="connsiteX1-22317" fmla="*/ 39057 w 1941676"/>
                  <a:gd name="connsiteY1-22318" fmla="*/ 1142146 h 2455696"/>
                  <a:gd name="connsiteX2-22319" fmla="*/ 68580 w 1941676"/>
                  <a:gd name="connsiteY2-22320" fmla="*/ 1449015 h 2455696"/>
                  <a:gd name="connsiteX3-22321" fmla="*/ 107636 w 1941676"/>
                  <a:gd name="connsiteY3-22322" fmla="*/ 1161306 h 2455696"/>
                  <a:gd name="connsiteX4-22323" fmla="*/ 137160 w 1941676"/>
                  <a:gd name="connsiteY4-22324" fmla="*/ 1502355 h 2455696"/>
                  <a:gd name="connsiteX5-22325" fmla="*/ 176532 w 1941676"/>
                  <a:gd name="connsiteY5-22326" fmla="*/ 1151399 h 2455696"/>
                  <a:gd name="connsiteX6-22327" fmla="*/ 205740 w 1941676"/>
                  <a:gd name="connsiteY6-22328" fmla="*/ 1509975 h 2455696"/>
                  <a:gd name="connsiteX7-22329" fmla="*/ 227970 w 1941676"/>
                  <a:gd name="connsiteY7-22330" fmla="*/ 1120991 h 2455696"/>
                  <a:gd name="connsiteX8-22331" fmla="*/ 256699 w 1941676"/>
                  <a:gd name="connsiteY8-22332" fmla="*/ 1564189 h 2455696"/>
                  <a:gd name="connsiteX9-22333" fmla="*/ 292104 w 1941676"/>
                  <a:gd name="connsiteY9-22334" fmla="*/ 930782 h 2455696"/>
                  <a:gd name="connsiteX10-22335" fmla="*/ 304800 w 1941676"/>
                  <a:gd name="connsiteY10-22336" fmla="*/ 1730955 h 2455696"/>
                  <a:gd name="connsiteX11-22337" fmla="*/ 334649 w 1941676"/>
                  <a:gd name="connsiteY11-22338" fmla="*/ 770835 h 2455696"/>
                  <a:gd name="connsiteX12-22339" fmla="*/ 347976 w 1941676"/>
                  <a:gd name="connsiteY12-22340" fmla="*/ 1883500 h 2455696"/>
                  <a:gd name="connsiteX13-22341" fmla="*/ 383543 w 1941676"/>
                  <a:gd name="connsiteY13-22342" fmla="*/ 610742 h 2455696"/>
                  <a:gd name="connsiteX14-22343" fmla="*/ 400044 w 1941676"/>
                  <a:gd name="connsiteY14-22344" fmla="*/ 2051213 h 2455696"/>
                  <a:gd name="connsiteX15-22345" fmla="*/ 440058 w 1941676"/>
                  <a:gd name="connsiteY15-22346" fmla="*/ 458416 h 2455696"/>
                  <a:gd name="connsiteX16-22347" fmla="*/ 450840 w 1941676"/>
                  <a:gd name="connsiteY16-22348" fmla="*/ 2233948 h 2455696"/>
                  <a:gd name="connsiteX17-22349" fmla="*/ 497843 w 1941676"/>
                  <a:gd name="connsiteY17-22350" fmla="*/ 298395 h 2455696"/>
                  <a:gd name="connsiteX18-22351" fmla="*/ 501636 w 1941676"/>
                  <a:gd name="connsiteY18-22352" fmla="*/ 2454856 h 2455696"/>
                  <a:gd name="connsiteX19-22353" fmla="*/ 546108 w 1941676"/>
                  <a:gd name="connsiteY19-22354" fmla="*/ 121 h 2455696"/>
                  <a:gd name="connsiteX20-22355" fmla="*/ 549260 w 1941676"/>
                  <a:gd name="connsiteY20-22356" fmla="*/ 2338807 h 2455696"/>
                  <a:gd name="connsiteX21-22357" fmla="*/ 589283 w 1941676"/>
                  <a:gd name="connsiteY21-22358" fmla="*/ 240542 h 2455696"/>
                  <a:gd name="connsiteX22-22359" fmla="*/ 598795 w 1941676"/>
                  <a:gd name="connsiteY22-22360" fmla="*/ 2210724 h 2455696"/>
                  <a:gd name="connsiteX23-22361" fmla="*/ 632460 w 1941676"/>
                  <a:gd name="connsiteY23-22362" fmla="*/ 484017 h 2455696"/>
                  <a:gd name="connsiteX24-22363" fmla="*/ 645156 w 1941676"/>
                  <a:gd name="connsiteY24-22364" fmla="*/ 1997656 h 2455696"/>
                  <a:gd name="connsiteX25-22365" fmla="*/ 673104 w 1941676"/>
                  <a:gd name="connsiteY25-22366" fmla="*/ 737296 h 2455696"/>
                  <a:gd name="connsiteX26-22367" fmla="*/ 696594 w 1941676"/>
                  <a:gd name="connsiteY26-22368" fmla="*/ 1920655 h 2455696"/>
                  <a:gd name="connsiteX27-22369" fmla="*/ 727552 w 1941676"/>
                  <a:gd name="connsiteY27-22370" fmla="*/ 855694 h 2455696"/>
                  <a:gd name="connsiteX28-22371" fmla="*/ 748032 w 1941676"/>
                  <a:gd name="connsiteY28-22372" fmla="*/ 1720276 h 2455696"/>
                  <a:gd name="connsiteX29-22373" fmla="*/ 775337 w 1941676"/>
                  <a:gd name="connsiteY29-22374" fmla="*/ 939002 h 2455696"/>
                  <a:gd name="connsiteX30-22375" fmla="*/ 803753 w 1941676"/>
                  <a:gd name="connsiteY30-22376" fmla="*/ 1672736 h 2455696"/>
                  <a:gd name="connsiteX31-22377" fmla="*/ 826776 w 1941676"/>
                  <a:gd name="connsiteY31-22378" fmla="*/ 998577 h 2455696"/>
                  <a:gd name="connsiteX32-22379" fmla="*/ 850896 w 1941676"/>
                  <a:gd name="connsiteY32-22380" fmla="*/ 1602190 h 2455696"/>
                  <a:gd name="connsiteX33-22381" fmla="*/ 878214 w 1941676"/>
                  <a:gd name="connsiteY33-22382" fmla="*/ 1068428 h 2455696"/>
                  <a:gd name="connsiteX34-22383" fmla="*/ 904867 w 1941676"/>
                  <a:gd name="connsiteY34-22384" fmla="*/ 1553341 h 2455696"/>
                  <a:gd name="connsiteX35-22385" fmla="*/ 933934 w 1941676"/>
                  <a:gd name="connsiteY35-22386" fmla="*/ 1100570 h 2455696"/>
                  <a:gd name="connsiteX36-22387" fmla="*/ 965815 w 1941676"/>
                  <a:gd name="connsiteY36-22388" fmla="*/ 1534898 h 2455696"/>
                  <a:gd name="connsiteX37-22389" fmla="*/ 999014 w 1941676"/>
                  <a:gd name="connsiteY37-22390" fmla="*/ 1124727 h 2455696"/>
                  <a:gd name="connsiteX38-22391" fmla="*/ 1037569 w 1941676"/>
                  <a:gd name="connsiteY38-22392" fmla="*/ 1487430 h 2455696"/>
                  <a:gd name="connsiteX39-22393" fmla="*/ 1074572 w 1941676"/>
                  <a:gd name="connsiteY39-22394" fmla="*/ 1136749 h 2455696"/>
                  <a:gd name="connsiteX40-22395" fmla="*/ 1098238 w 1941676"/>
                  <a:gd name="connsiteY40-22396" fmla="*/ 1477317 h 2455696"/>
                  <a:gd name="connsiteX41-22397" fmla="*/ 1127130 w 1941676"/>
                  <a:gd name="connsiteY41-22398" fmla="*/ 1154527 h 2455696"/>
                  <a:gd name="connsiteX42-22399" fmla="*/ 1152534 w 1941676"/>
                  <a:gd name="connsiteY42-22400" fmla="*/ 1468970 h 2455696"/>
                  <a:gd name="connsiteX43-22401" fmla="*/ 1187461 w 1941676"/>
                  <a:gd name="connsiteY43-22402" fmla="*/ 1170205 h 2455696"/>
                  <a:gd name="connsiteX44-22403" fmla="*/ 1219525 w 1941676"/>
                  <a:gd name="connsiteY44-22404" fmla="*/ 1466319 h 2455696"/>
                  <a:gd name="connsiteX45-22405" fmla="*/ 1258898 w 1941676"/>
                  <a:gd name="connsiteY45-22406" fmla="*/ 1183376 h 2455696"/>
                  <a:gd name="connsiteX46-22407" fmla="*/ 1289378 w 1941676"/>
                  <a:gd name="connsiteY46-22408" fmla="*/ 1483190 h 2455696"/>
                  <a:gd name="connsiteX47-22409" fmla="*/ 1335578 w 1941676"/>
                  <a:gd name="connsiteY47-22410" fmla="*/ 1198323 h 2455696"/>
                  <a:gd name="connsiteX48-22411" fmla="*/ 1372721 w 1941676"/>
                  <a:gd name="connsiteY48-22412" fmla="*/ 1476616 h 2455696"/>
                  <a:gd name="connsiteX49-22413" fmla="*/ 1413049 w 1941676"/>
                  <a:gd name="connsiteY49-22414" fmla="*/ 1179311 h 2455696"/>
                  <a:gd name="connsiteX50-22415" fmla="*/ 1440670 w 1941676"/>
                  <a:gd name="connsiteY50-22416" fmla="*/ 1470632 h 2455696"/>
                  <a:gd name="connsiteX51-22417" fmla="*/ 1482586 w 1941676"/>
                  <a:gd name="connsiteY51-22418" fmla="*/ 1168965 h 2455696"/>
                  <a:gd name="connsiteX52-22419" fmla="*/ 1521632 w 1941676"/>
                  <a:gd name="connsiteY52-22420" fmla="*/ 1463009 h 2455696"/>
                  <a:gd name="connsiteX53-22421" fmla="*/ 1561167 w 1941676"/>
                  <a:gd name="connsiteY53-22422" fmla="*/ 1190415 h 2455696"/>
                  <a:gd name="connsiteX54-22423" fmla="*/ 1608789 w 1941676"/>
                  <a:gd name="connsiteY54-22424" fmla="*/ 1474113 h 2455696"/>
                  <a:gd name="connsiteX55-22425" fmla="*/ 1644029 w 1941676"/>
                  <a:gd name="connsiteY55-22426" fmla="*/ 1182138 h 2455696"/>
                  <a:gd name="connsiteX56-22427" fmla="*/ 1689274 w 1941676"/>
                  <a:gd name="connsiteY56-22428" fmla="*/ 1472044 h 2455696"/>
                  <a:gd name="connsiteX57-22429" fmla="*/ 1737372 w 1941676"/>
                  <a:gd name="connsiteY57-22430" fmla="*/ 1209573 h 2455696"/>
                  <a:gd name="connsiteX58-22431" fmla="*/ 1780232 w 1941676"/>
                  <a:gd name="connsiteY58-22432" fmla="*/ 1479226 h 2455696"/>
                  <a:gd name="connsiteX59-22433" fmla="*/ 1829757 w 1941676"/>
                  <a:gd name="connsiteY59-22434" fmla="*/ 1200858 h 2455696"/>
                  <a:gd name="connsiteX60-22435" fmla="*/ 1864998 w 1941676"/>
                  <a:gd name="connsiteY60-22436" fmla="*/ 1473023 h 2455696"/>
                  <a:gd name="connsiteX61-22437" fmla="*/ 1908815 w 1941676"/>
                  <a:gd name="connsiteY61-22438" fmla="*/ 1195091 h 2455696"/>
                  <a:gd name="connsiteX62-22439" fmla="*/ 1941676 w 1941676"/>
                  <a:gd name="connsiteY62-22440" fmla="*/ 1444173 h 2455696"/>
                  <a:gd name="connsiteX0-22441" fmla="*/ 0 w 1908815"/>
                  <a:gd name="connsiteY0-22442" fmla="*/ 1449015 h 2455696"/>
                  <a:gd name="connsiteX1-22443" fmla="*/ 39057 w 1908815"/>
                  <a:gd name="connsiteY1-22444" fmla="*/ 1142146 h 2455696"/>
                  <a:gd name="connsiteX2-22445" fmla="*/ 68580 w 1908815"/>
                  <a:gd name="connsiteY2-22446" fmla="*/ 1449015 h 2455696"/>
                  <a:gd name="connsiteX3-22447" fmla="*/ 107636 w 1908815"/>
                  <a:gd name="connsiteY3-22448" fmla="*/ 1161306 h 2455696"/>
                  <a:gd name="connsiteX4-22449" fmla="*/ 137160 w 1908815"/>
                  <a:gd name="connsiteY4-22450" fmla="*/ 1502355 h 2455696"/>
                  <a:gd name="connsiteX5-22451" fmla="*/ 176532 w 1908815"/>
                  <a:gd name="connsiteY5-22452" fmla="*/ 1151399 h 2455696"/>
                  <a:gd name="connsiteX6-22453" fmla="*/ 205740 w 1908815"/>
                  <a:gd name="connsiteY6-22454" fmla="*/ 1509975 h 2455696"/>
                  <a:gd name="connsiteX7-22455" fmla="*/ 227970 w 1908815"/>
                  <a:gd name="connsiteY7-22456" fmla="*/ 1120991 h 2455696"/>
                  <a:gd name="connsiteX8-22457" fmla="*/ 256699 w 1908815"/>
                  <a:gd name="connsiteY8-22458" fmla="*/ 1564189 h 2455696"/>
                  <a:gd name="connsiteX9-22459" fmla="*/ 292104 w 1908815"/>
                  <a:gd name="connsiteY9-22460" fmla="*/ 930782 h 2455696"/>
                  <a:gd name="connsiteX10-22461" fmla="*/ 304800 w 1908815"/>
                  <a:gd name="connsiteY10-22462" fmla="*/ 1730955 h 2455696"/>
                  <a:gd name="connsiteX11-22463" fmla="*/ 334649 w 1908815"/>
                  <a:gd name="connsiteY11-22464" fmla="*/ 770835 h 2455696"/>
                  <a:gd name="connsiteX12-22465" fmla="*/ 347976 w 1908815"/>
                  <a:gd name="connsiteY12-22466" fmla="*/ 1883500 h 2455696"/>
                  <a:gd name="connsiteX13-22467" fmla="*/ 383543 w 1908815"/>
                  <a:gd name="connsiteY13-22468" fmla="*/ 610742 h 2455696"/>
                  <a:gd name="connsiteX14-22469" fmla="*/ 400044 w 1908815"/>
                  <a:gd name="connsiteY14-22470" fmla="*/ 2051213 h 2455696"/>
                  <a:gd name="connsiteX15-22471" fmla="*/ 440058 w 1908815"/>
                  <a:gd name="connsiteY15-22472" fmla="*/ 458416 h 2455696"/>
                  <a:gd name="connsiteX16-22473" fmla="*/ 450840 w 1908815"/>
                  <a:gd name="connsiteY16-22474" fmla="*/ 2233948 h 2455696"/>
                  <a:gd name="connsiteX17-22475" fmla="*/ 497843 w 1908815"/>
                  <a:gd name="connsiteY17-22476" fmla="*/ 298395 h 2455696"/>
                  <a:gd name="connsiteX18-22477" fmla="*/ 501636 w 1908815"/>
                  <a:gd name="connsiteY18-22478" fmla="*/ 2454856 h 2455696"/>
                  <a:gd name="connsiteX19-22479" fmla="*/ 546108 w 1908815"/>
                  <a:gd name="connsiteY19-22480" fmla="*/ 121 h 2455696"/>
                  <a:gd name="connsiteX20-22481" fmla="*/ 549260 w 1908815"/>
                  <a:gd name="connsiteY20-22482" fmla="*/ 2338807 h 2455696"/>
                  <a:gd name="connsiteX21-22483" fmla="*/ 589283 w 1908815"/>
                  <a:gd name="connsiteY21-22484" fmla="*/ 240542 h 2455696"/>
                  <a:gd name="connsiteX22-22485" fmla="*/ 598795 w 1908815"/>
                  <a:gd name="connsiteY22-22486" fmla="*/ 2210724 h 2455696"/>
                  <a:gd name="connsiteX23-22487" fmla="*/ 632460 w 1908815"/>
                  <a:gd name="connsiteY23-22488" fmla="*/ 484017 h 2455696"/>
                  <a:gd name="connsiteX24-22489" fmla="*/ 645156 w 1908815"/>
                  <a:gd name="connsiteY24-22490" fmla="*/ 1997656 h 2455696"/>
                  <a:gd name="connsiteX25-22491" fmla="*/ 673104 w 1908815"/>
                  <a:gd name="connsiteY25-22492" fmla="*/ 737296 h 2455696"/>
                  <a:gd name="connsiteX26-22493" fmla="*/ 696594 w 1908815"/>
                  <a:gd name="connsiteY26-22494" fmla="*/ 1920655 h 2455696"/>
                  <a:gd name="connsiteX27-22495" fmla="*/ 727552 w 1908815"/>
                  <a:gd name="connsiteY27-22496" fmla="*/ 855694 h 2455696"/>
                  <a:gd name="connsiteX28-22497" fmla="*/ 748032 w 1908815"/>
                  <a:gd name="connsiteY28-22498" fmla="*/ 1720276 h 2455696"/>
                  <a:gd name="connsiteX29-22499" fmla="*/ 775337 w 1908815"/>
                  <a:gd name="connsiteY29-22500" fmla="*/ 939002 h 2455696"/>
                  <a:gd name="connsiteX30-22501" fmla="*/ 803753 w 1908815"/>
                  <a:gd name="connsiteY30-22502" fmla="*/ 1672736 h 2455696"/>
                  <a:gd name="connsiteX31-22503" fmla="*/ 826776 w 1908815"/>
                  <a:gd name="connsiteY31-22504" fmla="*/ 998577 h 2455696"/>
                  <a:gd name="connsiteX32-22505" fmla="*/ 850896 w 1908815"/>
                  <a:gd name="connsiteY32-22506" fmla="*/ 1602190 h 2455696"/>
                  <a:gd name="connsiteX33-22507" fmla="*/ 878214 w 1908815"/>
                  <a:gd name="connsiteY33-22508" fmla="*/ 1068428 h 2455696"/>
                  <a:gd name="connsiteX34-22509" fmla="*/ 904867 w 1908815"/>
                  <a:gd name="connsiteY34-22510" fmla="*/ 1553341 h 2455696"/>
                  <a:gd name="connsiteX35-22511" fmla="*/ 933934 w 1908815"/>
                  <a:gd name="connsiteY35-22512" fmla="*/ 1100570 h 2455696"/>
                  <a:gd name="connsiteX36-22513" fmla="*/ 965815 w 1908815"/>
                  <a:gd name="connsiteY36-22514" fmla="*/ 1534898 h 2455696"/>
                  <a:gd name="connsiteX37-22515" fmla="*/ 999014 w 1908815"/>
                  <a:gd name="connsiteY37-22516" fmla="*/ 1124727 h 2455696"/>
                  <a:gd name="connsiteX38-22517" fmla="*/ 1037569 w 1908815"/>
                  <a:gd name="connsiteY38-22518" fmla="*/ 1487430 h 2455696"/>
                  <a:gd name="connsiteX39-22519" fmla="*/ 1074572 w 1908815"/>
                  <a:gd name="connsiteY39-22520" fmla="*/ 1136749 h 2455696"/>
                  <a:gd name="connsiteX40-22521" fmla="*/ 1098238 w 1908815"/>
                  <a:gd name="connsiteY40-22522" fmla="*/ 1477317 h 2455696"/>
                  <a:gd name="connsiteX41-22523" fmla="*/ 1127130 w 1908815"/>
                  <a:gd name="connsiteY41-22524" fmla="*/ 1154527 h 2455696"/>
                  <a:gd name="connsiteX42-22525" fmla="*/ 1152534 w 1908815"/>
                  <a:gd name="connsiteY42-22526" fmla="*/ 1468970 h 2455696"/>
                  <a:gd name="connsiteX43-22527" fmla="*/ 1187461 w 1908815"/>
                  <a:gd name="connsiteY43-22528" fmla="*/ 1170205 h 2455696"/>
                  <a:gd name="connsiteX44-22529" fmla="*/ 1219525 w 1908815"/>
                  <a:gd name="connsiteY44-22530" fmla="*/ 1466319 h 2455696"/>
                  <a:gd name="connsiteX45-22531" fmla="*/ 1258898 w 1908815"/>
                  <a:gd name="connsiteY45-22532" fmla="*/ 1183376 h 2455696"/>
                  <a:gd name="connsiteX46-22533" fmla="*/ 1289378 w 1908815"/>
                  <a:gd name="connsiteY46-22534" fmla="*/ 1483190 h 2455696"/>
                  <a:gd name="connsiteX47-22535" fmla="*/ 1335578 w 1908815"/>
                  <a:gd name="connsiteY47-22536" fmla="*/ 1198323 h 2455696"/>
                  <a:gd name="connsiteX48-22537" fmla="*/ 1372721 w 1908815"/>
                  <a:gd name="connsiteY48-22538" fmla="*/ 1476616 h 2455696"/>
                  <a:gd name="connsiteX49-22539" fmla="*/ 1413049 w 1908815"/>
                  <a:gd name="connsiteY49-22540" fmla="*/ 1179311 h 2455696"/>
                  <a:gd name="connsiteX50-22541" fmla="*/ 1440670 w 1908815"/>
                  <a:gd name="connsiteY50-22542" fmla="*/ 1470632 h 2455696"/>
                  <a:gd name="connsiteX51-22543" fmla="*/ 1482586 w 1908815"/>
                  <a:gd name="connsiteY51-22544" fmla="*/ 1168965 h 2455696"/>
                  <a:gd name="connsiteX52-22545" fmla="*/ 1521632 w 1908815"/>
                  <a:gd name="connsiteY52-22546" fmla="*/ 1463009 h 2455696"/>
                  <a:gd name="connsiteX53-22547" fmla="*/ 1561167 w 1908815"/>
                  <a:gd name="connsiteY53-22548" fmla="*/ 1190415 h 2455696"/>
                  <a:gd name="connsiteX54-22549" fmla="*/ 1608789 w 1908815"/>
                  <a:gd name="connsiteY54-22550" fmla="*/ 1474113 h 2455696"/>
                  <a:gd name="connsiteX55-22551" fmla="*/ 1644029 w 1908815"/>
                  <a:gd name="connsiteY55-22552" fmla="*/ 1182138 h 2455696"/>
                  <a:gd name="connsiteX56-22553" fmla="*/ 1689274 w 1908815"/>
                  <a:gd name="connsiteY56-22554" fmla="*/ 1472044 h 2455696"/>
                  <a:gd name="connsiteX57-22555" fmla="*/ 1737372 w 1908815"/>
                  <a:gd name="connsiteY57-22556" fmla="*/ 1209573 h 2455696"/>
                  <a:gd name="connsiteX58-22557" fmla="*/ 1780232 w 1908815"/>
                  <a:gd name="connsiteY58-22558" fmla="*/ 1479226 h 2455696"/>
                  <a:gd name="connsiteX59-22559" fmla="*/ 1829757 w 1908815"/>
                  <a:gd name="connsiteY59-22560" fmla="*/ 1200858 h 2455696"/>
                  <a:gd name="connsiteX60-22561" fmla="*/ 1864998 w 1908815"/>
                  <a:gd name="connsiteY60-22562" fmla="*/ 1473023 h 2455696"/>
                  <a:gd name="connsiteX61-22563" fmla="*/ 1908815 w 1908815"/>
                  <a:gd name="connsiteY61-22564" fmla="*/ 1195091 h 2455696"/>
                  <a:gd name="connsiteX0-22565" fmla="*/ 0 w 1903102"/>
                  <a:gd name="connsiteY0-22566" fmla="*/ 1412089 h 2455696"/>
                  <a:gd name="connsiteX1-22567" fmla="*/ 33344 w 1903102"/>
                  <a:gd name="connsiteY1-22568" fmla="*/ 1142146 h 2455696"/>
                  <a:gd name="connsiteX2-22569" fmla="*/ 62867 w 1903102"/>
                  <a:gd name="connsiteY2-22570" fmla="*/ 1449015 h 2455696"/>
                  <a:gd name="connsiteX3-22571" fmla="*/ 101923 w 1903102"/>
                  <a:gd name="connsiteY3-22572" fmla="*/ 1161306 h 2455696"/>
                  <a:gd name="connsiteX4-22573" fmla="*/ 131447 w 1903102"/>
                  <a:gd name="connsiteY4-22574" fmla="*/ 1502355 h 2455696"/>
                  <a:gd name="connsiteX5-22575" fmla="*/ 170819 w 1903102"/>
                  <a:gd name="connsiteY5-22576" fmla="*/ 1151399 h 2455696"/>
                  <a:gd name="connsiteX6-22577" fmla="*/ 200027 w 1903102"/>
                  <a:gd name="connsiteY6-22578" fmla="*/ 1509975 h 2455696"/>
                  <a:gd name="connsiteX7-22579" fmla="*/ 222257 w 1903102"/>
                  <a:gd name="connsiteY7-22580" fmla="*/ 1120991 h 2455696"/>
                  <a:gd name="connsiteX8-22581" fmla="*/ 250986 w 1903102"/>
                  <a:gd name="connsiteY8-22582" fmla="*/ 1564189 h 2455696"/>
                  <a:gd name="connsiteX9-22583" fmla="*/ 286391 w 1903102"/>
                  <a:gd name="connsiteY9-22584" fmla="*/ 930782 h 2455696"/>
                  <a:gd name="connsiteX10-22585" fmla="*/ 299087 w 1903102"/>
                  <a:gd name="connsiteY10-22586" fmla="*/ 1730955 h 2455696"/>
                  <a:gd name="connsiteX11-22587" fmla="*/ 328936 w 1903102"/>
                  <a:gd name="connsiteY11-22588" fmla="*/ 770835 h 2455696"/>
                  <a:gd name="connsiteX12-22589" fmla="*/ 342263 w 1903102"/>
                  <a:gd name="connsiteY12-22590" fmla="*/ 1883500 h 2455696"/>
                  <a:gd name="connsiteX13-22591" fmla="*/ 377830 w 1903102"/>
                  <a:gd name="connsiteY13-22592" fmla="*/ 610742 h 2455696"/>
                  <a:gd name="connsiteX14-22593" fmla="*/ 394331 w 1903102"/>
                  <a:gd name="connsiteY14-22594" fmla="*/ 2051213 h 2455696"/>
                  <a:gd name="connsiteX15-22595" fmla="*/ 434345 w 1903102"/>
                  <a:gd name="connsiteY15-22596" fmla="*/ 458416 h 2455696"/>
                  <a:gd name="connsiteX16-22597" fmla="*/ 445127 w 1903102"/>
                  <a:gd name="connsiteY16-22598" fmla="*/ 2233948 h 2455696"/>
                  <a:gd name="connsiteX17-22599" fmla="*/ 492130 w 1903102"/>
                  <a:gd name="connsiteY17-22600" fmla="*/ 298395 h 2455696"/>
                  <a:gd name="connsiteX18-22601" fmla="*/ 495923 w 1903102"/>
                  <a:gd name="connsiteY18-22602" fmla="*/ 2454856 h 2455696"/>
                  <a:gd name="connsiteX19-22603" fmla="*/ 540395 w 1903102"/>
                  <a:gd name="connsiteY19-22604" fmla="*/ 121 h 2455696"/>
                  <a:gd name="connsiteX20-22605" fmla="*/ 543547 w 1903102"/>
                  <a:gd name="connsiteY20-22606" fmla="*/ 2338807 h 2455696"/>
                  <a:gd name="connsiteX21-22607" fmla="*/ 583570 w 1903102"/>
                  <a:gd name="connsiteY21-22608" fmla="*/ 240542 h 2455696"/>
                  <a:gd name="connsiteX22-22609" fmla="*/ 593082 w 1903102"/>
                  <a:gd name="connsiteY22-22610" fmla="*/ 2210724 h 2455696"/>
                  <a:gd name="connsiteX23-22611" fmla="*/ 626747 w 1903102"/>
                  <a:gd name="connsiteY23-22612" fmla="*/ 484017 h 2455696"/>
                  <a:gd name="connsiteX24-22613" fmla="*/ 639443 w 1903102"/>
                  <a:gd name="connsiteY24-22614" fmla="*/ 1997656 h 2455696"/>
                  <a:gd name="connsiteX25-22615" fmla="*/ 667391 w 1903102"/>
                  <a:gd name="connsiteY25-22616" fmla="*/ 737296 h 2455696"/>
                  <a:gd name="connsiteX26-22617" fmla="*/ 690881 w 1903102"/>
                  <a:gd name="connsiteY26-22618" fmla="*/ 1920655 h 2455696"/>
                  <a:gd name="connsiteX27-22619" fmla="*/ 721839 w 1903102"/>
                  <a:gd name="connsiteY27-22620" fmla="*/ 855694 h 2455696"/>
                  <a:gd name="connsiteX28-22621" fmla="*/ 742319 w 1903102"/>
                  <a:gd name="connsiteY28-22622" fmla="*/ 1720276 h 2455696"/>
                  <a:gd name="connsiteX29-22623" fmla="*/ 769624 w 1903102"/>
                  <a:gd name="connsiteY29-22624" fmla="*/ 939002 h 2455696"/>
                  <a:gd name="connsiteX30-22625" fmla="*/ 798040 w 1903102"/>
                  <a:gd name="connsiteY30-22626" fmla="*/ 1672736 h 2455696"/>
                  <a:gd name="connsiteX31-22627" fmla="*/ 821063 w 1903102"/>
                  <a:gd name="connsiteY31-22628" fmla="*/ 998577 h 2455696"/>
                  <a:gd name="connsiteX32-22629" fmla="*/ 845183 w 1903102"/>
                  <a:gd name="connsiteY32-22630" fmla="*/ 1602190 h 2455696"/>
                  <a:gd name="connsiteX33-22631" fmla="*/ 872501 w 1903102"/>
                  <a:gd name="connsiteY33-22632" fmla="*/ 1068428 h 2455696"/>
                  <a:gd name="connsiteX34-22633" fmla="*/ 899154 w 1903102"/>
                  <a:gd name="connsiteY34-22634" fmla="*/ 1553341 h 2455696"/>
                  <a:gd name="connsiteX35-22635" fmla="*/ 928221 w 1903102"/>
                  <a:gd name="connsiteY35-22636" fmla="*/ 1100570 h 2455696"/>
                  <a:gd name="connsiteX36-22637" fmla="*/ 960102 w 1903102"/>
                  <a:gd name="connsiteY36-22638" fmla="*/ 1534898 h 2455696"/>
                  <a:gd name="connsiteX37-22639" fmla="*/ 993301 w 1903102"/>
                  <a:gd name="connsiteY37-22640" fmla="*/ 1124727 h 2455696"/>
                  <a:gd name="connsiteX38-22641" fmla="*/ 1031856 w 1903102"/>
                  <a:gd name="connsiteY38-22642" fmla="*/ 1487430 h 2455696"/>
                  <a:gd name="connsiteX39-22643" fmla="*/ 1068859 w 1903102"/>
                  <a:gd name="connsiteY39-22644" fmla="*/ 1136749 h 2455696"/>
                  <a:gd name="connsiteX40-22645" fmla="*/ 1092525 w 1903102"/>
                  <a:gd name="connsiteY40-22646" fmla="*/ 1477317 h 2455696"/>
                  <a:gd name="connsiteX41-22647" fmla="*/ 1121417 w 1903102"/>
                  <a:gd name="connsiteY41-22648" fmla="*/ 1154527 h 2455696"/>
                  <a:gd name="connsiteX42-22649" fmla="*/ 1146821 w 1903102"/>
                  <a:gd name="connsiteY42-22650" fmla="*/ 1468970 h 2455696"/>
                  <a:gd name="connsiteX43-22651" fmla="*/ 1181748 w 1903102"/>
                  <a:gd name="connsiteY43-22652" fmla="*/ 1170205 h 2455696"/>
                  <a:gd name="connsiteX44-22653" fmla="*/ 1213812 w 1903102"/>
                  <a:gd name="connsiteY44-22654" fmla="*/ 1466319 h 2455696"/>
                  <a:gd name="connsiteX45-22655" fmla="*/ 1253185 w 1903102"/>
                  <a:gd name="connsiteY45-22656" fmla="*/ 1183376 h 2455696"/>
                  <a:gd name="connsiteX46-22657" fmla="*/ 1283665 w 1903102"/>
                  <a:gd name="connsiteY46-22658" fmla="*/ 1483190 h 2455696"/>
                  <a:gd name="connsiteX47-22659" fmla="*/ 1329865 w 1903102"/>
                  <a:gd name="connsiteY47-22660" fmla="*/ 1198323 h 2455696"/>
                  <a:gd name="connsiteX48-22661" fmla="*/ 1367008 w 1903102"/>
                  <a:gd name="connsiteY48-22662" fmla="*/ 1476616 h 2455696"/>
                  <a:gd name="connsiteX49-22663" fmla="*/ 1407336 w 1903102"/>
                  <a:gd name="connsiteY49-22664" fmla="*/ 1179311 h 2455696"/>
                  <a:gd name="connsiteX50-22665" fmla="*/ 1434957 w 1903102"/>
                  <a:gd name="connsiteY50-22666" fmla="*/ 1470632 h 2455696"/>
                  <a:gd name="connsiteX51-22667" fmla="*/ 1476873 w 1903102"/>
                  <a:gd name="connsiteY51-22668" fmla="*/ 1168965 h 2455696"/>
                  <a:gd name="connsiteX52-22669" fmla="*/ 1515919 w 1903102"/>
                  <a:gd name="connsiteY52-22670" fmla="*/ 1463009 h 2455696"/>
                  <a:gd name="connsiteX53-22671" fmla="*/ 1555454 w 1903102"/>
                  <a:gd name="connsiteY53-22672" fmla="*/ 1190415 h 2455696"/>
                  <a:gd name="connsiteX54-22673" fmla="*/ 1603076 w 1903102"/>
                  <a:gd name="connsiteY54-22674" fmla="*/ 1474113 h 2455696"/>
                  <a:gd name="connsiteX55-22675" fmla="*/ 1638316 w 1903102"/>
                  <a:gd name="connsiteY55-22676" fmla="*/ 1182138 h 2455696"/>
                  <a:gd name="connsiteX56-22677" fmla="*/ 1683561 w 1903102"/>
                  <a:gd name="connsiteY56-22678" fmla="*/ 1472044 h 2455696"/>
                  <a:gd name="connsiteX57-22679" fmla="*/ 1731659 w 1903102"/>
                  <a:gd name="connsiteY57-22680" fmla="*/ 1209573 h 2455696"/>
                  <a:gd name="connsiteX58-22681" fmla="*/ 1774519 w 1903102"/>
                  <a:gd name="connsiteY58-22682" fmla="*/ 1479226 h 2455696"/>
                  <a:gd name="connsiteX59-22683" fmla="*/ 1824044 w 1903102"/>
                  <a:gd name="connsiteY59-22684" fmla="*/ 1200858 h 2455696"/>
                  <a:gd name="connsiteX60-22685" fmla="*/ 1859285 w 1903102"/>
                  <a:gd name="connsiteY60-22686" fmla="*/ 1473023 h 2455696"/>
                  <a:gd name="connsiteX61-22687" fmla="*/ 1903102 w 1903102"/>
                  <a:gd name="connsiteY61-22688" fmla="*/ 1195091 h 2455696"/>
                  <a:gd name="connsiteX0-22689" fmla="*/ 0 w 1903102"/>
                  <a:gd name="connsiteY0-22690" fmla="*/ 1412089 h 2455696"/>
                  <a:gd name="connsiteX1-22691" fmla="*/ 37153 w 1903102"/>
                  <a:gd name="connsiteY1-22692" fmla="*/ 1109836 h 2455696"/>
                  <a:gd name="connsiteX2-22693" fmla="*/ 62867 w 1903102"/>
                  <a:gd name="connsiteY2-22694" fmla="*/ 1449015 h 2455696"/>
                  <a:gd name="connsiteX3-22695" fmla="*/ 101923 w 1903102"/>
                  <a:gd name="connsiteY3-22696" fmla="*/ 1161306 h 2455696"/>
                  <a:gd name="connsiteX4-22697" fmla="*/ 131447 w 1903102"/>
                  <a:gd name="connsiteY4-22698" fmla="*/ 1502355 h 2455696"/>
                  <a:gd name="connsiteX5-22699" fmla="*/ 170819 w 1903102"/>
                  <a:gd name="connsiteY5-22700" fmla="*/ 1151399 h 2455696"/>
                  <a:gd name="connsiteX6-22701" fmla="*/ 200027 w 1903102"/>
                  <a:gd name="connsiteY6-22702" fmla="*/ 1509975 h 2455696"/>
                  <a:gd name="connsiteX7-22703" fmla="*/ 222257 w 1903102"/>
                  <a:gd name="connsiteY7-22704" fmla="*/ 1120991 h 2455696"/>
                  <a:gd name="connsiteX8-22705" fmla="*/ 250986 w 1903102"/>
                  <a:gd name="connsiteY8-22706" fmla="*/ 1564189 h 2455696"/>
                  <a:gd name="connsiteX9-22707" fmla="*/ 286391 w 1903102"/>
                  <a:gd name="connsiteY9-22708" fmla="*/ 930782 h 2455696"/>
                  <a:gd name="connsiteX10-22709" fmla="*/ 299087 w 1903102"/>
                  <a:gd name="connsiteY10-22710" fmla="*/ 1730955 h 2455696"/>
                  <a:gd name="connsiteX11-22711" fmla="*/ 328936 w 1903102"/>
                  <a:gd name="connsiteY11-22712" fmla="*/ 770835 h 2455696"/>
                  <a:gd name="connsiteX12-22713" fmla="*/ 342263 w 1903102"/>
                  <a:gd name="connsiteY12-22714" fmla="*/ 1883500 h 2455696"/>
                  <a:gd name="connsiteX13-22715" fmla="*/ 377830 w 1903102"/>
                  <a:gd name="connsiteY13-22716" fmla="*/ 610742 h 2455696"/>
                  <a:gd name="connsiteX14-22717" fmla="*/ 394331 w 1903102"/>
                  <a:gd name="connsiteY14-22718" fmla="*/ 2051213 h 2455696"/>
                  <a:gd name="connsiteX15-22719" fmla="*/ 434345 w 1903102"/>
                  <a:gd name="connsiteY15-22720" fmla="*/ 458416 h 2455696"/>
                  <a:gd name="connsiteX16-22721" fmla="*/ 445127 w 1903102"/>
                  <a:gd name="connsiteY16-22722" fmla="*/ 2233948 h 2455696"/>
                  <a:gd name="connsiteX17-22723" fmla="*/ 492130 w 1903102"/>
                  <a:gd name="connsiteY17-22724" fmla="*/ 298395 h 2455696"/>
                  <a:gd name="connsiteX18-22725" fmla="*/ 495923 w 1903102"/>
                  <a:gd name="connsiteY18-22726" fmla="*/ 2454856 h 2455696"/>
                  <a:gd name="connsiteX19-22727" fmla="*/ 540395 w 1903102"/>
                  <a:gd name="connsiteY19-22728" fmla="*/ 121 h 2455696"/>
                  <a:gd name="connsiteX20-22729" fmla="*/ 543547 w 1903102"/>
                  <a:gd name="connsiteY20-22730" fmla="*/ 2338807 h 2455696"/>
                  <a:gd name="connsiteX21-22731" fmla="*/ 583570 w 1903102"/>
                  <a:gd name="connsiteY21-22732" fmla="*/ 240542 h 2455696"/>
                  <a:gd name="connsiteX22-22733" fmla="*/ 593082 w 1903102"/>
                  <a:gd name="connsiteY22-22734" fmla="*/ 2210724 h 2455696"/>
                  <a:gd name="connsiteX23-22735" fmla="*/ 626747 w 1903102"/>
                  <a:gd name="connsiteY23-22736" fmla="*/ 484017 h 2455696"/>
                  <a:gd name="connsiteX24-22737" fmla="*/ 639443 w 1903102"/>
                  <a:gd name="connsiteY24-22738" fmla="*/ 1997656 h 2455696"/>
                  <a:gd name="connsiteX25-22739" fmla="*/ 667391 w 1903102"/>
                  <a:gd name="connsiteY25-22740" fmla="*/ 737296 h 2455696"/>
                  <a:gd name="connsiteX26-22741" fmla="*/ 690881 w 1903102"/>
                  <a:gd name="connsiteY26-22742" fmla="*/ 1920655 h 2455696"/>
                  <a:gd name="connsiteX27-22743" fmla="*/ 721839 w 1903102"/>
                  <a:gd name="connsiteY27-22744" fmla="*/ 855694 h 2455696"/>
                  <a:gd name="connsiteX28-22745" fmla="*/ 742319 w 1903102"/>
                  <a:gd name="connsiteY28-22746" fmla="*/ 1720276 h 2455696"/>
                  <a:gd name="connsiteX29-22747" fmla="*/ 769624 w 1903102"/>
                  <a:gd name="connsiteY29-22748" fmla="*/ 939002 h 2455696"/>
                  <a:gd name="connsiteX30-22749" fmla="*/ 798040 w 1903102"/>
                  <a:gd name="connsiteY30-22750" fmla="*/ 1672736 h 2455696"/>
                  <a:gd name="connsiteX31-22751" fmla="*/ 821063 w 1903102"/>
                  <a:gd name="connsiteY31-22752" fmla="*/ 998577 h 2455696"/>
                  <a:gd name="connsiteX32-22753" fmla="*/ 845183 w 1903102"/>
                  <a:gd name="connsiteY32-22754" fmla="*/ 1602190 h 2455696"/>
                  <a:gd name="connsiteX33-22755" fmla="*/ 872501 w 1903102"/>
                  <a:gd name="connsiteY33-22756" fmla="*/ 1068428 h 2455696"/>
                  <a:gd name="connsiteX34-22757" fmla="*/ 899154 w 1903102"/>
                  <a:gd name="connsiteY34-22758" fmla="*/ 1553341 h 2455696"/>
                  <a:gd name="connsiteX35-22759" fmla="*/ 928221 w 1903102"/>
                  <a:gd name="connsiteY35-22760" fmla="*/ 1100570 h 2455696"/>
                  <a:gd name="connsiteX36-22761" fmla="*/ 960102 w 1903102"/>
                  <a:gd name="connsiteY36-22762" fmla="*/ 1534898 h 2455696"/>
                  <a:gd name="connsiteX37-22763" fmla="*/ 993301 w 1903102"/>
                  <a:gd name="connsiteY37-22764" fmla="*/ 1124727 h 2455696"/>
                  <a:gd name="connsiteX38-22765" fmla="*/ 1031856 w 1903102"/>
                  <a:gd name="connsiteY38-22766" fmla="*/ 1487430 h 2455696"/>
                  <a:gd name="connsiteX39-22767" fmla="*/ 1068859 w 1903102"/>
                  <a:gd name="connsiteY39-22768" fmla="*/ 1136749 h 2455696"/>
                  <a:gd name="connsiteX40-22769" fmla="*/ 1092525 w 1903102"/>
                  <a:gd name="connsiteY40-22770" fmla="*/ 1477317 h 2455696"/>
                  <a:gd name="connsiteX41-22771" fmla="*/ 1121417 w 1903102"/>
                  <a:gd name="connsiteY41-22772" fmla="*/ 1154527 h 2455696"/>
                  <a:gd name="connsiteX42-22773" fmla="*/ 1146821 w 1903102"/>
                  <a:gd name="connsiteY42-22774" fmla="*/ 1468970 h 2455696"/>
                  <a:gd name="connsiteX43-22775" fmla="*/ 1181748 w 1903102"/>
                  <a:gd name="connsiteY43-22776" fmla="*/ 1170205 h 2455696"/>
                  <a:gd name="connsiteX44-22777" fmla="*/ 1213812 w 1903102"/>
                  <a:gd name="connsiteY44-22778" fmla="*/ 1466319 h 2455696"/>
                  <a:gd name="connsiteX45-22779" fmla="*/ 1253185 w 1903102"/>
                  <a:gd name="connsiteY45-22780" fmla="*/ 1183376 h 2455696"/>
                  <a:gd name="connsiteX46-22781" fmla="*/ 1283665 w 1903102"/>
                  <a:gd name="connsiteY46-22782" fmla="*/ 1483190 h 2455696"/>
                  <a:gd name="connsiteX47-22783" fmla="*/ 1329865 w 1903102"/>
                  <a:gd name="connsiteY47-22784" fmla="*/ 1198323 h 2455696"/>
                  <a:gd name="connsiteX48-22785" fmla="*/ 1367008 w 1903102"/>
                  <a:gd name="connsiteY48-22786" fmla="*/ 1476616 h 2455696"/>
                  <a:gd name="connsiteX49-22787" fmla="*/ 1407336 w 1903102"/>
                  <a:gd name="connsiteY49-22788" fmla="*/ 1179311 h 2455696"/>
                  <a:gd name="connsiteX50-22789" fmla="*/ 1434957 w 1903102"/>
                  <a:gd name="connsiteY50-22790" fmla="*/ 1470632 h 2455696"/>
                  <a:gd name="connsiteX51-22791" fmla="*/ 1476873 w 1903102"/>
                  <a:gd name="connsiteY51-22792" fmla="*/ 1168965 h 2455696"/>
                  <a:gd name="connsiteX52-22793" fmla="*/ 1515919 w 1903102"/>
                  <a:gd name="connsiteY52-22794" fmla="*/ 1463009 h 2455696"/>
                  <a:gd name="connsiteX53-22795" fmla="*/ 1555454 w 1903102"/>
                  <a:gd name="connsiteY53-22796" fmla="*/ 1190415 h 2455696"/>
                  <a:gd name="connsiteX54-22797" fmla="*/ 1603076 w 1903102"/>
                  <a:gd name="connsiteY54-22798" fmla="*/ 1474113 h 2455696"/>
                  <a:gd name="connsiteX55-22799" fmla="*/ 1638316 w 1903102"/>
                  <a:gd name="connsiteY55-22800" fmla="*/ 1182138 h 2455696"/>
                  <a:gd name="connsiteX56-22801" fmla="*/ 1683561 w 1903102"/>
                  <a:gd name="connsiteY56-22802" fmla="*/ 1472044 h 2455696"/>
                  <a:gd name="connsiteX57-22803" fmla="*/ 1731659 w 1903102"/>
                  <a:gd name="connsiteY57-22804" fmla="*/ 1209573 h 2455696"/>
                  <a:gd name="connsiteX58-22805" fmla="*/ 1774519 w 1903102"/>
                  <a:gd name="connsiteY58-22806" fmla="*/ 1479226 h 2455696"/>
                  <a:gd name="connsiteX59-22807" fmla="*/ 1824044 w 1903102"/>
                  <a:gd name="connsiteY59-22808" fmla="*/ 1200858 h 2455696"/>
                  <a:gd name="connsiteX60-22809" fmla="*/ 1859285 w 1903102"/>
                  <a:gd name="connsiteY60-22810" fmla="*/ 1473023 h 2455696"/>
                  <a:gd name="connsiteX61-22811" fmla="*/ 1903102 w 1903102"/>
                  <a:gd name="connsiteY61-22812" fmla="*/ 1195091 h 2455696"/>
                  <a:gd name="connsiteX0-22813" fmla="*/ 0 w 1903102"/>
                  <a:gd name="connsiteY0-22814" fmla="*/ 1412089 h 2455696"/>
                  <a:gd name="connsiteX1-22815" fmla="*/ 37153 w 1903102"/>
                  <a:gd name="connsiteY1-22816" fmla="*/ 1109836 h 2455696"/>
                  <a:gd name="connsiteX2-22817" fmla="*/ 62867 w 1903102"/>
                  <a:gd name="connsiteY2-22818" fmla="*/ 1393626 h 2455696"/>
                  <a:gd name="connsiteX3-22819" fmla="*/ 101923 w 1903102"/>
                  <a:gd name="connsiteY3-22820" fmla="*/ 1161306 h 2455696"/>
                  <a:gd name="connsiteX4-22821" fmla="*/ 131447 w 1903102"/>
                  <a:gd name="connsiteY4-22822" fmla="*/ 1502355 h 2455696"/>
                  <a:gd name="connsiteX5-22823" fmla="*/ 170819 w 1903102"/>
                  <a:gd name="connsiteY5-22824" fmla="*/ 1151399 h 2455696"/>
                  <a:gd name="connsiteX6-22825" fmla="*/ 200027 w 1903102"/>
                  <a:gd name="connsiteY6-22826" fmla="*/ 1509975 h 2455696"/>
                  <a:gd name="connsiteX7-22827" fmla="*/ 222257 w 1903102"/>
                  <a:gd name="connsiteY7-22828" fmla="*/ 1120991 h 2455696"/>
                  <a:gd name="connsiteX8-22829" fmla="*/ 250986 w 1903102"/>
                  <a:gd name="connsiteY8-22830" fmla="*/ 1564189 h 2455696"/>
                  <a:gd name="connsiteX9-22831" fmla="*/ 286391 w 1903102"/>
                  <a:gd name="connsiteY9-22832" fmla="*/ 930782 h 2455696"/>
                  <a:gd name="connsiteX10-22833" fmla="*/ 299087 w 1903102"/>
                  <a:gd name="connsiteY10-22834" fmla="*/ 1730955 h 2455696"/>
                  <a:gd name="connsiteX11-22835" fmla="*/ 328936 w 1903102"/>
                  <a:gd name="connsiteY11-22836" fmla="*/ 770835 h 2455696"/>
                  <a:gd name="connsiteX12-22837" fmla="*/ 342263 w 1903102"/>
                  <a:gd name="connsiteY12-22838" fmla="*/ 1883500 h 2455696"/>
                  <a:gd name="connsiteX13-22839" fmla="*/ 377830 w 1903102"/>
                  <a:gd name="connsiteY13-22840" fmla="*/ 610742 h 2455696"/>
                  <a:gd name="connsiteX14-22841" fmla="*/ 394331 w 1903102"/>
                  <a:gd name="connsiteY14-22842" fmla="*/ 2051213 h 2455696"/>
                  <a:gd name="connsiteX15-22843" fmla="*/ 434345 w 1903102"/>
                  <a:gd name="connsiteY15-22844" fmla="*/ 458416 h 2455696"/>
                  <a:gd name="connsiteX16-22845" fmla="*/ 445127 w 1903102"/>
                  <a:gd name="connsiteY16-22846" fmla="*/ 2233948 h 2455696"/>
                  <a:gd name="connsiteX17-22847" fmla="*/ 492130 w 1903102"/>
                  <a:gd name="connsiteY17-22848" fmla="*/ 298395 h 2455696"/>
                  <a:gd name="connsiteX18-22849" fmla="*/ 495923 w 1903102"/>
                  <a:gd name="connsiteY18-22850" fmla="*/ 2454856 h 2455696"/>
                  <a:gd name="connsiteX19-22851" fmla="*/ 540395 w 1903102"/>
                  <a:gd name="connsiteY19-22852" fmla="*/ 121 h 2455696"/>
                  <a:gd name="connsiteX20-22853" fmla="*/ 543547 w 1903102"/>
                  <a:gd name="connsiteY20-22854" fmla="*/ 2338807 h 2455696"/>
                  <a:gd name="connsiteX21-22855" fmla="*/ 583570 w 1903102"/>
                  <a:gd name="connsiteY21-22856" fmla="*/ 240542 h 2455696"/>
                  <a:gd name="connsiteX22-22857" fmla="*/ 593082 w 1903102"/>
                  <a:gd name="connsiteY22-22858" fmla="*/ 2210724 h 2455696"/>
                  <a:gd name="connsiteX23-22859" fmla="*/ 626747 w 1903102"/>
                  <a:gd name="connsiteY23-22860" fmla="*/ 484017 h 2455696"/>
                  <a:gd name="connsiteX24-22861" fmla="*/ 639443 w 1903102"/>
                  <a:gd name="connsiteY24-22862" fmla="*/ 1997656 h 2455696"/>
                  <a:gd name="connsiteX25-22863" fmla="*/ 667391 w 1903102"/>
                  <a:gd name="connsiteY25-22864" fmla="*/ 737296 h 2455696"/>
                  <a:gd name="connsiteX26-22865" fmla="*/ 690881 w 1903102"/>
                  <a:gd name="connsiteY26-22866" fmla="*/ 1920655 h 2455696"/>
                  <a:gd name="connsiteX27-22867" fmla="*/ 721839 w 1903102"/>
                  <a:gd name="connsiteY27-22868" fmla="*/ 855694 h 2455696"/>
                  <a:gd name="connsiteX28-22869" fmla="*/ 742319 w 1903102"/>
                  <a:gd name="connsiteY28-22870" fmla="*/ 1720276 h 2455696"/>
                  <a:gd name="connsiteX29-22871" fmla="*/ 769624 w 1903102"/>
                  <a:gd name="connsiteY29-22872" fmla="*/ 939002 h 2455696"/>
                  <a:gd name="connsiteX30-22873" fmla="*/ 798040 w 1903102"/>
                  <a:gd name="connsiteY30-22874" fmla="*/ 1672736 h 2455696"/>
                  <a:gd name="connsiteX31-22875" fmla="*/ 821063 w 1903102"/>
                  <a:gd name="connsiteY31-22876" fmla="*/ 998577 h 2455696"/>
                  <a:gd name="connsiteX32-22877" fmla="*/ 845183 w 1903102"/>
                  <a:gd name="connsiteY32-22878" fmla="*/ 1602190 h 2455696"/>
                  <a:gd name="connsiteX33-22879" fmla="*/ 872501 w 1903102"/>
                  <a:gd name="connsiteY33-22880" fmla="*/ 1068428 h 2455696"/>
                  <a:gd name="connsiteX34-22881" fmla="*/ 899154 w 1903102"/>
                  <a:gd name="connsiteY34-22882" fmla="*/ 1553341 h 2455696"/>
                  <a:gd name="connsiteX35-22883" fmla="*/ 928221 w 1903102"/>
                  <a:gd name="connsiteY35-22884" fmla="*/ 1100570 h 2455696"/>
                  <a:gd name="connsiteX36-22885" fmla="*/ 960102 w 1903102"/>
                  <a:gd name="connsiteY36-22886" fmla="*/ 1534898 h 2455696"/>
                  <a:gd name="connsiteX37-22887" fmla="*/ 993301 w 1903102"/>
                  <a:gd name="connsiteY37-22888" fmla="*/ 1124727 h 2455696"/>
                  <a:gd name="connsiteX38-22889" fmla="*/ 1031856 w 1903102"/>
                  <a:gd name="connsiteY38-22890" fmla="*/ 1487430 h 2455696"/>
                  <a:gd name="connsiteX39-22891" fmla="*/ 1068859 w 1903102"/>
                  <a:gd name="connsiteY39-22892" fmla="*/ 1136749 h 2455696"/>
                  <a:gd name="connsiteX40-22893" fmla="*/ 1092525 w 1903102"/>
                  <a:gd name="connsiteY40-22894" fmla="*/ 1477317 h 2455696"/>
                  <a:gd name="connsiteX41-22895" fmla="*/ 1121417 w 1903102"/>
                  <a:gd name="connsiteY41-22896" fmla="*/ 1154527 h 2455696"/>
                  <a:gd name="connsiteX42-22897" fmla="*/ 1146821 w 1903102"/>
                  <a:gd name="connsiteY42-22898" fmla="*/ 1468970 h 2455696"/>
                  <a:gd name="connsiteX43-22899" fmla="*/ 1181748 w 1903102"/>
                  <a:gd name="connsiteY43-22900" fmla="*/ 1170205 h 2455696"/>
                  <a:gd name="connsiteX44-22901" fmla="*/ 1213812 w 1903102"/>
                  <a:gd name="connsiteY44-22902" fmla="*/ 1466319 h 2455696"/>
                  <a:gd name="connsiteX45-22903" fmla="*/ 1253185 w 1903102"/>
                  <a:gd name="connsiteY45-22904" fmla="*/ 1183376 h 2455696"/>
                  <a:gd name="connsiteX46-22905" fmla="*/ 1283665 w 1903102"/>
                  <a:gd name="connsiteY46-22906" fmla="*/ 1483190 h 2455696"/>
                  <a:gd name="connsiteX47-22907" fmla="*/ 1329865 w 1903102"/>
                  <a:gd name="connsiteY47-22908" fmla="*/ 1198323 h 2455696"/>
                  <a:gd name="connsiteX48-22909" fmla="*/ 1367008 w 1903102"/>
                  <a:gd name="connsiteY48-22910" fmla="*/ 1476616 h 2455696"/>
                  <a:gd name="connsiteX49-22911" fmla="*/ 1407336 w 1903102"/>
                  <a:gd name="connsiteY49-22912" fmla="*/ 1179311 h 2455696"/>
                  <a:gd name="connsiteX50-22913" fmla="*/ 1434957 w 1903102"/>
                  <a:gd name="connsiteY50-22914" fmla="*/ 1470632 h 2455696"/>
                  <a:gd name="connsiteX51-22915" fmla="*/ 1476873 w 1903102"/>
                  <a:gd name="connsiteY51-22916" fmla="*/ 1168965 h 2455696"/>
                  <a:gd name="connsiteX52-22917" fmla="*/ 1515919 w 1903102"/>
                  <a:gd name="connsiteY52-22918" fmla="*/ 1463009 h 2455696"/>
                  <a:gd name="connsiteX53-22919" fmla="*/ 1555454 w 1903102"/>
                  <a:gd name="connsiteY53-22920" fmla="*/ 1190415 h 2455696"/>
                  <a:gd name="connsiteX54-22921" fmla="*/ 1603076 w 1903102"/>
                  <a:gd name="connsiteY54-22922" fmla="*/ 1474113 h 2455696"/>
                  <a:gd name="connsiteX55-22923" fmla="*/ 1638316 w 1903102"/>
                  <a:gd name="connsiteY55-22924" fmla="*/ 1182138 h 2455696"/>
                  <a:gd name="connsiteX56-22925" fmla="*/ 1683561 w 1903102"/>
                  <a:gd name="connsiteY56-22926" fmla="*/ 1472044 h 2455696"/>
                  <a:gd name="connsiteX57-22927" fmla="*/ 1731659 w 1903102"/>
                  <a:gd name="connsiteY57-22928" fmla="*/ 1209573 h 2455696"/>
                  <a:gd name="connsiteX58-22929" fmla="*/ 1774519 w 1903102"/>
                  <a:gd name="connsiteY58-22930" fmla="*/ 1479226 h 2455696"/>
                  <a:gd name="connsiteX59-22931" fmla="*/ 1824044 w 1903102"/>
                  <a:gd name="connsiteY59-22932" fmla="*/ 1200858 h 2455696"/>
                  <a:gd name="connsiteX60-22933" fmla="*/ 1859285 w 1903102"/>
                  <a:gd name="connsiteY60-22934" fmla="*/ 1473023 h 2455696"/>
                  <a:gd name="connsiteX61-22935" fmla="*/ 1903102 w 1903102"/>
                  <a:gd name="connsiteY61-22936" fmla="*/ 1195091 h 2455696"/>
                  <a:gd name="connsiteX0-22937" fmla="*/ 0 w 1903102"/>
                  <a:gd name="connsiteY0-22938" fmla="*/ 1412089 h 2455696"/>
                  <a:gd name="connsiteX1-22939" fmla="*/ 37153 w 1903102"/>
                  <a:gd name="connsiteY1-22940" fmla="*/ 1109836 h 2455696"/>
                  <a:gd name="connsiteX2-22941" fmla="*/ 62867 w 1903102"/>
                  <a:gd name="connsiteY2-22942" fmla="*/ 1393626 h 2455696"/>
                  <a:gd name="connsiteX3-22943" fmla="*/ 103827 w 1903102"/>
                  <a:gd name="connsiteY3-22944" fmla="*/ 1082839 h 2455696"/>
                  <a:gd name="connsiteX4-22945" fmla="*/ 131447 w 1903102"/>
                  <a:gd name="connsiteY4-22946" fmla="*/ 1502355 h 2455696"/>
                  <a:gd name="connsiteX5-22947" fmla="*/ 170819 w 1903102"/>
                  <a:gd name="connsiteY5-22948" fmla="*/ 1151399 h 2455696"/>
                  <a:gd name="connsiteX6-22949" fmla="*/ 200027 w 1903102"/>
                  <a:gd name="connsiteY6-22950" fmla="*/ 1509975 h 2455696"/>
                  <a:gd name="connsiteX7-22951" fmla="*/ 222257 w 1903102"/>
                  <a:gd name="connsiteY7-22952" fmla="*/ 1120991 h 2455696"/>
                  <a:gd name="connsiteX8-22953" fmla="*/ 250986 w 1903102"/>
                  <a:gd name="connsiteY8-22954" fmla="*/ 1564189 h 2455696"/>
                  <a:gd name="connsiteX9-22955" fmla="*/ 286391 w 1903102"/>
                  <a:gd name="connsiteY9-22956" fmla="*/ 930782 h 2455696"/>
                  <a:gd name="connsiteX10-22957" fmla="*/ 299087 w 1903102"/>
                  <a:gd name="connsiteY10-22958" fmla="*/ 1730955 h 2455696"/>
                  <a:gd name="connsiteX11-22959" fmla="*/ 328936 w 1903102"/>
                  <a:gd name="connsiteY11-22960" fmla="*/ 770835 h 2455696"/>
                  <a:gd name="connsiteX12-22961" fmla="*/ 342263 w 1903102"/>
                  <a:gd name="connsiteY12-22962" fmla="*/ 1883500 h 2455696"/>
                  <a:gd name="connsiteX13-22963" fmla="*/ 377830 w 1903102"/>
                  <a:gd name="connsiteY13-22964" fmla="*/ 610742 h 2455696"/>
                  <a:gd name="connsiteX14-22965" fmla="*/ 394331 w 1903102"/>
                  <a:gd name="connsiteY14-22966" fmla="*/ 2051213 h 2455696"/>
                  <a:gd name="connsiteX15-22967" fmla="*/ 434345 w 1903102"/>
                  <a:gd name="connsiteY15-22968" fmla="*/ 458416 h 2455696"/>
                  <a:gd name="connsiteX16-22969" fmla="*/ 445127 w 1903102"/>
                  <a:gd name="connsiteY16-22970" fmla="*/ 2233948 h 2455696"/>
                  <a:gd name="connsiteX17-22971" fmla="*/ 492130 w 1903102"/>
                  <a:gd name="connsiteY17-22972" fmla="*/ 298395 h 2455696"/>
                  <a:gd name="connsiteX18-22973" fmla="*/ 495923 w 1903102"/>
                  <a:gd name="connsiteY18-22974" fmla="*/ 2454856 h 2455696"/>
                  <a:gd name="connsiteX19-22975" fmla="*/ 540395 w 1903102"/>
                  <a:gd name="connsiteY19-22976" fmla="*/ 121 h 2455696"/>
                  <a:gd name="connsiteX20-22977" fmla="*/ 543547 w 1903102"/>
                  <a:gd name="connsiteY20-22978" fmla="*/ 2338807 h 2455696"/>
                  <a:gd name="connsiteX21-22979" fmla="*/ 583570 w 1903102"/>
                  <a:gd name="connsiteY21-22980" fmla="*/ 240542 h 2455696"/>
                  <a:gd name="connsiteX22-22981" fmla="*/ 593082 w 1903102"/>
                  <a:gd name="connsiteY22-22982" fmla="*/ 2210724 h 2455696"/>
                  <a:gd name="connsiteX23-22983" fmla="*/ 626747 w 1903102"/>
                  <a:gd name="connsiteY23-22984" fmla="*/ 484017 h 2455696"/>
                  <a:gd name="connsiteX24-22985" fmla="*/ 639443 w 1903102"/>
                  <a:gd name="connsiteY24-22986" fmla="*/ 1997656 h 2455696"/>
                  <a:gd name="connsiteX25-22987" fmla="*/ 667391 w 1903102"/>
                  <a:gd name="connsiteY25-22988" fmla="*/ 737296 h 2455696"/>
                  <a:gd name="connsiteX26-22989" fmla="*/ 690881 w 1903102"/>
                  <a:gd name="connsiteY26-22990" fmla="*/ 1920655 h 2455696"/>
                  <a:gd name="connsiteX27-22991" fmla="*/ 721839 w 1903102"/>
                  <a:gd name="connsiteY27-22992" fmla="*/ 855694 h 2455696"/>
                  <a:gd name="connsiteX28-22993" fmla="*/ 742319 w 1903102"/>
                  <a:gd name="connsiteY28-22994" fmla="*/ 1720276 h 2455696"/>
                  <a:gd name="connsiteX29-22995" fmla="*/ 769624 w 1903102"/>
                  <a:gd name="connsiteY29-22996" fmla="*/ 939002 h 2455696"/>
                  <a:gd name="connsiteX30-22997" fmla="*/ 798040 w 1903102"/>
                  <a:gd name="connsiteY30-22998" fmla="*/ 1672736 h 2455696"/>
                  <a:gd name="connsiteX31-22999" fmla="*/ 821063 w 1903102"/>
                  <a:gd name="connsiteY31-23000" fmla="*/ 998577 h 2455696"/>
                  <a:gd name="connsiteX32-23001" fmla="*/ 845183 w 1903102"/>
                  <a:gd name="connsiteY32-23002" fmla="*/ 1602190 h 2455696"/>
                  <a:gd name="connsiteX33-23003" fmla="*/ 872501 w 1903102"/>
                  <a:gd name="connsiteY33-23004" fmla="*/ 1068428 h 2455696"/>
                  <a:gd name="connsiteX34-23005" fmla="*/ 899154 w 1903102"/>
                  <a:gd name="connsiteY34-23006" fmla="*/ 1553341 h 2455696"/>
                  <a:gd name="connsiteX35-23007" fmla="*/ 928221 w 1903102"/>
                  <a:gd name="connsiteY35-23008" fmla="*/ 1100570 h 2455696"/>
                  <a:gd name="connsiteX36-23009" fmla="*/ 960102 w 1903102"/>
                  <a:gd name="connsiteY36-23010" fmla="*/ 1534898 h 2455696"/>
                  <a:gd name="connsiteX37-23011" fmla="*/ 993301 w 1903102"/>
                  <a:gd name="connsiteY37-23012" fmla="*/ 1124727 h 2455696"/>
                  <a:gd name="connsiteX38-23013" fmla="*/ 1031856 w 1903102"/>
                  <a:gd name="connsiteY38-23014" fmla="*/ 1487430 h 2455696"/>
                  <a:gd name="connsiteX39-23015" fmla="*/ 1068859 w 1903102"/>
                  <a:gd name="connsiteY39-23016" fmla="*/ 1136749 h 2455696"/>
                  <a:gd name="connsiteX40-23017" fmla="*/ 1092525 w 1903102"/>
                  <a:gd name="connsiteY40-23018" fmla="*/ 1477317 h 2455696"/>
                  <a:gd name="connsiteX41-23019" fmla="*/ 1121417 w 1903102"/>
                  <a:gd name="connsiteY41-23020" fmla="*/ 1154527 h 2455696"/>
                  <a:gd name="connsiteX42-23021" fmla="*/ 1146821 w 1903102"/>
                  <a:gd name="connsiteY42-23022" fmla="*/ 1468970 h 2455696"/>
                  <a:gd name="connsiteX43-23023" fmla="*/ 1181748 w 1903102"/>
                  <a:gd name="connsiteY43-23024" fmla="*/ 1170205 h 2455696"/>
                  <a:gd name="connsiteX44-23025" fmla="*/ 1213812 w 1903102"/>
                  <a:gd name="connsiteY44-23026" fmla="*/ 1466319 h 2455696"/>
                  <a:gd name="connsiteX45-23027" fmla="*/ 1253185 w 1903102"/>
                  <a:gd name="connsiteY45-23028" fmla="*/ 1183376 h 2455696"/>
                  <a:gd name="connsiteX46-23029" fmla="*/ 1283665 w 1903102"/>
                  <a:gd name="connsiteY46-23030" fmla="*/ 1483190 h 2455696"/>
                  <a:gd name="connsiteX47-23031" fmla="*/ 1329865 w 1903102"/>
                  <a:gd name="connsiteY47-23032" fmla="*/ 1198323 h 2455696"/>
                  <a:gd name="connsiteX48-23033" fmla="*/ 1367008 w 1903102"/>
                  <a:gd name="connsiteY48-23034" fmla="*/ 1476616 h 2455696"/>
                  <a:gd name="connsiteX49-23035" fmla="*/ 1407336 w 1903102"/>
                  <a:gd name="connsiteY49-23036" fmla="*/ 1179311 h 2455696"/>
                  <a:gd name="connsiteX50-23037" fmla="*/ 1434957 w 1903102"/>
                  <a:gd name="connsiteY50-23038" fmla="*/ 1470632 h 2455696"/>
                  <a:gd name="connsiteX51-23039" fmla="*/ 1476873 w 1903102"/>
                  <a:gd name="connsiteY51-23040" fmla="*/ 1168965 h 2455696"/>
                  <a:gd name="connsiteX52-23041" fmla="*/ 1515919 w 1903102"/>
                  <a:gd name="connsiteY52-23042" fmla="*/ 1463009 h 2455696"/>
                  <a:gd name="connsiteX53-23043" fmla="*/ 1555454 w 1903102"/>
                  <a:gd name="connsiteY53-23044" fmla="*/ 1190415 h 2455696"/>
                  <a:gd name="connsiteX54-23045" fmla="*/ 1603076 w 1903102"/>
                  <a:gd name="connsiteY54-23046" fmla="*/ 1474113 h 2455696"/>
                  <a:gd name="connsiteX55-23047" fmla="*/ 1638316 w 1903102"/>
                  <a:gd name="connsiteY55-23048" fmla="*/ 1182138 h 2455696"/>
                  <a:gd name="connsiteX56-23049" fmla="*/ 1683561 w 1903102"/>
                  <a:gd name="connsiteY56-23050" fmla="*/ 1472044 h 2455696"/>
                  <a:gd name="connsiteX57-23051" fmla="*/ 1731659 w 1903102"/>
                  <a:gd name="connsiteY57-23052" fmla="*/ 1209573 h 2455696"/>
                  <a:gd name="connsiteX58-23053" fmla="*/ 1774519 w 1903102"/>
                  <a:gd name="connsiteY58-23054" fmla="*/ 1479226 h 2455696"/>
                  <a:gd name="connsiteX59-23055" fmla="*/ 1824044 w 1903102"/>
                  <a:gd name="connsiteY59-23056" fmla="*/ 1200858 h 2455696"/>
                  <a:gd name="connsiteX60-23057" fmla="*/ 1859285 w 1903102"/>
                  <a:gd name="connsiteY60-23058" fmla="*/ 1473023 h 2455696"/>
                  <a:gd name="connsiteX61-23059" fmla="*/ 1903102 w 1903102"/>
                  <a:gd name="connsiteY61-23060" fmla="*/ 1195091 h 2455696"/>
                  <a:gd name="connsiteX0-23061" fmla="*/ 0 w 1903102"/>
                  <a:gd name="connsiteY0-23062" fmla="*/ 1412089 h 2455696"/>
                  <a:gd name="connsiteX1-23063" fmla="*/ 37153 w 1903102"/>
                  <a:gd name="connsiteY1-23064" fmla="*/ 1109836 h 2455696"/>
                  <a:gd name="connsiteX2-23065" fmla="*/ 62867 w 1903102"/>
                  <a:gd name="connsiteY2-23066" fmla="*/ 1393626 h 2455696"/>
                  <a:gd name="connsiteX3-23067" fmla="*/ 103827 w 1903102"/>
                  <a:gd name="connsiteY3-23068" fmla="*/ 1082839 h 2455696"/>
                  <a:gd name="connsiteX4-23069" fmla="*/ 125733 w 1903102"/>
                  <a:gd name="connsiteY4-23070" fmla="*/ 1419273 h 2455696"/>
                  <a:gd name="connsiteX5-23071" fmla="*/ 170819 w 1903102"/>
                  <a:gd name="connsiteY5-23072" fmla="*/ 1151399 h 2455696"/>
                  <a:gd name="connsiteX6-23073" fmla="*/ 200027 w 1903102"/>
                  <a:gd name="connsiteY6-23074" fmla="*/ 1509975 h 2455696"/>
                  <a:gd name="connsiteX7-23075" fmla="*/ 222257 w 1903102"/>
                  <a:gd name="connsiteY7-23076" fmla="*/ 1120991 h 2455696"/>
                  <a:gd name="connsiteX8-23077" fmla="*/ 250986 w 1903102"/>
                  <a:gd name="connsiteY8-23078" fmla="*/ 1564189 h 2455696"/>
                  <a:gd name="connsiteX9-23079" fmla="*/ 286391 w 1903102"/>
                  <a:gd name="connsiteY9-23080" fmla="*/ 930782 h 2455696"/>
                  <a:gd name="connsiteX10-23081" fmla="*/ 299087 w 1903102"/>
                  <a:gd name="connsiteY10-23082" fmla="*/ 1730955 h 2455696"/>
                  <a:gd name="connsiteX11-23083" fmla="*/ 328936 w 1903102"/>
                  <a:gd name="connsiteY11-23084" fmla="*/ 770835 h 2455696"/>
                  <a:gd name="connsiteX12-23085" fmla="*/ 342263 w 1903102"/>
                  <a:gd name="connsiteY12-23086" fmla="*/ 1883500 h 2455696"/>
                  <a:gd name="connsiteX13-23087" fmla="*/ 377830 w 1903102"/>
                  <a:gd name="connsiteY13-23088" fmla="*/ 610742 h 2455696"/>
                  <a:gd name="connsiteX14-23089" fmla="*/ 394331 w 1903102"/>
                  <a:gd name="connsiteY14-23090" fmla="*/ 2051213 h 2455696"/>
                  <a:gd name="connsiteX15-23091" fmla="*/ 434345 w 1903102"/>
                  <a:gd name="connsiteY15-23092" fmla="*/ 458416 h 2455696"/>
                  <a:gd name="connsiteX16-23093" fmla="*/ 445127 w 1903102"/>
                  <a:gd name="connsiteY16-23094" fmla="*/ 2233948 h 2455696"/>
                  <a:gd name="connsiteX17-23095" fmla="*/ 492130 w 1903102"/>
                  <a:gd name="connsiteY17-23096" fmla="*/ 298395 h 2455696"/>
                  <a:gd name="connsiteX18-23097" fmla="*/ 495923 w 1903102"/>
                  <a:gd name="connsiteY18-23098" fmla="*/ 2454856 h 2455696"/>
                  <a:gd name="connsiteX19-23099" fmla="*/ 540395 w 1903102"/>
                  <a:gd name="connsiteY19-23100" fmla="*/ 121 h 2455696"/>
                  <a:gd name="connsiteX20-23101" fmla="*/ 543547 w 1903102"/>
                  <a:gd name="connsiteY20-23102" fmla="*/ 2338807 h 2455696"/>
                  <a:gd name="connsiteX21-23103" fmla="*/ 583570 w 1903102"/>
                  <a:gd name="connsiteY21-23104" fmla="*/ 240542 h 2455696"/>
                  <a:gd name="connsiteX22-23105" fmla="*/ 593082 w 1903102"/>
                  <a:gd name="connsiteY22-23106" fmla="*/ 2210724 h 2455696"/>
                  <a:gd name="connsiteX23-23107" fmla="*/ 626747 w 1903102"/>
                  <a:gd name="connsiteY23-23108" fmla="*/ 484017 h 2455696"/>
                  <a:gd name="connsiteX24-23109" fmla="*/ 639443 w 1903102"/>
                  <a:gd name="connsiteY24-23110" fmla="*/ 1997656 h 2455696"/>
                  <a:gd name="connsiteX25-23111" fmla="*/ 667391 w 1903102"/>
                  <a:gd name="connsiteY25-23112" fmla="*/ 737296 h 2455696"/>
                  <a:gd name="connsiteX26-23113" fmla="*/ 690881 w 1903102"/>
                  <a:gd name="connsiteY26-23114" fmla="*/ 1920655 h 2455696"/>
                  <a:gd name="connsiteX27-23115" fmla="*/ 721839 w 1903102"/>
                  <a:gd name="connsiteY27-23116" fmla="*/ 855694 h 2455696"/>
                  <a:gd name="connsiteX28-23117" fmla="*/ 742319 w 1903102"/>
                  <a:gd name="connsiteY28-23118" fmla="*/ 1720276 h 2455696"/>
                  <a:gd name="connsiteX29-23119" fmla="*/ 769624 w 1903102"/>
                  <a:gd name="connsiteY29-23120" fmla="*/ 939002 h 2455696"/>
                  <a:gd name="connsiteX30-23121" fmla="*/ 798040 w 1903102"/>
                  <a:gd name="connsiteY30-23122" fmla="*/ 1672736 h 2455696"/>
                  <a:gd name="connsiteX31-23123" fmla="*/ 821063 w 1903102"/>
                  <a:gd name="connsiteY31-23124" fmla="*/ 998577 h 2455696"/>
                  <a:gd name="connsiteX32-23125" fmla="*/ 845183 w 1903102"/>
                  <a:gd name="connsiteY32-23126" fmla="*/ 1602190 h 2455696"/>
                  <a:gd name="connsiteX33-23127" fmla="*/ 872501 w 1903102"/>
                  <a:gd name="connsiteY33-23128" fmla="*/ 1068428 h 2455696"/>
                  <a:gd name="connsiteX34-23129" fmla="*/ 899154 w 1903102"/>
                  <a:gd name="connsiteY34-23130" fmla="*/ 1553341 h 2455696"/>
                  <a:gd name="connsiteX35-23131" fmla="*/ 928221 w 1903102"/>
                  <a:gd name="connsiteY35-23132" fmla="*/ 1100570 h 2455696"/>
                  <a:gd name="connsiteX36-23133" fmla="*/ 960102 w 1903102"/>
                  <a:gd name="connsiteY36-23134" fmla="*/ 1534898 h 2455696"/>
                  <a:gd name="connsiteX37-23135" fmla="*/ 993301 w 1903102"/>
                  <a:gd name="connsiteY37-23136" fmla="*/ 1124727 h 2455696"/>
                  <a:gd name="connsiteX38-23137" fmla="*/ 1031856 w 1903102"/>
                  <a:gd name="connsiteY38-23138" fmla="*/ 1487430 h 2455696"/>
                  <a:gd name="connsiteX39-23139" fmla="*/ 1068859 w 1903102"/>
                  <a:gd name="connsiteY39-23140" fmla="*/ 1136749 h 2455696"/>
                  <a:gd name="connsiteX40-23141" fmla="*/ 1092525 w 1903102"/>
                  <a:gd name="connsiteY40-23142" fmla="*/ 1477317 h 2455696"/>
                  <a:gd name="connsiteX41-23143" fmla="*/ 1121417 w 1903102"/>
                  <a:gd name="connsiteY41-23144" fmla="*/ 1154527 h 2455696"/>
                  <a:gd name="connsiteX42-23145" fmla="*/ 1146821 w 1903102"/>
                  <a:gd name="connsiteY42-23146" fmla="*/ 1468970 h 2455696"/>
                  <a:gd name="connsiteX43-23147" fmla="*/ 1181748 w 1903102"/>
                  <a:gd name="connsiteY43-23148" fmla="*/ 1170205 h 2455696"/>
                  <a:gd name="connsiteX44-23149" fmla="*/ 1213812 w 1903102"/>
                  <a:gd name="connsiteY44-23150" fmla="*/ 1466319 h 2455696"/>
                  <a:gd name="connsiteX45-23151" fmla="*/ 1253185 w 1903102"/>
                  <a:gd name="connsiteY45-23152" fmla="*/ 1183376 h 2455696"/>
                  <a:gd name="connsiteX46-23153" fmla="*/ 1283665 w 1903102"/>
                  <a:gd name="connsiteY46-23154" fmla="*/ 1483190 h 2455696"/>
                  <a:gd name="connsiteX47-23155" fmla="*/ 1329865 w 1903102"/>
                  <a:gd name="connsiteY47-23156" fmla="*/ 1198323 h 2455696"/>
                  <a:gd name="connsiteX48-23157" fmla="*/ 1367008 w 1903102"/>
                  <a:gd name="connsiteY48-23158" fmla="*/ 1476616 h 2455696"/>
                  <a:gd name="connsiteX49-23159" fmla="*/ 1407336 w 1903102"/>
                  <a:gd name="connsiteY49-23160" fmla="*/ 1179311 h 2455696"/>
                  <a:gd name="connsiteX50-23161" fmla="*/ 1434957 w 1903102"/>
                  <a:gd name="connsiteY50-23162" fmla="*/ 1470632 h 2455696"/>
                  <a:gd name="connsiteX51-23163" fmla="*/ 1476873 w 1903102"/>
                  <a:gd name="connsiteY51-23164" fmla="*/ 1168965 h 2455696"/>
                  <a:gd name="connsiteX52-23165" fmla="*/ 1515919 w 1903102"/>
                  <a:gd name="connsiteY52-23166" fmla="*/ 1463009 h 2455696"/>
                  <a:gd name="connsiteX53-23167" fmla="*/ 1555454 w 1903102"/>
                  <a:gd name="connsiteY53-23168" fmla="*/ 1190415 h 2455696"/>
                  <a:gd name="connsiteX54-23169" fmla="*/ 1603076 w 1903102"/>
                  <a:gd name="connsiteY54-23170" fmla="*/ 1474113 h 2455696"/>
                  <a:gd name="connsiteX55-23171" fmla="*/ 1638316 w 1903102"/>
                  <a:gd name="connsiteY55-23172" fmla="*/ 1182138 h 2455696"/>
                  <a:gd name="connsiteX56-23173" fmla="*/ 1683561 w 1903102"/>
                  <a:gd name="connsiteY56-23174" fmla="*/ 1472044 h 2455696"/>
                  <a:gd name="connsiteX57-23175" fmla="*/ 1731659 w 1903102"/>
                  <a:gd name="connsiteY57-23176" fmla="*/ 1209573 h 2455696"/>
                  <a:gd name="connsiteX58-23177" fmla="*/ 1774519 w 1903102"/>
                  <a:gd name="connsiteY58-23178" fmla="*/ 1479226 h 2455696"/>
                  <a:gd name="connsiteX59-23179" fmla="*/ 1824044 w 1903102"/>
                  <a:gd name="connsiteY59-23180" fmla="*/ 1200858 h 2455696"/>
                  <a:gd name="connsiteX60-23181" fmla="*/ 1859285 w 1903102"/>
                  <a:gd name="connsiteY60-23182" fmla="*/ 1473023 h 2455696"/>
                  <a:gd name="connsiteX61-23183" fmla="*/ 1903102 w 1903102"/>
                  <a:gd name="connsiteY61-23184" fmla="*/ 1195091 h 2455696"/>
                  <a:gd name="connsiteX0-23185" fmla="*/ 0 w 1903102"/>
                  <a:gd name="connsiteY0-23186" fmla="*/ 1412089 h 2455696"/>
                  <a:gd name="connsiteX1-23187" fmla="*/ 37153 w 1903102"/>
                  <a:gd name="connsiteY1-23188" fmla="*/ 1109836 h 2455696"/>
                  <a:gd name="connsiteX2-23189" fmla="*/ 62867 w 1903102"/>
                  <a:gd name="connsiteY2-23190" fmla="*/ 1393626 h 2455696"/>
                  <a:gd name="connsiteX3-23191" fmla="*/ 103827 w 1903102"/>
                  <a:gd name="connsiteY3-23192" fmla="*/ 1082839 h 2455696"/>
                  <a:gd name="connsiteX4-23193" fmla="*/ 125733 w 1903102"/>
                  <a:gd name="connsiteY4-23194" fmla="*/ 1419273 h 2455696"/>
                  <a:gd name="connsiteX5-23195" fmla="*/ 170819 w 1903102"/>
                  <a:gd name="connsiteY5-23196" fmla="*/ 1151399 h 2455696"/>
                  <a:gd name="connsiteX6-23197" fmla="*/ 173603 w 1903102"/>
                  <a:gd name="connsiteY6-23198" fmla="*/ 1127886 h 2455696"/>
                  <a:gd name="connsiteX7-23199" fmla="*/ 200027 w 1903102"/>
                  <a:gd name="connsiteY7-23200" fmla="*/ 1509975 h 2455696"/>
                  <a:gd name="connsiteX8-23201" fmla="*/ 222257 w 1903102"/>
                  <a:gd name="connsiteY8-23202" fmla="*/ 1120991 h 2455696"/>
                  <a:gd name="connsiteX9-23203" fmla="*/ 250986 w 1903102"/>
                  <a:gd name="connsiteY9-23204" fmla="*/ 1564189 h 2455696"/>
                  <a:gd name="connsiteX10-23205" fmla="*/ 286391 w 1903102"/>
                  <a:gd name="connsiteY10-23206" fmla="*/ 930782 h 2455696"/>
                  <a:gd name="connsiteX11-23207" fmla="*/ 299087 w 1903102"/>
                  <a:gd name="connsiteY11-23208" fmla="*/ 1730955 h 2455696"/>
                  <a:gd name="connsiteX12-23209" fmla="*/ 328936 w 1903102"/>
                  <a:gd name="connsiteY12-23210" fmla="*/ 770835 h 2455696"/>
                  <a:gd name="connsiteX13-23211" fmla="*/ 342263 w 1903102"/>
                  <a:gd name="connsiteY13-23212" fmla="*/ 1883500 h 2455696"/>
                  <a:gd name="connsiteX14-23213" fmla="*/ 377830 w 1903102"/>
                  <a:gd name="connsiteY14-23214" fmla="*/ 610742 h 2455696"/>
                  <a:gd name="connsiteX15-23215" fmla="*/ 394331 w 1903102"/>
                  <a:gd name="connsiteY15-23216" fmla="*/ 2051213 h 2455696"/>
                  <a:gd name="connsiteX16-23217" fmla="*/ 434345 w 1903102"/>
                  <a:gd name="connsiteY16-23218" fmla="*/ 458416 h 2455696"/>
                  <a:gd name="connsiteX17-23219" fmla="*/ 445127 w 1903102"/>
                  <a:gd name="connsiteY17-23220" fmla="*/ 2233948 h 2455696"/>
                  <a:gd name="connsiteX18-23221" fmla="*/ 492130 w 1903102"/>
                  <a:gd name="connsiteY18-23222" fmla="*/ 298395 h 2455696"/>
                  <a:gd name="connsiteX19-23223" fmla="*/ 495923 w 1903102"/>
                  <a:gd name="connsiteY19-23224" fmla="*/ 2454856 h 2455696"/>
                  <a:gd name="connsiteX20-23225" fmla="*/ 540395 w 1903102"/>
                  <a:gd name="connsiteY20-23226" fmla="*/ 121 h 2455696"/>
                  <a:gd name="connsiteX21-23227" fmla="*/ 543547 w 1903102"/>
                  <a:gd name="connsiteY21-23228" fmla="*/ 2338807 h 2455696"/>
                  <a:gd name="connsiteX22-23229" fmla="*/ 583570 w 1903102"/>
                  <a:gd name="connsiteY22-23230" fmla="*/ 240542 h 2455696"/>
                  <a:gd name="connsiteX23-23231" fmla="*/ 593082 w 1903102"/>
                  <a:gd name="connsiteY23-23232" fmla="*/ 2210724 h 2455696"/>
                  <a:gd name="connsiteX24-23233" fmla="*/ 626747 w 1903102"/>
                  <a:gd name="connsiteY24-23234" fmla="*/ 484017 h 2455696"/>
                  <a:gd name="connsiteX25-23235" fmla="*/ 639443 w 1903102"/>
                  <a:gd name="connsiteY25-23236" fmla="*/ 1997656 h 2455696"/>
                  <a:gd name="connsiteX26-23237" fmla="*/ 667391 w 1903102"/>
                  <a:gd name="connsiteY26-23238" fmla="*/ 737296 h 2455696"/>
                  <a:gd name="connsiteX27-23239" fmla="*/ 690881 w 1903102"/>
                  <a:gd name="connsiteY27-23240" fmla="*/ 1920655 h 2455696"/>
                  <a:gd name="connsiteX28-23241" fmla="*/ 721839 w 1903102"/>
                  <a:gd name="connsiteY28-23242" fmla="*/ 855694 h 2455696"/>
                  <a:gd name="connsiteX29-23243" fmla="*/ 742319 w 1903102"/>
                  <a:gd name="connsiteY29-23244" fmla="*/ 1720276 h 2455696"/>
                  <a:gd name="connsiteX30-23245" fmla="*/ 769624 w 1903102"/>
                  <a:gd name="connsiteY30-23246" fmla="*/ 939002 h 2455696"/>
                  <a:gd name="connsiteX31-23247" fmla="*/ 798040 w 1903102"/>
                  <a:gd name="connsiteY31-23248" fmla="*/ 1672736 h 2455696"/>
                  <a:gd name="connsiteX32-23249" fmla="*/ 821063 w 1903102"/>
                  <a:gd name="connsiteY32-23250" fmla="*/ 998577 h 2455696"/>
                  <a:gd name="connsiteX33-23251" fmla="*/ 845183 w 1903102"/>
                  <a:gd name="connsiteY33-23252" fmla="*/ 1602190 h 2455696"/>
                  <a:gd name="connsiteX34-23253" fmla="*/ 872501 w 1903102"/>
                  <a:gd name="connsiteY34-23254" fmla="*/ 1068428 h 2455696"/>
                  <a:gd name="connsiteX35-23255" fmla="*/ 899154 w 1903102"/>
                  <a:gd name="connsiteY35-23256" fmla="*/ 1553341 h 2455696"/>
                  <a:gd name="connsiteX36-23257" fmla="*/ 928221 w 1903102"/>
                  <a:gd name="connsiteY36-23258" fmla="*/ 1100570 h 2455696"/>
                  <a:gd name="connsiteX37-23259" fmla="*/ 960102 w 1903102"/>
                  <a:gd name="connsiteY37-23260" fmla="*/ 1534898 h 2455696"/>
                  <a:gd name="connsiteX38-23261" fmla="*/ 993301 w 1903102"/>
                  <a:gd name="connsiteY38-23262" fmla="*/ 1124727 h 2455696"/>
                  <a:gd name="connsiteX39-23263" fmla="*/ 1031856 w 1903102"/>
                  <a:gd name="connsiteY39-23264" fmla="*/ 1487430 h 2455696"/>
                  <a:gd name="connsiteX40-23265" fmla="*/ 1068859 w 1903102"/>
                  <a:gd name="connsiteY40-23266" fmla="*/ 1136749 h 2455696"/>
                  <a:gd name="connsiteX41-23267" fmla="*/ 1092525 w 1903102"/>
                  <a:gd name="connsiteY41-23268" fmla="*/ 1477317 h 2455696"/>
                  <a:gd name="connsiteX42-23269" fmla="*/ 1121417 w 1903102"/>
                  <a:gd name="connsiteY42-23270" fmla="*/ 1154527 h 2455696"/>
                  <a:gd name="connsiteX43-23271" fmla="*/ 1146821 w 1903102"/>
                  <a:gd name="connsiteY43-23272" fmla="*/ 1468970 h 2455696"/>
                  <a:gd name="connsiteX44-23273" fmla="*/ 1181748 w 1903102"/>
                  <a:gd name="connsiteY44-23274" fmla="*/ 1170205 h 2455696"/>
                  <a:gd name="connsiteX45-23275" fmla="*/ 1213812 w 1903102"/>
                  <a:gd name="connsiteY45-23276" fmla="*/ 1466319 h 2455696"/>
                  <a:gd name="connsiteX46-23277" fmla="*/ 1253185 w 1903102"/>
                  <a:gd name="connsiteY46-23278" fmla="*/ 1183376 h 2455696"/>
                  <a:gd name="connsiteX47-23279" fmla="*/ 1283665 w 1903102"/>
                  <a:gd name="connsiteY47-23280" fmla="*/ 1483190 h 2455696"/>
                  <a:gd name="connsiteX48-23281" fmla="*/ 1329865 w 1903102"/>
                  <a:gd name="connsiteY48-23282" fmla="*/ 1198323 h 2455696"/>
                  <a:gd name="connsiteX49-23283" fmla="*/ 1367008 w 1903102"/>
                  <a:gd name="connsiteY49-23284" fmla="*/ 1476616 h 2455696"/>
                  <a:gd name="connsiteX50-23285" fmla="*/ 1407336 w 1903102"/>
                  <a:gd name="connsiteY50-23286" fmla="*/ 1179311 h 2455696"/>
                  <a:gd name="connsiteX51-23287" fmla="*/ 1434957 w 1903102"/>
                  <a:gd name="connsiteY51-23288" fmla="*/ 1470632 h 2455696"/>
                  <a:gd name="connsiteX52-23289" fmla="*/ 1476873 w 1903102"/>
                  <a:gd name="connsiteY52-23290" fmla="*/ 1168965 h 2455696"/>
                  <a:gd name="connsiteX53-23291" fmla="*/ 1515919 w 1903102"/>
                  <a:gd name="connsiteY53-23292" fmla="*/ 1463009 h 2455696"/>
                  <a:gd name="connsiteX54-23293" fmla="*/ 1555454 w 1903102"/>
                  <a:gd name="connsiteY54-23294" fmla="*/ 1190415 h 2455696"/>
                  <a:gd name="connsiteX55-23295" fmla="*/ 1603076 w 1903102"/>
                  <a:gd name="connsiteY55-23296" fmla="*/ 1474113 h 2455696"/>
                  <a:gd name="connsiteX56-23297" fmla="*/ 1638316 w 1903102"/>
                  <a:gd name="connsiteY56-23298" fmla="*/ 1182138 h 2455696"/>
                  <a:gd name="connsiteX57-23299" fmla="*/ 1683561 w 1903102"/>
                  <a:gd name="connsiteY57-23300" fmla="*/ 1472044 h 2455696"/>
                  <a:gd name="connsiteX58-23301" fmla="*/ 1731659 w 1903102"/>
                  <a:gd name="connsiteY58-23302" fmla="*/ 1209573 h 2455696"/>
                  <a:gd name="connsiteX59-23303" fmla="*/ 1774519 w 1903102"/>
                  <a:gd name="connsiteY59-23304" fmla="*/ 1479226 h 2455696"/>
                  <a:gd name="connsiteX60-23305" fmla="*/ 1824044 w 1903102"/>
                  <a:gd name="connsiteY60-23306" fmla="*/ 1200858 h 2455696"/>
                  <a:gd name="connsiteX61-23307" fmla="*/ 1859285 w 1903102"/>
                  <a:gd name="connsiteY61-23308" fmla="*/ 1473023 h 2455696"/>
                  <a:gd name="connsiteX62-23309" fmla="*/ 1903102 w 1903102"/>
                  <a:gd name="connsiteY62-23310" fmla="*/ 1195091 h 2455696"/>
                  <a:gd name="connsiteX0-23311" fmla="*/ 0 w 1903102"/>
                  <a:gd name="connsiteY0-23312" fmla="*/ 1412089 h 2455696"/>
                  <a:gd name="connsiteX1-23313" fmla="*/ 37153 w 1903102"/>
                  <a:gd name="connsiteY1-23314" fmla="*/ 1109836 h 2455696"/>
                  <a:gd name="connsiteX2-23315" fmla="*/ 62867 w 1903102"/>
                  <a:gd name="connsiteY2-23316" fmla="*/ 1393626 h 2455696"/>
                  <a:gd name="connsiteX3-23317" fmla="*/ 103827 w 1903102"/>
                  <a:gd name="connsiteY3-23318" fmla="*/ 1082839 h 2455696"/>
                  <a:gd name="connsiteX4-23319" fmla="*/ 125733 w 1903102"/>
                  <a:gd name="connsiteY4-23320" fmla="*/ 1419273 h 2455696"/>
                  <a:gd name="connsiteX5-23321" fmla="*/ 170819 w 1903102"/>
                  <a:gd name="connsiteY5-23322" fmla="*/ 1151399 h 2455696"/>
                  <a:gd name="connsiteX6-23323" fmla="*/ 173603 w 1903102"/>
                  <a:gd name="connsiteY6-23324" fmla="*/ 1127886 h 2455696"/>
                  <a:gd name="connsiteX7-23325" fmla="*/ 200027 w 1903102"/>
                  <a:gd name="connsiteY7-23326" fmla="*/ 1509975 h 2455696"/>
                  <a:gd name="connsiteX8-23327" fmla="*/ 220352 w 1903102"/>
                  <a:gd name="connsiteY8-23328" fmla="*/ 1033293 h 2455696"/>
                  <a:gd name="connsiteX9-23329" fmla="*/ 250986 w 1903102"/>
                  <a:gd name="connsiteY9-23330" fmla="*/ 1564189 h 2455696"/>
                  <a:gd name="connsiteX10-23331" fmla="*/ 286391 w 1903102"/>
                  <a:gd name="connsiteY10-23332" fmla="*/ 930782 h 2455696"/>
                  <a:gd name="connsiteX11-23333" fmla="*/ 299087 w 1903102"/>
                  <a:gd name="connsiteY11-23334" fmla="*/ 1730955 h 2455696"/>
                  <a:gd name="connsiteX12-23335" fmla="*/ 328936 w 1903102"/>
                  <a:gd name="connsiteY12-23336" fmla="*/ 770835 h 2455696"/>
                  <a:gd name="connsiteX13-23337" fmla="*/ 342263 w 1903102"/>
                  <a:gd name="connsiteY13-23338" fmla="*/ 1883500 h 2455696"/>
                  <a:gd name="connsiteX14-23339" fmla="*/ 377830 w 1903102"/>
                  <a:gd name="connsiteY14-23340" fmla="*/ 610742 h 2455696"/>
                  <a:gd name="connsiteX15-23341" fmla="*/ 394331 w 1903102"/>
                  <a:gd name="connsiteY15-23342" fmla="*/ 2051213 h 2455696"/>
                  <a:gd name="connsiteX16-23343" fmla="*/ 434345 w 1903102"/>
                  <a:gd name="connsiteY16-23344" fmla="*/ 458416 h 2455696"/>
                  <a:gd name="connsiteX17-23345" fmla="*/ 445127 w 1903102"/>
                  <a:gd name="connsiteY17-23346" fmla="*/ 2233948 h 2455696"/>
                  <a:gd name="connsiteX18-23347" fmla="*/ 492130 w 1903102"/>
                  <a:gd name="connsiteY18-23348" fmla="*/ 298395 h 2455696"/>
                  <a:gd name="connsiteX19-23349" fmla="*/ 495923 w 1903102"/>
                  <a:gd name="connsiteY19-23350" fmla="*/ 2454856 h 2455696"/>
                  <a:gd name="connsiteX20-23351" fmla="*/ 540395 w 1903102"/>
                  <a:gd name="connsiteY20-23352" fmla="*/ 121 h 2455696"/>
                  <a:gd name="connsiteX21-23353" fmla="*/ 543547 w 1903102"/>
                  <a:gd name="connsiteY21-23354" fmla="*/ 2338807 h 2455696"/>
                  <a:gd name="connsiteX22-23355" fmla="*/ 583570 w 1903102"/>
                  <a:gd name="connsiteY22-23356" fmla="*/ 240542 h 2455696"/>
                  <a:gd name="connsiteX23-23357" fmla="*/ 593082 w 1903102"/>
                  <a:gd name="connsiteY23-23358" fmla="*/ 2210724 h 2455696"/>
                  <a:gd name="connsiteX24-23359" fmla="*/ 626747 w 1903102"/>
                  <a:gd name="connsiteY24-23360" fmla="*/ 484017 h 2455696"/>
                  <a:gd name="connsiteX25-23361" fmla="*/ 639443 w 1903102"/>
                  <a:gd name="connsiteY25-23362" fmla="*/ 1997656 h 2455696"/>
                  <a:gd name="connsiteX26-23363" fmla="*/ 667391 w 1903102"/>
                  <a:gd name="connsiteY26-23364" fmla="*/ 737296 h 2455696"/>
                  <a:gd name="connsiteX27-23365" fmla="*/ 690881 w 1903102"/>
                  <a:gd name="connsiteY27-23366" fmla="*/ 1920655 h 2455696"/>
                  <a:gd name="connsiteX28-23367" fmla="*/ 721839 w 1903102"/>
                  <a:gd name="connsiteY28-23368" fmla="*/ 855694 h 2455696"/>
                  <a:gd name="connsiteX29-23369" fmla="*/ 742319 w 1903102"/>
                  <a:gd name="connsiteY29-23370" fmla="*/ 1720276 h 2455696"/>
                  <a:gd name="connsiteX30-23371" fmla="*/ 769624 w 1903102"/>
                  <a:gd name="connsiteY30-23372" fmla="*/ 939002 h 2455696"/>
                  <a:gd name="connsiteX31-23373" fmla="*/ 798040 w 1903102"/>
                  <a:gd name="connsiteY31-23374" fmla="*/ 1672736 h 2455696"/>
                  <a:gd name="connsiteX32-23375" fmla="*/ 821063 w 1903102"/>
                  <a:gd name="connsiteY32-23376" fmla="*/ 998577 h 2455696"/>
                  <a:gd name="connsiteX33-23377" fmla="*/ 845183 w 1903102"/>
                  <a:gd name="connsiteY33-23378" fmla="*/ 1602190 h 2455696"/>
                  <a:gd name="connsiteX34-23379" fmla="*/ 872501 w 1903102"/>
                  <a:gd name="connsiteY34-23380" fmla="*/ 1068428 h 2455696"/>
                  <a:gd name="connsiteX35-23381" fmla="*/ 899154 w 1903102"/>
                  <a:gd name="connsiteY35-23382" fmla="*/ 1553341 h 2455696"/>
                  <a:gd name="connsiteX36-23383" fmla="*/ 928221 w 1903102"/>
                  <a:gd name="connsiteY36-23384" fmla="*/ 1100570 h 2455696"/>
                  <a:gd name="connsiteX37-23385" fmla="*/ 960102 w 1903102"/>
                  <a:gd name="connsiteY37-23386" fmla="*/ 1534898 h 2455696"/>
                  <a:gd name="connsiteX38-23387" fmla="*/ 993301 w 1903102"/>
                  <a:gd name="connsiteY38-23388" fmla="*/ 1124727 h 2455696"/>
                  <a:gd name="connsiteX39-23389" fmla="*/ 1031856 w 1903102"/>
                  <a:gd name="connsiteY39-23390" fmla="*/ 1487430 h 2455696"/>
                  <a:gd name="connsiteX40-23391" fmla="*/ 1068859 w 1903102"/>
                  <a:gd name="connsiteY40-23392" fmla="*/ 1136749 h 2455696"/>
                  <a:gd name="connsiteX41-23393" fmla="*/ 1092525 w 1903102"/>
                  <a:gd name="connsiteY41-23394" fmla="*/ 1477317 h 2455696"/>
                  <a:gd name="connsiteX42-23395" fmla="*/ 1121417 w 1903102"/>
                  <a:gd name="connsiteY42-23396" fmla="*/ 1154527 h 2455696"/>
                  <a:gd name="connsiteX43-23397" fmla="*/ 1146821 w 1903102"/>
                  <a:gd name="connsiteY43-23398" fmla="*/ 1468970 h 2455696"/>
                  <a:gd name="connsiteX44-23399" fmla="*/ 1181748 w 1903102"/>
                  <a:gd name="connsiteY44-23400" fmla="*/ 1170205 h 2455696"/>
                  <a:gd name="connsiteX45-23401" fmla="*/ 1213812 w 1903102"/>
                  <a:gd name="connsiteY45-23402" fmla="*/ 1466319 h 2455696"/>
                  <a:gd name="connsiteX46-23403" fmla="*/ 1253185 w 1903102"/>
                  <a:gd name="connsiteY46-23404" fmla="*/ 1183376 h 2455696"/>
                  <a:gd name="connsiteX47-23405" fmla="*/ 1283665 w 1903102"/>
                  <a:gd name="connsiteY47-23406" fmla="*/ 1483190 h 2455696"/>
                  <a:gd name="connsiteX48-23407" fmla="*/ 1329865 w 1903102"/>
                  <a:gd name="connsiteY48-23408" fmla="*/ 1198323 h 2455696"/>
                  <a:gd name="connsiteX49-23409" fmla="*/ 1367008 w 1903102"/>
                  <a:gd name="connsiteY49-23410" fmla="*/ 1476616 h 2455696"/>
                  <a:gd name="connsiteX50-23411" fmla="*/ 1407336 w 1903102"/>
                  <a:gd name="connsiteY50-23412" fmla="*/ 1179311 h 2455696"/>
                  <a:gd name="connsiteX51-23413" fmla="*/ 1434957 w 1903102"/>
                  <a:gd name="connsiteY51-23414" fmla="*/ 1470632 h 2455696"/>
                  <a:gd name="connsiteX52-23415" fmla="*/ 1476873 w 1903102"/>
                  <a:gd name="connsiteY52-23416" fmla="*/ 1168965 h 2455696"/>
                  <a:gd name="connsiteX53-23417" fmla="*/ 1515919 w 1903102"/>
                  <a:gd name="connsiteY53-23418" fmla="*/ 1463009 h 2455696"/>
                  <a:gd name="connsiteX54-23419" fmla="*/ 1555454 w 1903102"/>
                  <a:gd name="connsiteY54-23420" fmla="*/ 1190415 h 2455696"/>
                  <a:gd name="connsiteX55-23421" fmla="*/ 1603076 w 1903102"/>
                  <a:gd name="connsiteY55-23422" fmla="*/ 1474113 h 2455696"/>
                  <a:gd name="connsiteX56-23423" fmla="*/ 1638316 w 1903102"/>
                  <a:gd name="connsiteY56-23424" fmla="*/ 1182138 h 2455696"/>
                  <a:gd name="connsiteX57-23425" fmla="*/ 1683561 w 1903102"/>
                  <a:gd name="connsiteY57-23426" fmla="*/ 1472044 h 2455696"/>
                  <a:gd name="connsiteX58-23427" fmla="*/ 1731659 w 1903102"/>
                  <a:gd name="connsiteY58-23428" fmla="*/ 1209573 h 2455696"/>
                  <a:gd name="connsiteX59-23429" fmla="*/ 1774519 w 1903102"/>
                  <a:gd name="connsiteY59-23430" fmla="*/ 1479226 h 2455696"/>
                  <a:gd name="connsiteX60-23431" fmla="*/ 1824044 w 1903102"/>
                  <a:gd name="connsiteY60-23432" fmla="*/ 1200858 h 2455696"/>
                  <a:gd name="connsiteX61-23433" fmla="*/ 1859285 w 1903102"/>
                  <a:gd name="connsiteY61-23434" fmla="*/ 1473023 h 2455696"/>
                  <a:gd name="connsiteX62-23435" fmla="*/ 1903102 w 1903102"/>
                  <a:gd name="connsiteY62-23436" fmla="*/ 1195091 h 2455696"/>
                  <a:gd name="connsiteX0-23437" fmla="*/ 0 w 1903102"/>
                  <a:gd name="connsiteY0-23438" fmla="*/ 1412089 h 2455696"/>
                  <a:gd name="connsiteX1-23439" fmla="*/ 37153 w 1903102"/>
                  <a:gd name="connsiteY1-23440" fmla="*/ 1109836 h 2455696"/>
                  <a:gd name="connsiteX2-23441" fmla="*/ 62867 w 1903102"/>
                  <a:gd name="connsiteY2-23442" fmla="*/ 1393626 h 2455696"/>
                  <a:gd name="connsiteX3-23443" fmla="*/ 103827 w 1903102"/>
                  <a:gd name="connsiteY3-23444" fmla="*/ 1082839 h 2455696"/>
                  <a:gd name="connsiteX4-23445" fmla="*/ 125733 w 1903102"/>
                  <a:gd name="connsiteY4-23446" fmla="*/ 1419273 h 2455696"/>
                  <a:gd name="connsiteX5-23447" fmla="*/ 170819 w 1903102"/>
                  <a:gd name="connsiteY5-23448" fmla="*/ 1151399 h 2455696"/>
                  <a:gd name="connsiteX6-23449" fmla="*/ 173603 w 1903102"/>
                  <a:gd name="connsiteY6-23450" fmla="*/ 1127886 h 2455696"/>
                  <a:gd name="connsiteX7-23451" fmla="*/ 200027 w 1903102"/>
                  <a:gd name="connsiteY7-23452" fmla="*/ 1509975 h 2455696"/>
                  <a:gd name="connsiteX8-23453" fmla="*/ 220352 w 1903102"/>
                  <a:gd name="connsiteY8-23454" fmla="*/ 1033293 h 2455696"/>
                  <a:gd name="connsiteX9-23455" fmla="*/ 250986 w 1903102"/>
                  <a:gd name="connsiteY9-23456" fmla="*/ 1564189 h 2455696"/>
                  <a:gd name="connsiteX10-23457" fmla="*/ 286391 w 1903102"/>
                  <a:gd name="connsiteY10-23458" fmla="*/ 930782 h 2455696"/>
                  <a:gd name="connsiteX11-23459" fmla="*/ 299087 w 1903102"/>
                  <a:gd name="connsiteY11-23460" fmla="*/ 1730955 h 2455696"/>
                  <a:gd name="connsiteX12-23461" fmla="*/ 328936 w 1903102"/>
                  <a:gd name="connsiteY12-23462" fmla="*/ 770835 h 2455696"/>
                  <a:gd name="connsiteX13-23463" fmla="*/ 342263 w 1903102"/>
                  <a:gd name="connsiteY13-23464" fmla="*/ 1883500 h 2455696"/>
                  <a:gd name="connsiteX14-23465" fmla="*/ 377830 w 1903102"/>
                  <a:gd name="connsiteY14-23466" fmla="*/ 610742 h 2455696"/>
                  <a:gd name="connsiteX15-23467" fmla="*/ 394331 w 1903102"/>
                  <a:gd name="connsiteY15-23468" fmla="*/ 2051213 h 2455696"/>
                  <a:gd name="connsiteX16-23469" fmla="*/ 434345 w 1903102"/>
                  <a:gd name="connsiteY16-23470" fmla="*/ 458416 h 2455696"/>
                  <a:gd name="connsiteX17-23471" fmla="*/ 445127 w 1903102"/>
                  <a:gd name="connsiteY17-23472" fmla="*/ 2233948 h 2455696"/>
                  <a:gd name="connsiteX18-23473" fmla="*/ 492130 w 1903102"/>
                  <a:gd name="connsiteY18-23474" fmla="*/ 298395 h 2455696"/>
                  <a:gd name="connsiteX19-23475" fmla="*/ 495923 w 1903102"/>
                  <a:gd name="connsiteY19-23476" fmla="*/ 2454856 h 2455696"/>
                  <a:gd name="connsiteX20-23477" fmla="*/ 540395 w 1903102"/>
                  <a:gd name="connsiteY20-23478" fmla="*/ 121 h 2455696"/>
                  <a:gd name="connsiteX21-23479" fmla="*/ 543547 w 1903102"/>
                  <a:gd name="connsiteY21-23480" fmla="*/ 2338807 h 2455696"/>
                  <a:gd name="connsiteX22-23481" fmla="*/ 583570 w 1903102"/>
                  <a:gd name="connsiteY22-23482" fmla="*/ 240542 h 2455696"/>
                  <a:gd name="connsiteX23-23483" fmla="*/ 593082 w 1903102"/>
                  <a:gd name="connsiteY23-23484" fmla="*/ 2210724 h 2455696"/>
                  <a:gd name="connsiteX24-23485" fmla="*/ 626747 w 1903102"/>
                  <a:gd name="connsiteY24-23486" fmla="*/ 484017 h 2455696"/>
                  <a:gd name="connsiteX25-23487" fmla="*/ 639443 w 1903102"/>
                  <a:gd name="connsiteY25-23488" fmla="*/ 1997656 h 2455696"/>
                  <a:gd name="connsiteX26-23489" fmla="*/ 667391 w 1903102"/>
                  <a:gd name="connsiteY26-23490" fmla="*/ 737296 h 2455696"/>
                  <a:gd name="connsiteX27-23491" fmla="*/ 690881 w 1903102"/>
                  <a:gd name="connsiteY27-23492" fmla="*/ 1920655 h 2455696"/>
                  <a:gd name="connsiteX28-23493" fmla="*/ 721839 w 1903102"/>
                  <a:gd name="connsiteY28-23494" fmla="*/ 855694 h 2455696"/>
                  <a:gd name="connsiteX29-23495" fmla="*/ 742319 w 1903102"/>
                  <a:gd name="connsiteY29-23496" fmla="*/ 1720276 h 2455696"/>
                  <a:gd name="connsiteX30-23497" fmla="*/ 769624 w 1903102"/>
                  <a:gd name="connsiteY30-23498" fmla="*/ 939002 h 2455696"/>
                  <a:gd name="connsiteX31-23499" fmla="*/ 798040 w 1903102"/>
                  <a:gd name="connsiteY31-23500" fmla="*/ 1672736 h 2455696"/>
                  <a:gd name="connsiteX32-23501" fmla="*/ 821063 w 1903102"/>
                  <a:gd name="connsiteY32-23502" fmla="*/ 998577 h 2455696"/>
                  <a:gd name="connsiteX33-23503" fmla="*/ 845183 w 1903102"/>
                  <a:gd name="connsiteY33-23504" fmla="*/ 1602190 h 2455696"/>
                  <a:gd name="connsiteX34-23505" fmla="*/ 872501 w 1903102"/>
                  <a:gd name="connsiteY34-23506" fmla="*/ 1068428 h 2455696"/>
                  <a:gd name="connsiteX35-23507" fmla="*/ 899154 w 1903102"/>
                  <a:gd name="connsiteY35-23508" fmla="*/ 1553341 h 2455696"/>
                  <a:gd name="connsiteX36-23509" fmla="*/ 928221 w 1903102"/>
                  <a:gd name="connsiteY36-23510" fmla="*/ 1100570 h 2455696"/>
                  <a:gd name="connsiteX37-23511" fmla="*/ 960102 w 1903102"/>
                  <a:gd name="connsiteY37-23512" fmla="*/ 1534898 h 2455696"/>
                  <a:gd name="connsiteX38-23513" fmla="*/ 993301 w 1903102"/>
                  <a:gd name="connsiteY38-23514" fmla="*/ 1124727 h 2455696"/>
                  <a:gd name="connsiteX39-23515" fmla="*/ 1031856 w 1903102"/>
                  <a:gd name="connsiteY39-23516" fmla="*/ 1487430 h 2455696"/>
                  <a:gd name="connsiteX40-23517" fmla="*/ 1068859 w 1903102"/>
                  <a:gd name="connsiteY40-23518" fmla="*/ 1136749 h 2455696"/>
                  <a:gd name="connsiteX41-23519" fmla="*/ 1092525 w 1903102"/>
                  <a:gd name="connsiteY41-23520" fmla="*/ 1477317 h 2455696"/>
                  <a:gd name="connsiteX42-23521" fmla="*/ 1121417 w 1903102"/>
                  <a:gd name="connsiteY42-23522" fmla="*/ 1154527 h 2455696"/>
                  <a:gd name="connsiteX43-23523" fmla="*/ 1146821 w 1903102"/>
                  <a:gd name="connsiteY43-23524" fmla="*/ 1468970 h 2455696"/>
                  <a:gd name="connsiteX44-23525" fmla="*/ 1181748 w 1903102"/>
                  <a:gd name="connsiteY44-23526" fmla="*/ 1170205 h 2455696"/>
                  <a:gd name="connsiteX45-23527" fmla="*/ 1213812 w 1903102"/>
                  <a:gd name="connsiteY45-23528" fmla="*/ 1466319 h 2455696"/>
                  <a:gd name="connsiteX46-23529" fmla="*/ 1253185 w 1903102"/>
                  <a:gd name="connsiteY46-23530" fmla="*/ 1183376 h 2455696"/>
                  <a:gd name="connsiteX47-23531" fmla="*/ 1283665 w 1903102"/>
                  <a:gd name="connsiteY47-23532" fmla="*/ 1483190 h 2455696"/>
                  <a:gd name="connsiteX48-23533" fmla="*/ 1329865 w 1903102"/>
                  <a:gd name="connsiteY48-23534" fmla="*/ 1198323 h 2455696"/>
                  <a:gd name="connsiteX49-23535" fmla="*/ 1367008 w 1903102"/>
                  <a:gd name="connsiteY49-23536" fmla="*/ 1476616 h 2455696"/>
                  <a:gd name="connsiteX50-23537" fmla="*/ 1407336 w 1903102"/>
                  <a:gd name="connsiteY50-23538" fmla="*/ 1179311 h 2455696"/>
                  <a:gd name="connsiteX51-23539" fmla="*/ 1434957 w 1903102"/>
                  <a:gd name="connsiteY51-23540" fmla="*/ 1470632 h 2455696"/>
                  <a:gd name="connsiteX52-23541" fmla="*/ 1476873 w 1903102"/>
                  <a:gd name="connsiteY52-23542" fmla="*/ 1168965 h 2455696"/>
                  <a:gd name="connsiteX53-23543" fmla="*/ 1515919 w 1903102"/>
                  <a:gd name="connsiteY53-23544" fmla="*/ 1463009 h 2455696"/>
                  <a:gd name="connsiteX54-23545" fmla="*/ 1555454 w 1903102"/>
                  <a:gd name="connsiteY54-23546" fmla="*/ 1190415 h 2455696"/>
                  <a:gd name="connsiteX55-23547" fmla="*/ 1603076 w 1903102"/>
                  <a:gd name="connsiteY55-23548" fmla="*/ 1474113 h 2455696"/>
                  <a:gd name="connsiteX56-23549" fmla="*/ 1642125 w 1903102"/>
                  <a:gd name="connsiteY56-23550" fmla="*/ 1108287 h 2455696"/>
                  <a:gd name="connsiteX57-23551" fmla="*/ 1683561 w 1903102"/>
                  <a:gd name="connsiteY57-23552" fmla="*/ 1472044 h 2455696"/>
                  <a:gd name="connsiteX58-23553" fmla="*/ 1731659 w 1903102"/>
                  <a:gd name="connsiteY58-23554" fmla="*/ 1209573 h 2455696"/>
                  <a:gd name="connsiteX59-23555" fmla="*/ 1774519 w 1903102"/>
                  <a:gd name="connsiteY59-23556" fmla="*/ 1479226 h 2455696"/>
                  <a:gd name="connsiteX60-23557" fmla="*/ 1824044 w 1903102"/>
                  <a:gd name="connsiteY60-23558" fmla="*/ 1200858 h 2455696"/>
                  <a:gd name="connsiteX61-23559" fmla="*/ 1859285 w 1903102"/>
                  <a:gd name="connsiteY61-23560" fmla="*/ 1473023 h 2455696"/>
                  <a:gd name="connsiteX62-23561" fmla="*/ 1903102 w 1903102"/>
                  <a:gd name="connsiteY62-23562" fmla="*/ 1195091 h 2455696"/>
                  <a:gd name="connsiteX0-23563" fmla="*/ 0 w 1903102"/>
                  <a:gd name="connsiteY0-23564" fmla="*/ 1412089 h 2455696"/>
                  <a:gd name="connsiteX1-23565" fmla="*/ 37153 w 1903102"/>
                  <a:gd name="connsiteY1-23566" fmla="*/ 1109836 h 2455696"/>
                  <a:gd name="connsiteX2-23567" fmla="*/ 62867 w 1903102"/>
                  <a:gd name="connsiteY2-23568" fmla="*/ 1393626 h 2455696"/>
                  <a:gd name="connsiteX3-23569" fmla="*/ 103827 w 1903102"/>
                  <a:gd name="connsiteY3-23570" fmla="*/ 1082839 h 2455696"/>
                  <a:gd name="connsiteX4-23571" fmla="*/ 125733 w 1903102"/>
                  <a:gd name="connsiteY4-23572" fmla="*/ 1419273 h 2455696"/>
                  <a:gd name="connsiteX5-23573" fmla="*/ 170819 w 1903102"/>
                  <a:gd name="connsiteY5-23574" fmla="*/ 1151399 h 2455696"/>
                  <a:gd name="connsiteX6-23575" fmla="*/ 173603 w 1903102"/>
                  <a:gd name="connsiteY6-23576" fmla="*/ 1127886 h 2455696"/>
                  <a:gd name="connsiteX7-23577" fmla="*/ 200027 w 1903102"/>
                  <a:gd name="connsiteY7-23578" fmla="*/ 1509975 h 2455696"/>
                  <a:gd name="connsiteX8-23579" fmla="*/ 220352 w 1903102"/>
                  <a:gd name="connsiteY8-23580" fmla="*/ 1033293 h 2455696"/>
                  <a:gd name="connsiteX9-23581" fmla="*/ 250986 w 1903102"/>
                  <a:gd name="connsiteY9-23582" fmla="*/ 1564189 h 2455696"/>
                  <a:gd name="connsiteX10-23583" fmla="*/ 286391 w 1903102"/>
                  <a:gd name="connsiteY10-23584" fmla="*/ 930782 h 2455696"/>
                  <a:gd name="connsiteX11-23585" fmla="*/ 299087 w 1903102"/>
                  <a:gd name="connsiteY11-23586" fmla="*/ 1730955 h 2455696"/>
                  <a:gd name="connsiteX12-23587" fmla="*/ 328936 w 1903102"/>
                  <a:gd name="connsiteY12-23588" fmla="*/ 770835 h 2455696"/>
                  <a:gd name="connsiteX13-23589" fmla="*/ 342263 w 1903102"/>
                  <a:gd name="connsiteY13-23590" fmla="*/ 1883500 h 2455696"/>
                  <a:gd name="connsiteX14-23591" fmla="*/ 377830 w 1903102"/>
                  <a:gd name="connsiteY14-23592" fmla="*/ 610742 h 2455696"/>
                  <a:gd name="connsiteX15-23593" fmla="*/ 394331 w 1903102"/>
                  <a:gd name="connsiteY15-23594" fmla="*/ 2051213 h 2455696"/>
                  <a:gd name="connsiteX16-23595" fmla="*/ 434345 w 1903102"/>
                  <a:gd name="connsiteY16-23596" fmla="*/ 458416 h 2455696"/>
                  <a:gd name="connsiteX17-23597" fmla="*/ 445127 w 1903102"/>
                  <a:gd name="connsiteY17-23598" fmla="*/ 2233948 h 2455696"/>
                  <a:gd name="connsiteX18-23599" fmla="*/ 492130 w 1903102"/>
                  <a:gd name="connsiteY18-23600" fmla="*/ 298395 h 2455696"/>
                  <a:gd name="connsiteX19-23601" fmla="*/ 495923 w 1903102"/>
                  <a:gd name="connsiteY19-23602" fmla="*/ 2454856 h 2455696"/>
                  <a:gd name="connsiteX20-23603" fmla="*/ 540395 w 1903102"/>
                  <a:gd name="connsiteY20-23604" fmla="*/ 121 h 2455696"/>
                  <a:gd name="connsiteX21-23605" fmla="*/ 543547 w 1903102"/>
                  <a:gd name="connsiteY21-23606" fmla="*/ 2338807 h 2455696"/>
                  <a:gd name="connsiteX22-23607" fmla="*/ 583570 w 1903102"/>
                  <a:gd name="connsiteY22-23608" fmla="*/ 240542 h 2455696"/>
                  <a:gd name="connsiteX23-23609" fmla="*/ 593082 w 1903102"/>
                  <a:gd name="connsiteY23-23610" fmla="*/ 2210724 h 2455696"/>
                  <a:gd name="connsiteX24-23611" fmla="*/ 626747 w 1903102"/>
                  <a:gd name="connsiteY24-23612" fmla="*/ 484017 h 2455696"/>
                  <a:gd name="connsiteX25-23613" fmla="*/ 639443 w 1903102"/>
                  <a:gd name="connsiteY25-23614" fmla="*/ 1997656 h 2455696"/>
                  <a:gd name="connsiteX26-23615" fmla="*/ 667391 w 1903102"/>
                  <a:gd name="connsiteY26-23616" fmla="*/ 737296 h 2455696"/>
                  <a:gd name="connsiteX27-23617" fmla="*/ 690881 w 1903102"/>
                  <a:gd name="connsiteY27-23618" fmla="*/ 1920655 h 2455696"/>
                  <a:gd name="connsiteX28-23619" fmla="*/ 721839 w 1903102"/>
                  <a:gd name="connsiteY28-23620" fmla="*/ 855694 h 2455696"/>
                  <a:gd name="connsiteX29-23621" fmla="*/ 742319 w 1903102"/>
                  <a:gd name="connsiteY29-23622" fmla="*/ 1720276 h 2455696"/>
                  <a:gd name="connsiteX30-23623" fmla="*/ 769624 w 1903102"/>
                  <a:gd name="connsiteY30-23624" fmla="*/ 939002 h 2455696"/>
                  <a:gd name="connsiteX31-23625" fmla="*/ 798040 w 1903102"/>
                  <a:gd name="connsiteY31-23626" fmla="*/ 1672736 h 2455696"/>
                  <a:gd name="connsiteX32-23627" fmla="*/ 821063 w 1903102"/>
                  <a:gd name="connsiteY32-23628" fmla="*/ 998577 h 2455696"/>
                  <a:gd name="connsiteX33-23629" fmla="*/ 845183 w 1903102"/>
                  <a:gd name="connsiteY33-23630" fmla="*/ 1602190 h 2455696"/>
                  <a:gd name="connsiteX34-23631" fmla="*/ 872501 w 1903102"/>
                  <a:gd name="connsiteY34-23632" fmla="*/ 1068428 h 2455696"/>
                  <a:gd name="connsiteX35-23633" fmla="*/ 899154 w 1903102"/>
                  <a:gd name="connsiteY35-23634" fmla="*/ 1553341 h 2455696"/>
                  <a:gd name="connsiteX36-23635" fmla="*/ 928221 w 1903102"/>
                  <a:gd name="connsiteY36-23636" fmla="*/ 1100570 h 2455696"/>
                  <a:gd name="connsiteX37-23637" fmla="*/ 960102 w 1903102"/>
                  <a:gd name="connsiteY37-23638" fmla="*/ 1534898 h 2455696"/>
                  <a:gd name="connsiteX38-23639" fmla="*/ 993301 w 1903102"/>
                  <a:gd name="connsiteY38-23640" fmla="*/ 1124727 h 2455696"/>
                  <a:gd name="connsiteX39-23641" fmla="*/ 1031856 w 1903102"/>
                  <a:gd name="connsiteY39-23642" fmla="*/ 1487430 h 2455696"/>
                  <a:gd name="connsiteX40-23643" fmla="*/ 1068859 w 1903102"/>
                  <a:gd name="connsiteY40-23644" fmla="*/ 1136749 h 2455696"/>
                  <a:gd name="connsiteX41-23645" fmla="*/ 1092525 w 1903102"/>
                  <a:gd name="connsiteY41-23646" fmla="*/ 1477317 h 2455696"/>
                  <a:gd name="connsiteX42-23647" fmla="*/ 1121417 w 1903102"/>
                  <a:gd name="connsiteY42-23648" fmla="*/ 1154527 h 2455696"/>
                  <a:gd name="connsiteX43-23649" fmla="*/ 1146821 w 1903102"/>
                  <a:gd name="connsiteY43-23650" fmla="*/ 1468970 h 2455696"/>
                  <a:gd name="connsiteX44-23651" fmla="*/ 1181748 w 1903102"/>
                  <a:gd name="connsiteY44-23652" fmla="*/ 1170205 h 2455696"/>
                  <a:gd name="connsiteX45-23653" fmla="*/ 1213812 w 1903102"/>
                  <a:gd name="connsiteY45-23654" fmla="*/ 1466319 h 2455696"/>
                  <a:gd name="connsiteX46-23655" fmla="*/ 1253185 w 1903102"/>
                  <a:gd name="connsiteY46-23656" fmla="*/ 1183376 h 2455696"/>
                  <a:gd name="connsiteX47-23657" fmla="*/ 1283665 w 1903102"/>
                  <a:gd name="connsiteY47-23658" fmla="*/ 1483190 h 2455696"/>
                  <a:gd name="connsiteX48-23659" fmla="*/ 1329865 w 1903102"/>
                  <a:gd name="connsiteY48-23660" fmla="*/ 1198323 h 2455696"/>
                  <a:gd name="connsiteX49-23661" fmla="*/ 1367008 w 1903102"/>
                  <a:gd name="connsiteY49-23662" fmla="*/ 1476616 h 2455696"/>
                  <a:gd name="connsiteX50-23663" fmla="*/ 1407336 w 1903102"/>
                  <a:gd name="connsiteY50-23664" fmla="*/ 1179311 h 2455696"/>
                  <a:gd name="connsiteX51-23665" fmla="*/ 1434957 w 1903102"/>
                  <a:gd name="connsiteY51-23666" fmla="*/ 1470632 h 2455696"/>
                  <a:gd name="connsiteX52-23667" fmla="*/ 1476873 w 1903102"/>
                  <a:gd name="connsiteY52-23668" fmla="*/ 1168965 h 2455696"/>
                  <a:gd name="connsiteX53-23669" fmla="*/ 1515919 w 1903102"/>
                  <a:gd name="connsiteY53-23670" fmla="*/ 1463009 h 2455696"/>
                  <a:gd name="connsiteX54-23671" fmla="*/ 1555454 w 1903102"/>
                  <a:gd name="connsiteY54-23672" fmla="*/ 1190415 h 2455696"/>
                  <a:gd name="connsiteX55-23673" fmla="*/ 1603076 w 1903102"/>
                  <a:gd name="connsiteY55-23674" fmla="*/ 1427957 h 2455696"/>
                  <a:gd name="connsiteX56-23675" fmla="*/ 1642125 w 1903102"/>
                  <a:gd name="connsiteY56-23676" fmla="*/ 1108287 h 2455696"/>
                  <a:gd name="connsiteX57-23677" fmla="*/ 1683561 w 1903102"/>
                  <a:gd name="connsiteY57-23678" fmla="*/ 1472044 h 2455696"/>
                  <a:gd name="connsiteX58-23679" fmla="*/ 1731659 w 1903102"/>
                  <a:gd name="connsiteY58-23680" fmla="*/ 1209573 h 2455696"/>
                  <a:gd name="connsiteX59-23681" fmla="*/ 1774519 w 1903102"/>
                  <a:gd name="connsiteY59-23682" fmla="*/ 1479226 h 2455696"/>
                  <a:gd name="connsiteX60-23683" fmla="*/ 1824044 w 1903102"/>
                  <a:gd name="connsiteY60-23684" fmla="*/ 1200858 h 2455696"/>
                  <a:gd name="connsiteX61-23685" fmla="*/ 1859285 w 1903102"/>
                  <a:gd name="connsiteY61-23686" fmla="*/ 1473023 h 2455696"/>
                  <a:gd name="connsiteX62-23687" fmla="*/ 1903102 w 1903102"/>
                  <a:gd name="connsiteY62-23688" fmla="*/ 1195091 h 2455696"/>
                  <a:gd name="connsiteX0-23689" fmla="*/ 0 w 1903102"/>
                  <a:gd name="connsiteY0-23690" fmla="*/ 1412089 h 2455696"/>
                  <a:gd name="connsiteX1-23691" fmla="*/ 37153 w 1903102"/>
                  <a:gd name="connsiteY1-23692" fmla="*/ 1109836 h 2455696"/>
                  <a:gd name="connsiteX2-23693" fmla="*/ 62867 w 1903102"/>
                  <a:gd name="connsiteY2-23694" fmla="*/ 1393626 h 2455696"/>
                  <a:gd name="connsiteX3-23695" fmla="*/ 103827 w 1903102"/>
                  <a:gd name="connsiteY3-23696" fmla="*/ 1082839 h 2455696"/>
                  <a:gd name="connsiteX4-23697" fmla="*/ 125733 w 1903102"/>
                  <a:gd name="connsiteY4-23698" fmla="*/ 1419273 h 2455696"/>
                  <a:gd name="connsiteX5-23699" fmla="*/ 170819 w 1903102"/>
                  <a:gd name="connsiteY5-23700" fmla="*/ 1151399 h 2455696"/>
                  <a:gd name="connsiteX6-23701" fmla="*/ 173603 w 1903102"/>
                  <a:gd name="connsiteY6-23702" fmla="*/ 1127886 h 2455696"/>
                  <a:gd name="connsiteX7-23703" fmla="*/ 200027 w 1903102"/>
                  <a:gd name="connsiteY7-23704" fmla="*/ 1509975 h 2455696"/>
                  <a:gd name="connsiteX8-23705" fmla="*/ 220352 w 1903102"/>
                  <a:gd name="connsiteY8-23706" fmla="*/ 1033293 h 2455696"/>
                  <a:gd name="connsiteX9-23707" fmla="*/ 250986 w 1903102"/>
                  <a:gd name="connsiteY9-23708" fmla="*/ 1564189 h 2455696"/>
                  <a:gd name="connsiteX10-23709" fmla="*/ 286391 w 1903102"/>
                  <a:gd name="connsiteY10-23710" fmla="*/ 930782 h 2455696"/>
                  <a:gd name="connsiteX11-23711" fmla="*/ 299087 w 1903102"/>
                  <a:gd name="connsiteY11-23712" fmla="*/ 1730955 h 2455696"/>
                  <a:gd name="connsiteX12-23713" fmla="*/ 328936 w 1903102"/>
                  <a:gd name="connsiteY12-23714" fmla="*/ 770835 h 2455696"/>
                  <a:gd name="connsiteX13-23715" fmla="*/ 342263 w 1903102"/>
                  <a:gd name="connsiteY13-23716" fmla="*/ 1883500 h 2455696"/>
                  <a:gd name="connsiteX14-23717" fmla="*/ 377830 w 1903102"/>
                  <a:gd name="connsiteY14-23718" fmla="*/ 610742 h 2455696"/>
                  <a:gd name="connsiteX15-23719" fmla="*/ 394331 w 1903102"/>
                  <a:gd name="connsiteY15-23720" fmla="*/ 2051213 h 2455696"/>
                  <a:gd name="connsiteX16-23721" fmla="*/ 434345 w 1903102"/>
                  <a:gd name="connsiteY16-23722" fmla="*/ 458416 h 2455696"/>
                  <a:gd name="connsiteX17-23723" fmla="*/ 445127 w 1903102"/>
                  <a:gd name="connsiteY17-23724" fmla="*/ 2233948 h 2455696"/>
                  <a:gd name="connsiteX18-23725" fmla="*/ 492130 w 1903102"/>
                  <a:gd name="connsiteY18-23726" fmla="*/ 298395 h 2455696"/>
                  <a:gd name="connsiteX19-23727" fmla="*/ 495923 w 1903102"/>
                  <a:gd name="connsiteY19-23728" fmla="*/ 2454856 h 2455696"/>
                  <a:gd name="connsiteX20-23729" fmla="*/ 540395 w 1903102"/>
                  <a:gd name="connsiteY20-23730" fmla="*/ 121 h 2455696"/>
                  <a:gd name="connsiteX21-23731" fmla="*/ 543547 w 1903102"/>
                  <a:gd name="connsiteY21-23732" fmla="*/ 2338807 h 2455696"/>
                  <a:gd name="connsiteX22-23733" fmla="*/ 583570 w 1903102"/>
                  <a:gd name="connsiteY22-23734" fmla="*/ 240542 h 2455696"/>
                  <a:gd name="connsiteX23-23735" fmla="*/ 593082 w 1903102"/>
                  <a:gd name="connsiteY23-23736" fmla="*/ 2210724 h 2455696"/>
                  <a:gd name="connsiteX24-23737" fmla="*/ 626747 w 1903102"/>
                  <a:gd name="connsiteY24-23738" fmla="*/ 484017 h 2455696"/>
                  <a:gd name="connsiteX25-23739" fmla="*/ 639443 w 1903102"/>
                  <a:gd name="connsiteY25-23740" fmla="*/ 1997656 h 2455696"/>
                  <a:gd name="connsiteX26-23741" fmla="*/ 667391 w 1903102"/>
                  <a:gd name="connsiteY26-23742" fmla="*/ 737296 h 2455696"/>
                  <a:gd name="connsiteX27-23743" fmla="*/ 690881 w 1903102"/>
                  <a:gd name="connsiteY27-23744" fmla="*/ 1920655 h 2455696"/>
                  <a:gd name="connsiteX28-23745" fmla="*/ 721839 w 1903102"/>
                  <a:gd name="connsiteY28-23746" fmla="*/ 855694 h 2455696"/>
                  <a:gd name="connsiteX29-23747" fmla="*/ 742319 w 1903102"/>
                  <a:gd name="connsiteY29-23748" fmla="*/ 1720276 h 2455696"/>
                  <a:gd name="connsiteX30-23749" fmla="*/ 769624 w 1903102"/>
                  <a:gd name="connsiteY30-23750" fmla="*/ 939002 h 2455696"/>
                  <a:gd name="connsiteX31-23751" fmla="*/ 798040 w 1903102"/>
                  <a:gd name="connsiteY31-23752" fmla="*/ 1672736 h 2455696"/>
                  <a:gd name="connsiteX32-23753" fmla="*/ 821063 w 1903102"/>
                  <a:gd name="connsiteY32-23754" fmla="*/ 998577 h 2455696"/>
                  <a:gd name="connsiteX33-23755" fmla="*/ 845183 w 1903102"/>
                  <a:gd name="connsiteY33-23756" fmla="*/ 1602190 h 2455696"/>
                  <a:gd name="connsiteX34-23757" fmla="*/ 872501 w 1903102"/>
                  <a:gd name="connsiteY34-23758" fmla="*/ 1068428 h 2455696"/>
                  <a:gd name="connsiteX35-23759" fmla="*/ 899154 w 1903102"/>
                  <a:gd name="connsiteY35-23760" fmla="*/ 1553341 h 2455696"/>
                  <a:gd name="connsiteX36-23761" fmla="*/ 928221 w 1903102"/>
                  <a:gd name="connsiteY36-23762" fmla="*/ 1100570 h 2455696"/>
                  <a:gd name="connsiteX37-23763" fmla="*/ 960102 w 1903102"/>
                  <a:gd name="connsiteY37-23764" fmla="*/ 1534898 h 2455696"/>
                  <a:gd name="connsiteX38-23765" fmla="*/ 993301 w 1903102"/>
                  <a:gd name="connsiteY38-23766" fmla="*/ 1124727 h 2455696"/>
                  <a:gd name="connsiteX39-23767" fmla="*/ 1031856 w 1903102"/>
                  <a:gd name="connsiteY39-23768" fmla="*/ 1487430 h 2455696"/>
                  <a:gd name="connsiteX40-23769" fmla="*/ 1068859 w 1903102"/>
                  <a:gd name="connsiteY40-23770" fmla="*/ 1136749 h 2455696"/>
                  <a:gd name="connsiteX41-23771" fmla="*/ 1092525 w 1903102"/>
                  <a:gd name="connsiteY41-23772" fmla="*/ 1477317 h 2455696"/>
                  <a:gd name="connsiteX42-23773" fmla="*/ 1121417 w 1903102"/>
                  <a:gd name="connsiteY42-23774" fmla="*/ 1154527 h 2455696"/>
                  <a:gd name="connsiteX43-23775" fmla="*/ 1146821 w 1903102"/>
                  <a:gd name="connsiteY43-23776" fmla="*/ 1468970 h 2455696"/>
                  <a:gd name="connsiteX44-23777" fmla="*/ 1181748 w 1903102"/>
                  <a:gd name="connsiteY44-23778" fmla="*/ 1170205 h 2455696"/>
                  <a:gd name="connsiteX45-23779" fmla="*/ 1213812 w 1903102"/>
                  <a:gd name="connsiteY45-23780" fmla="*/ 1466319 h 2455696"/>
                  <a:gd name="connsiteX46-23781" fmla="*/ 1253185 w 1903102"/>
                  <a:gd name="connsiteY46-23782" fmla="*/ 1183376 h 2455696"/>
                  <a:gd name="connsiteX47-23783" fmla="*/ 1283665 w 1903102"/>
                  <a:gd name="connsiteY47-23784" fmla="*/ 1483190 h 2455696"/>
                  <a:gd name="connsiteX48-23785" fmla="*/ 1329865 w 1903102"/>
                  <a:gd name="connsiteY48-23786" fmla="*/ 1198323 h 2455696"/>
                  <a:gd name="connsiteX49-23787" fmla="*/ 1367008 w 1903102"/>
                  <a:gd name="connsiteY49-23788" fmla="*/ 1476616 h 2455696"/>
                  <a:gd name="connsiteX50-23789" fmla="*/ 1407336 w 1903102"/>
                  <a:gd name="connsiteY50-23790" fmla="*/ 1179311 h 2455696"/>
                  <a:gd name="connsiteX51-23791" fmla="*/ 1434957 w 1903102"/>
                  <a:gd name="connsiteY51-23792" fmla="*/ 1470632 h 2455696"/>
                  <a:gd name="connsiteX52-23793" fmla="*/ 1476873 w 1903102"/>
                  <a:gd name="connsiteY52-23794" fmla="*/ 1168965 h 2455696"/>
                  <a:gd name="connsiteX53-23795" fmla="*/ 1515919 w 1903102"/>
                  <a:gd name="connsiteY53-23796" fmla="*/ 1463009 h 2455696"/>
                  <a:gd name="connsiteX54-23797" fmla="*/ 1563072 w 1903102"/>
                  <a:gd name="connsiteY54-23798" fmla="*/ 1116564 h 2455696"/>
                  <a:gd name="connsiteX55-23799" fmla="*/ 1603076 w 1903102"/>
                  <a:gd name="connsiteY55-23800" fmla="*/ 1427957 h 2455696"/>
                  <a:gd name="connsiteX56-23801" fmla="*/ 1642125 w 1903102"/>
                  <a:gd name="connsiteY56-23802" fmla="*/ 1108287 h 2455696"/>
                  <a:gd name="connsiteX57-23803" fmla="*/ 1683561 w 1903102"/>
                  <a:gd name="connsiteY57-23804" fmla="*/ 1472044 h 2455696"/>
                  <a:gd name="connsiteX58-23805" fmla="*/ 1731659 w 1903102"/>
                  <a:gd name="connsiteY58-23806" fmla="*/ 1209573 h 2455696"/>
                  <a:gd name="connsiteX59-23807" fmla="*/ 1774519 w 1903102"/>
                  <a:gd name="connsiteY59-23808" fmla="*/ 1479226 h 2455696"/>
                  <a:gd name="connsiteX60-23809" fmla="*/ 1824044 w 1903102"/>
                  <a:gd name="connsiteY60-23810" fmla="*/ 1200858 h 2455696"/>
                  <a:gd name="connsiteX61-23811" fmla="*/ 1859285 w 1903102"/>
                  <a:gd name="connsiteY61-23812" fmla="*/ 1473023 h 2455696"/>
                  <a:gd name="connsiteX62-23813" fmla="*/ 1903102 w 1903102"/>
                  <a:gd name="connsiteY62-23814" fmla="*/ 1195091 h 2455696"/>
                  <a:gd name="connsiteX0-23815" fmla="*/ 0 w 1903102"/>
                  <a:gd name="connsiteY0-23816" fmla="*/ 1412089 h 2455696"/>
                  <a:gd name="connsiteX1-23817" fmla="*/ 37153 w 1903102"/>
                  <a:gd name="connsiteY1-23818" fmla="*/ 1109836 h 2455696"/>
                  <a:gd name="connsiteX2-23819" fmla="*/ 62867 w 1903102"/>
                  <a:gd name="connsiteY2-23820" fmla="*/ 1393626 h 2455696"/>
                  <a:gd name="connsiteX3-23821" fmla="*/ 103827 w 1903102"/>
                  <a:gd name="connsiteY3-23822" fmla="*/ 1082839 h 2455696"/>
                  <a:gd name="connsiteX4-23823" fmla="*/ 125733 w 1903102"/>
                  <a:gd name="connsiteY4-23824" fmla="*/ 1419273 h 2455696"/>
                  <a:gd name="connsiteX5-23825" fmla="*/ 170819 w 1903102"/>
                  <a:gd name="connsiteY5-23826" fmla="*/ 1151399 h 2455696"/>
                  <a:gd name="connsiteX6-23827" fmla="*/ 173603 w 1903102"/>
                  <a:gd name="connsiteY6-23828" fmla="*/ 1127886 h 2455696"/>
                  <a:gd name="connsiteX7-23829" fmla="*/ 200027 w 1903102"/>
                  <a:gd name="connsiteY7-23830" fmla="*/ 1509975 h 2455696"/>
                  <a:gd name="connsiteX8-23831" fmla="*/ 220352 w 1903102"/>
                  <a:gd name="connsiteY8-23832" fmla="*/ 1033293 h 2455696"/>
                  <a:gd name="connsiteX9-23833" fmla="*/ 250986 w 1903102"/>
                  <a:gd name="connsiteY9-23834" fmla="*/ 1564189 h 2455696"/>
                  <a:gd name="connsiteX10-23835" fmla="*/ 286391 w 1903102"/>
                  <a:gd name="connsiteY10-23836" fmla="*/ 930782 h 2455696"/>
                  <a:gd name="connsiteX11-23837" fmla="*/ 299087 w 1903102"/>
                  <a:gd name="connsiteY11-23838" fmla="*/ 1730955 h 2455696"/>
                  <a:gd name="connsiteX12-23839" fmla="*/ 328936 w 1903102"/>
                  <a:gd name="connsiteY12-23840" fmla="*/ 770835 h 2455696"/>
                  <a:gd name="connsiteX13-23841" fmla="*/ 342263 w 1903102"/>
                  <a:gd name="connsiteY13-23842" fmla="*/ 1883500 h 2455696"/>
                  <a:gd name="connsiteX14-23843" fmla="*/ 377830 w 1903102"/>
                  <a:gd name="connsiteY14-23844" fmla="*/ 610742 h 2455696"/>
                  <a:gd name="connsiteX15-23845" fmla="*/ 394331 w 1903102"/>
                  <a:gd name="connsiteY15-23846" fmla="*/ 2051213 h 2455696"/>
                  <a:gd name="connsiteX16-23847" fmla="*/ 434345 w 1903102"/>
                  <a:gd name="connsiteY16-23848" fmla="*/ 458416 h 2455696"/>
                  <a:gd name="connsiteX17-23849" fmla="*/ 445127 w 1903102"/>
                  <a:gd name="connsiteY17-23850" fmla="*/ 2233948 h 2455696"/>
                  <a:gd name="connsiteX18-23851" fmla="*/ 492130 w 1903102"/>
                  <a:gd name="connsiteY18-23852" fmla="*/ 298395 h 2455696"/>
                  <a:gd name="connsiteX19-23853" fmla="*/ 495923 w 1903102"/>
                  <a:gd name="connsiteY19-23854" fmla="*/ 2454856 h 2455696"/>
                  <a:gd name="connsiteX20-23855" fmla="*/ 540395 w 1903102"/>
                  <a:gd name="connsiteY20-23856" fmla="*/ 121 h 2455696"/>
                  <a:gd name="connsiteX21-23857" fmla="*/ 543547 w 1903102"/>
                  <a:gd name="connsiteY21-23858" fmla="*/ 2338807 h 2455696"/>
                  <a:gd name="connsiteX22-23859" fmla="*/ 583570 w 1903102"/>
                  <a:gd name="connsiteY22-23860" fmla="*/ 240542 h 2455696"/>
                  <a:gd name="connsiteX23-23861" fmla="*/ 593082 w 1903102"/>
                  <a:gd name="connsiteY23-23862" fmla="*/ 2210724 h 2455696"/>
                  <a:gd name="connsiteX24-23863" fmla="*/ 626747 w 1903102"/>
                  <a:gd name="connsiteY24-23864" fmla="*/ 484017 h 2455696"/>
                  <a:gd name="connsiteX25-23865" fmla="*/ 639443 w 1903102"/>
                  <a:gd name="connsiteY25-23866" fmla="*/ 1997656 h 2455696"/>
                  <a:gd name="connsiteX26-23867" fmla="*/ 667391 w 1903102"/>
                  <a:gd name="connsiteY26-23868" fmla="*/ 737296 h 2455696"/>
                  <a:gd name="connsiteX27-23869" fmla="*/ 690881 w 1903102"/>
                  <a:gd name="connsiteY27-23870" fmla="*/ 1920655 h 2455696"/>
                  <a:gd name="connsiteX28-23871" fmla="*/ 721839 w 1903102"/>
                  <a:gd name="connsiteY28-23872" fmla="*/ 855694 h 2455696"/>
                  <a:gd name="connsiteX29-23873" fmla="*/ 742319 w 1903102"/>
                  <a:gd name="connsiteY29-23874" fmla="*/ 1720276 h 2455696"/>
                  <a:gd name="connsiteX30-23875" fmla="*/ 769624 w 1903102"/>
                  <a:gd name="connsiteY30-23876" fmla="*/ 939002 h 2455696"/>
                  <a:gd name="connsiteX31-23877" fmla="*/ 798040 w 1903102"/>
                  <a:gd name="connsiteY31-23878" fmla="*/ 1672736 h 2455696"/>
                  <a:gd name="connsiteX32-23879" fmla="*/ 821063 w 1903102"/>
                  <a:gd name="connsiteY32-23880" fmla="*/ 998577 h 2455696"/>
                  <a:gd name="connsiteX33-23881" fmla="*/ 845183 w 1903102"/>
                  <a:gd name="connsiteY33-23882" fmla="*/ 1602190 h 2455696"/>
                  <a:gd name="connsiteX34-23883" fmla="*/ 872501 w 1903102"/>
                  <a:gd name="connsiteY34-23884" fmla="*/ 1068428 h 2455696"/>
                  <a:gd name="connsiteX35-23885" fmla="*/ 899154 w 1903102"/>
                  <a:gd name="connsiteY35-23886" fmla="*/ 1553341 h 2455696"/>
                  <a:gd name="connsiteX36-23887" fmla="*/ 928221 w 1903102"/>
                  <a:gd name="connsiteY36-23888" fmla="*/ 1100570 h 2455696"/>
                  <a:gd name="connsiteX37-23889" fmla="*/ 960102 w 1903102"/>
                  <a:gd name="connsiteY37-23890" fmla="*/ 1534898 h 2455696"/>
                  <a:gd name="connsiteX38-23891" fmla="*/ 993301 w 1903102"/>
                  <a:gd name="connsiteY38-23892" fmla="*/ 1124727 h 2455696"/>
                  <a:gd name="connsiteX39-23893" fmla="*/ 1031856 w 1903102"/>
                  <a:gd name="connsiteY39-23894" fmla="*/ 1487430 h 2455696"/>
                  <a:gd name="connsiteX40-23895" fmla="*/ 1068859 w 1903102"/>
                  <a:gd name="connsiteY40-23896" fmla="*/ 1136749 h 2455696"/>
                  <a:gd name="connsiteX41-23897" fmla="*/ 1092525 w 1903102"/>
                  <a:gd name="connsiteY41-23898" fmla="*/ 1477317 h 2455696"/>
                  <a:gd name="connsiteX42-23899" fmla="*/ 1121417 w 1903102"/>
                  <a:gd name="connsiteY42-23900" fmla="*/ 1154527 h 2455696"/>
                  <a:gd name="connsiteX43-23901" fmla="*/ 1146821 w 1903102"/>
                  <a:gd name="connsiteY43-23902" fmla="*/ 1468970 h 2455696"/>
                  <a:gd name="connsiteX44-23903" fmla="*/ 1181748 w 1903102"/>
                  <a:gd name="connsiteY44-23904" fmla="*/ 1170205 h 2455696"/>
                  <a:gd name="connsiteX45-23905" fmla="*/ 1213812 w 1903102"/>
                  <a:gd name="connsiteY45-23906" fmla="*/ 1466319 h 2455696"/>
                  <a:gd name="connsiteX46-23907" fmla="*/ 1253185 w 1903102"/>
                  <a:gd name="connsiteY46-23908" fmla="*/ 1183376 h 2455696"/>
                  <a:gd name="connsiteX47-23909" fmla="*/ 1283665 w 1903102"/>
                  <a:gd name="connsiteY47-23910" fmla="*/ 1483190 h 2455696"/>
                  <a:gd name="connsiteX48-23911" fmla="*/ 1329865 w 1903102"/>
                  <a:gd name="connsiteY48-23912" fmla="*/ 1198323 h 2455696"/>
                  <a:gd name="connsiteX49-23913" fmla="*/ 1367008 w 1903102"/>
                  <a:gd name="connsiteY49-23914" fmla="*/ 1476616 h 2455696"/>
                  <a:gd name="connsiteX50-23915" fmla="*/ 1407336 w 1903102"/>
                  <a:gd name="connsiteY50-23916" fmla="*/ 1179311 h 2455696"/>
                  <a:gd name="connsiteX51-23917" fmla="*/ 1434957 w 1903102"/>
                  <a:gd name="connsiteY51-23918" fmla="*/ 1470632 h 2455696"/>
                  <a:gd name="connsiteX52-23919" fmla="*/ 1476874 w 1903102"/>
                  <a:gd name="connsiteY52-23920" fmla="*/ 1076651 h 2455696"/>
                  <a:gd name="connsiteX53-23921" fmla="*/ 1515919 w 1903102"/>
                  <a:gd name="connsiteY53-23922" fmla="*/ 1463009 h 2455696"/>
                  <a:gd name="connsiteX54-23923" fmla="*/ 1563072 w 1903102"/>
                  <a:gd name="connsiteY54-23924" fmla="*/ 1116564 h 2455696"/>
                  <a:gd name="connsiteX55-23925" fmla="*/ 1603076 w 1903102"/>
                  <a:gd name="connsiteY55-23926" fmla="*/ 1427957 h 2455696"/>
                  <a:gd name="connsiteX56-23927" fmla="*/ 1642125 w 1903102"/>
                  <a:gd name="connsiteY56-23928" fmla="*/ 1108287 h 2455696"/>
                  <a:gd name="connsiteX57-23929" fmla="*/ 1683561 w 1903102"/>
                  <a:gd name="connsiteY57-23930" fmla="*/ 1472044 h 2455696"/>
                  <a:gd name="connsiteX58-23931" fmla="*/ 1731659 w 1903102"/>
                  <a:gd name="connsiteY58-23932" fmla="*/ 1209573 h 2455696"/>
                  <a:gd name="connsiteX59-23933" fmla="*/ 1774519 w 1903102"/>
                  <a:gd name="connsiteY59-23934" fmla="*/ 1479226 h 2455696"/>
                  <a:gd name="connsiteX60-23935" fmla="*/ 1824044 w 1903102"/>
                  <a:gd name="connsiteY60-23936" fmla="*/ 1200858 h 2455696"/>
                  <a:gd name="connsiteX61-23937" fmla="*/ 1859285 w 1903102"/>
                  <a:gd name="connsiteY61-23938" fmla="*/ 1473023 h 2455696"/>
                  <a:gd name="connsiteX62-23939" fmla="*/ 1903102 w 1903102"/>
                  <a:gd name="connsiteY62-23940" fmla="*/ 1195091 h 2455696"/>
                  <a:gd name="connsiteX0-23941" fmla="*/ 0 w 1903102"/>
                  <a:gd name="connsiteY0-23942" fmla="*/ 1412089 h 2455696"/>
                  <a:gd name="connsiteX1-23943" fmla="*/ 37153 w 1903102"/>
                  <a:gd name="connsiteY1-23944" fmla="*/ 1109836 h 2455696"/>
                  <a:gd name="connsiteX2-23945" fmla="*/ 62867 w 1903102"/>
                  <a:gd name="connsiteY2-23946" fmla="*/ 1393626 h 2455696"/>
                  <a:gd name="connsiteX3-23947" fmla="*/ 103827 w 1903102"/>
                  <a:gd name="connsiteY3-23948" fmla="*/ 1082839 h 2455696"/>
                  <a:gd name="connsiteX4-23949" fmla="*/ 125733 w 1903102"/>
                  <a:gd name="connsiteY4-23950" fmla="*/ 1419273 h 2455696"/>
                  <a:gd name="connsiteX5-23951" fmla="*/ 170819 w 1903102"/>
                  <a:gd name="connsiteY5-23952" fmla="*/ 1151399 h 2455696"/>
                  <a:gd name="connsiteX6-23953" fmla="*/ 173603 w 1903102"/>
                  <a:gd name="connsiteY6-23954" fmla="*/ 1127886 h 2455696"/>
                  <a:gd name="connsiteX7-23955" fmla="*/ 200027 w 1903102"/>
                  <a:gd name="connsiteY7-23956" fmla="*/ 1509975 h 2455696"/>
                  <a:gd name="connsiteX8-23957" fmla="*/ 220352 w 1903102"/>
                  <a:gd name="connsiteY8-23958" fmla="*/ 1033293 h 2455696"/>
                  <a:gd name="connsiteX9-23959" fmla="*/ 250986 w 1903102"/>
                  <a:gd name="connsiteY9-23960" fmla="*/ 1564189 h 2455696"/>
                  <a:gd name="connsiteX10-23961" fmla="*/ 286391 w 1903102"/>
                  <a:gd name="connsiteY10-23962" fmla="*/ 930782 h 2455696"/>
                  <a:gd name="connsiteX11-23963" fmla="*/ 299087 w 1903102"/>
                  <a:gd name="connsiteY11-23964" fmla="*/ 1730955 h 2455696"/>
                  <a:gd name="connsiteX12-23965" fmla="*/ 328936 w 1903102"/>
                  <a:gd name="connsiteY12-23966" fmla="*/ 770835 h 2455696"/>
                  <a:gd name="connsiteX13-23967" fmla="*/ 342263 w 1903102"/>
                  <a:gd name="connsiteY13-23968" fmla="*/ 1883500 h 2455696"/>
                  <a:gd name="connsiteX14-23969" fmla="*/ 377830 w 1903102"/>
                  <a:gd name="connsiteY14-23970" fmla="*/ 610742 h 2455696"/>
                  <a:gd name="connsiteX15-23971" fmla="*/ 394331 w 1903102"/>
                  <a:gd name="connsiteY15-23972" fmla="*/ 2051213 h 2455696"/>
                  <a:gd name="connsiteX16-23973" fmla="*/ 434345 w 1903102"/>
                  <a:gd name="connsiteY16-23974" fmla="*/ 458416 h 2455696"/>
                  <a:gd name="connsiteX17-23975" fmla="*/ 445127 w 1903102"/>
                  <a:gd name="connsiteY17-23976" fmla="*/ 2233948 h 2455696"/>
                  <a:gd name="connsiteX18-23977" fmla="*/ 492130 w 1903102"/>
                  <a:gd name="connsiteY18-23978" fmla="*/ 298395 h 2455696"/>
                  <a:gd name="connsiteX19-23979" fmla="*/ 495923 w 1903102"/>
                  <a:gd name="connsiteY19-23980" fmla="*/ 2454856 h 2455696"/>
                  <a:gd name="connsiteX20-23981" fmla="*/ 540395 w 1903102"/>
                  <a:gd name="connsiteY20-23982" fmla="*/ 121 h 2455696"/>
                  <a:gd name="connsiteX21-23983" fmla="*/ 543547 w 1903102"/>
                  <a:gd name="connsiteY21-23984" fmla="*/ 2338807 h 2455696"/>
                  <a:gd name="connsiteX22-23985" fmla="*/ 583570 w 1903102"/>
                  <a:gd name="connsiteY22-23986" fmla="*/ 240542 h 2455696"/>
                  <a:gd name="connsiteX23-23987" fmla="*/ 593082 w 1903102"/>
                  <a:gd name="connsiteY23-23988" fmla="*/ 2210724 h 2455696"/>
                  <a:gd name="connsiteX24-23989" fmla="*/ 626747 w 1903102"/>
                  <a:gd name="connsiteY24-23990" fmla="*/ 484017 h 2455696"/>
                  <a:gd name="connsiteX25-23991" fmla="*/ 639443 w 1903102"/>
                  <a:gd name="connsiteY25-23992" fmla="*/ 1997656 h 2455696"/>
                  <a:gd name="connsiteX26-23993" fmla="*/ 667391 w 1903102"/>
                  <a:gd name="connsiteY26-23994" fmla="*/ 737296 h 2455696"/>
                  <a:gd name="connsiteX27-23995" fmla="*/ 690881 w 1903102"/>
                  <a:gd name="connsiteY27-23996" fmla="*/ 1920655 h 2455696"/>
                  <a:gd name="connsiteX28-23997" fmla="*/ 721839 w 1903102"/>
                  <a:gd name="connsiteY28-23998" fmla="*/ 855694 h 2455696"/>
                  <a:gd name="connsiteX29-23999" fmla="*/ 742319 w 1903102"/>
                  <a:gd name="connsiteY29-24000" fmla="*/ 1720276 h 2455696"/>
                  <a:gd name="connsiteX30-24001" fmla="*/ 769624 w 1903102"/>
                  <a:gd name="connsiteY30-24002" fmla="*/ 939002 h 2455696"/>
                  <a:gd name="connsiteX31-24003" fmla="*/ 798040 w 1903102"/>
                  <a:gd name="connsiteY31-24004" fmla="*/ 1672736 h 2455696"/>
                  <a:gd name="connsiteX32-24005" fmla="*/ 821063 w 1903102"/>
                  <a:gd name="connsiteY32-24006" fmla="*/ 998577 h 2455696"/>
                  <a:gd name="connsiteX33-24007" fmla="*/ 845183 w 1903102"/>
                  <a:gd name="connsiteY33-24008" fmla="*/ 1602190 h 2455696"/>
                  <a:gd name="connsiteX34-24009" fmla="*/ 872501 w 1903102"/>
                  <a:gd name="connsiteY34-24010" fmla="*/ 1068428 h 2455696"/>
                  <a:gd name="connsiteX35-24011" fmla="*/ 899154 w 1903102"/>
                  <a:gd name="connsiteY35-24012" fmla="*/ 1553341 h 2455696"/>
                  <a:gd name="connsiteX36-24013" fmla="*/ 928221 w 1903102"/>
                  <a:gd name="connsiteY36-24014" fmla="*/ 1100570 h 2455696"/>
                  <a:gd name="connsiteX37-24015" fmla="*/ 960102 w 1903102"/>
                  <a:gd name="connsiteY37-24016" fmla="*/ 1534898 h 2455696"/>
                  <a:gd name="connsiteX38-24017" fmla="*/ 993301 w 1903102"/>
                  <a:gd name="connsiteY38-24018" fmla="*/ 1124727 h 2455696"/>
                  <a:gd name="connsiteX39-24019" fmla="*/ 1031856 w 1903102"/>
                  <a:gd name="connsiteY39-24020" fmla="*/ 1487430 h 2455696"/>
                  <a:gd name="connsiteX40-24021" fmla="*/ 1068859 w 1903102"/>
                  <a:gd name="connsiteY40-24022" fmla="*/ 1136749 h 2455696"/>
                  <a:gd name="connsiteX41-24023" fmla="*/ 1092525 w 1903102"/>
                  <a:gd name="connsiteY41-24024" fmla="*/ 1477317 h 2455696"/>
                  <a:gd name="connsiteX42-24025" fmla="*/ 1121417 w 1903102"/>
                  <a:gd name="connsiteY42-24026" fmla="*/ 1154527 h 2455696"/>
                  <a:gd name="connsiteX43-24027" fmla="*/ 1146821 w 1903102"/>
                  <a:gd name="connsiteY43-24028" fmla="*/ 1468970 h 2455696"/>
                  <a:gd name="connsiteX44-24029" fmla="*/ 1181748 w 1903102"/>
                  <a:gd name="connsiteY44-24030" fmla="*/ 1170205 h 2455696"/>
                  <a:gd name="connsiteX45-24031" fmla="*/ 1213812 w 1903102"/>
                  <a:gd name="connsiteY45-24032" fmla="*/ 1466319 h 2455696"/>
                  <a:gd name="connsiteX46-24033" fmla="*/ 1253185 w 1903102"/>
                  <a:gd name="connsiteY46-24034" fmla="*/ 1183376 h 2455696"/>
                  <a:gd name="connsiteX47-24035" fmla="*/ 1283665 w 1903102"/>
                  <a:gd name="connsiteY47-24036" fmla="*/ 1483190 h 2455696"/>
                  <a:gd name="connsiteX48-24037" fmla="*/ 1329865 w 1903102"/>
                  <a:gd name="connsiteY48-24038" fmla="*/ 1198323 h 2455696"/>
                  <a:gd name="connsiteX49-24039" fmla="*/ 1367008 w 1903102"/>
                  <a:gd name="connsiteY49-24040" fmla="*/ 1476616 h 2455696"/>
                  <a:gd name="connsiteX50-24041" fmla="*/ 1407336 w 1903102"/>
                  <a:gd name="connsiteY50-24042" fmla="*/ 1123922 h 2455696"/>
                  <a:gd name="connsiteX51-24043" fmla="*/ 1434957 w 1903102"/>
                  <a:gd name="connsiteY51-24044" fmla="*/ 1470632 h 2455696"/>
                  <a:gd name="connsiteX52-24045" fmla="*/ 1476874 w 1903102"/>
                  <a:gd name="connsiteY52-24046" fmla="*/ 1076651 h 2455696"/>
                  <a:gd name="connsiteX53-24047" fmla="*/ 1515919 w 1903102"/>
                  <a:gd name="connsiteY53-24048" fmla="*/ 1463009 h 2455696"/>
                  <a:gd name="connsiteX54-24049" fmla="*/ 1563072 w 1903102"/>
                  <a:gd name="connsiteY54-24050" fmla="*/ 1116564 h 2455696"/>
                  <a:gd name="connsiteX55-24051" fmla="*/ 1603076 w 1903102"/>
                  <a:gd name="connsiteY55-24052" fmla="*/ 1427957 h 2455696"/>
                  <a:gd name="connsiteX56-24053" fmla="*/ 1642125 w 1903102"/>
                  <a:gd name="connsiteY56-24054" fmla="*/ 1108287 h 2455696"/>
                  <a:gd name="connsiteX57-24055" fmla="*/ 1683561 w 1903102"/>
                  <a:gd name="connsiteY57-24056" fmla="*/ 1472044 h 2455696"/>
                  <a:gd name="connsiteX58-24057" fmla="*/ 1731659 w 1903102"/>
                  <a:gd name="connsiteY58-24058" fmla="*/ 1209573 h 2455696"/>
                  <a:gd name="connsiteX59-24059" fmla="*/ 1774519 w 1903102"/>
                  <a:gd name="connsiteY59-24060" fmla="*/ 1479226 h 2455696"/>
                  <a:gd name="connsiteX60-24061" fmla="*/ 1824044 w 1903102"/>
                  <a:gd name="connsiteY60-24062" fmla="*/ 1200858 h 2455696"/>
                  <a:gd name="connsiteX61-24063" fmla="*/ 1859285 w 1903102"/>
                  <a:gd name="connsiteY61-24064" fmla="*/ 1473023 h 2455696"/>
                  <a:gd name="connsiteX62-24065" fmla="*/ 1903102 w 1903102"/>
                  <a:gd name="connsiteY62-24066" fmla="*/ 1195091 h 2455696"/>
                  <a:gd name="connsiteX0-24067" fmla="*/ 0 w 1903102"/>
                  <a:gd name="connsiteY0-24068" fmla="*/ 1412089 h 2455696"/>
                  <a:gd name="connsiteX1-24069" fmla="*/ 37153 w 1903102"/>
                  <a:gd name="connsiteY1-24070" fmla="*/ 1109836 h 2455696"/>
                  <a:gd name="connsiteX2-24071" fmla="*/ 62867 w 1903102"/>
                  <a:gd name="connsiteY2-24072" fmla="*/ 1393626 h 2455696"/>
                  <a:gd name="connsiteX3-24073" fmla="*/ 103827 w 1903102"/>
                  <a:gd name="connsiteY3-24074" fmla="*/ 1082839 h 2455696"/>
                  <a:gd name="connsiteX4-24075" fmla="*/ 125733 w 1903102"/>
                  <a:gd name="connsiteY4-24076" fmla="*/ 1419273 h 2455696"/>
                  <a:gd name="connsiteX5-24077" fmla="*/ 170819 w 1903102"/>
                  <a:gd name="connsiteY5-24078" fmla="*/ 1151399 h 2455696"/>
                  <a:gd name="connsiteX6-24079" fmla="*/ 173603 w 1903102"/>
                  <a:gd name="connsiteY6-24080" fmla="*/ 1127886 h 2455696"/>
                  <a:gd name="connsiteX7-24081" fmla="*/ 200027 w 1903102"/>
                  <a:gd name="connsiteY7-24082" fmla="*/ 1509975 h 2455696"/>
                  <a:gd name="connsiteX8-24083" fmla="*/ 220352 w 1903102"/>
                  <a:gd name="connsiteY8-24084" fmla="*/ 1033293 h 2455696"/>
                  <a:gd name="connsiteX9-24085" fmla="*/ 250986 w 1903102"/>
                  <a:gd name="connsiteY9-24086" fmla="*/ 1564189 h 2455696"/>
                  <a:gd name="connsiteX10-24087" fmla="*/ 286391 w 1903102"/>
                  <a:gd name="connsiteY10-24088" fmla="*/ 930782 h 2455696"/>
                  <a:gd name="connsiteX11-24089" fmla="*/ 299087 w 1903102"/>
                  <a:gd name="connsiteY11-24090" fmla="*/ 1730955 h 2455696"/>
                  <a:gd name="connsiteX12-24091" fmla="*/ 328936 w 1903102"/>
                  <a:gd name="connsiteY12-24092" fmla="*/ 770835 h 2455696"/>
                  <a:gd name="connsiteX13-24093" fmla="*/ 342263 w 1903102"/>
                  <a:gd name="connsiteY13-24094" fmla="*/ 1883500 h 2455696"/>
                  <a:gd name="connsiteX14-24095" fmla="*/ 377830 w 1903102"/>
                  <a:gd name="connsiteY14-24096" fmla="*/ 610742 h 2455696"/>
                  <a:gd name="connsiteX15-24097" fmla="*/ 394331 w 1903102"/>
                  <a:gd name="connsiteY15-24098" fmla="*/ 2051213 h 2455696"/>
                  <a:gd name="connsiteX16-24099" fmla="*/ 434345 w 1903102"/>
                  <a:gd name="connsiteY16-24100" fmla="*/ 458416 h 2455696"/>
                  <a:gd name="connsiteX17-24101" fmla="*/ 445127 w 1903102"/>
                  <a:gd name="connsiteY17-24102" fmla="*/ 2233948 h 2455696"/>
                  <a:gd name="connsiteX18-24103" fmla="*/ 492130 w 1903102"/>
                  <a:gd name="connsiteY18-24104" fmla="*/ 298395 h 2455696"/>
                  <a:gd name="connsiteX19-24105" fmla="*/ 495923 w 1903102"/>
                  <a:gd name="connsiteY19-24106" fmla="*/ 2454856 h 2455696"/>
                  <a:gd name="connsiteX20-24107" fmla="*/ 540395 w 1903102"/>
                  <a:gd name="connsiteY20-24108" fmla="*/ 121 h 2455696"/>
                  <a:gd name="connsiteX21-24109" fmla="*/ 543547 w 1903102"/>
                  <a:gd name="connsiteY21-24110" fmla="*/ 2338807 h 2455696"/>
                  <a:gd name="connsiteX22-24111" fmla="*/ 583570 w 1903102"/>
                  <a:gd name="connsiteY22-24112" fmla="*/ 240542 h 2455696"/>
                  <a:gd name="connsiteX23-24113" fmla="*/ 593082 w 1903102"/>
                  <a:gd name="connsiteY23-24114" fmla="*/ 2210724 h 2455696"/>
                  <a:gd name="connsiteX24-24115" fmla="*/ 626747 w 1903102"/>
                  <a:gd name="connsiteY24-24116" fmla="*/ 484017 h 2455696"/>
                  <a:gd name="connsiteX25-24117" fmla="*/ 639443 w 1903102"/>
                  <a:gd name="connsiteY25-24118" fmla="*/ 1997656 h 2455696"/>
                  <a:gd name="connsiteX26-24119" fmla="*/ 667391 w 1903102"/>
                  <a:gd name="connsiteY26-24120" fmla="*/ 737296 h 2455696"/>
                  <a:gd name="connsiteX27-24121" fmla="*/ 690881 w 1903102"/>
                  <a:gd name="connsiteY27-24122" fmla="*/ 1920655 h 2455696"/>
                  <a:gd name="connsiteX28-24123" fmla="*/ 721839 w 1903102"/>
                  <a:gd name="connsiteY28-24124" fmla="*/ 855694 h 2455696"/>
                  <a:gd name="connsiteX29-24125" fmla="*/ 742319 w 1903102"/>
                  <a:gd name="connsiteY29-24126" fmla="*/ 1720276 h 2455696"/>
                  <a:gd name="connsiteX30-24127" fmla="*/ 769624 w 1903102"/>
                  <a:gd name="connsiteY30-24128" fmla="*/ 939002 h 2455696"/>
                  <a:gd name="connsiteX31-24129" fmla="*/ 798040 w 1903102"/>
                  <a:gd name="connsiteY31-24130" fmla="*/ 1672736 h 2455696"/>
                  <a:gd name="connsiteX32-24131" fmla="*/ 821063 w 1903102"/>
                  <a:gd name="connsiteY32-24132" fmla="*/ 998577 h 2455696"/>
                  <a:gd name="connsiteX33-24133" fmla="*/ 845183 w 1903102"/>
                  <a:gd name="connsiteY33-24134" fmla="*/ 1602190 h 2455696"/>
                  <a:gd name="connsiteX34-24135" fmla="*/ 872501 w 1903102"/>
                  <a:gd name="connsiteY34-24136" fmla="*/ 1068428 h 2455696"/>
                  <a:gd name="connsiteX35-24137" fmla="*/ 899154 w 1903102"/>
                  <a:gd name="connsiteY35-24138" fmla="*/ 1553341 h 2455696"/>
                  <a:gd name="connsiteX36-24139" fmla="*/ 928221 w 1903102"/>
                  <a:gd name="connsiteY36-24140" fmla="*/ 1100570 h 2455696"/>
                  <a:gd name="connsiteX37-24141" fmla="*/ 960102 w 1903102"/>
                  <a:gd name="connsiteY37-24142" fmla="*/ 1534898 h 2455696"/>
                  <a:gd name="connsiteX38-24143" fmla="*/ 993301 w 1903102"/>
                  <a:gd name="connsiteY38-24144" fmla="*/ 1124727 h 2455696"/>
                  <a:gd name="connsiteX39-24145" fmla="*/ 1031856 w 1903102"/>
                  <a:gd name="connsiteY39-24146" fmla="*/ 1487430 h 2455696"/>
                  <a:gd name="connsiteX40-24147" fmla="*/ 1068859 w 1903102"/>
                  <a:gd name="connsiteY40-24148" fmla="*/ 1136749 h 2455696"/>
                  <a:gd name="connsiteX41-24149" fmla="*/ 1092525 w 1903102"/>
                  <a:gd name="connsiteY41-24150" fmla="*/ 1477317 h 2455696"/>
                  <a:gd name="connsiteX42-24151" fmla="*/ 1121417 w 1903102"/>
                  <a:gd name="connsiteY42-24152" fmla="*/ 1154527 h 2455696"/>
                  <a:gd name="connsiteX43-24153" fmla="*/ 1146821 w 1903102"/>
                  <a:gd name="connsiteY43-24154" fmla="*/ 1468970 h 2455696"/>
                  <a:gd name="connsiteX44-24155" fmla="*/ 1181748 w 1903102"/>
                  <a:gd name="connsiteY44-24156" fmla="*/ 1170205 h 2455696"/>
                  <a:gd name="connsiteX45-24157" fmla="*/ 1213812 w 1903102"/>
                  <a:gd name="connsiteY45-24158" fmla="*/ 1466319 h 2455696"/>
                  <a:gd name="connsiteX46-24159" fmla="*/ 1253185 w 1903102"/>
                  <a:gd name="connsiteY46-24160" fmla="*/ 1183376 h 2455696"/>
                  <a:gd name="connsiteX47-24161" fmla="*/ 1283665 w 1903102"/>
                  <a:gd name="connsiteY47-24162" fmla="*/ 1483190 h 2455696"/>
                  <a:gd name="connsiteX48-24163" fmla="*/ 1337482 w 1903102"/>
                  <a:gd name="connsiteY48-24164" fmla="*/ 1124472 h 2455696"/>
                  <a:gd name="connsiteX49-24165" fmla="*/ 1367008 w 1903102"/>
                  <a:gd name="connsiteY49-24166" fmla="*/ 1476616 h 2455696"/>
                  <a:gd name="connsiteX50-24167" fmla="*/ 1407336 w 1903102"/>
                  <a:gd name="connsiteY50-24168" fmla="*/ 1123922 h 2455696"/>
                  <a:gd name="connsiteX51-24169" fmla="*/ 1434957 w 1903102"/>
                  <a:gd name="connsiteY51-24170" fmla="*/ 1470632 h 2455696"/>
                  <a:gd name="connsiteX52-24171" fmla="*/ 1476874 w 1903102"/>
                  <a:gd name="connsiteY52-24172" fmla="*/ 1076651 h 2455696"/>
                  <a:gd name="connsiteX53-24173" fmla="*/ 1515919 w 1903102"/>
                  <a:gd name="connsiteY53-24174" fmla="*/ 1463009 h 2455696"/>
                  <a:gd name="connsiteX54-24175" fmla="*/ 1563072 w 1903102"/>
                  <a:gd name="connsiteY54-24176" fmla="*/ 1116564 h 2455696"/>
                  <a:gd name="connsiteX55-24177" fmla="*/ 1603076 w 1903102"/>
                  <a:gd name="connsiteY55-24178" fmla="*/ 1427957 h 2455696"/>
                  <a:gd name="connsiteX56-24179" fmla="*/ 1642125 w 1903102"/>
                  <a:gd name="connsiteY56-24180" fmla="*/ 1108287 h 2455696"/>
                  <a:gd name="connsiteX57-24181" fmla="*/ 1683561 w 1903102"/>
                  <a:gd name="connsiteY57-24182" fmla="*/ 1472044 h 2455696"/>
                  <a:gd name="connsiteX58-24183" fmla="*/ 1731659 w 1903102"/>
                  <a:gd name="connsiteY58-24184" fmla="*/ 1209573 h 2455696"/>
                  <a:gd name="connsiteX59-24185" fmla="*/ 1774519 w 1903102"/>
                  <a:gd name="connsiteY59-24186" fmla="*/ 1479226 h 2455696"/>
                  <a:gd name="connsiteX60-24187" fmla="*/ 1824044 w 1903102"/>
                  <a:gd name="connsiteY60-24188" fmla="*/ 1200858 h 2455696"/>
                  <a:gd name="connsiteX61-24189" fmla="*/ 1859285 w 1903102"/>
                  <a:gd name="connsiteY61-24190" fmla="*/ 1473023 h 2455696"/>
                  <a:gd name="connsiteX62-24191" fmla="*/ 1903102 w 1903102"/>
                  <a:gd name="connsiteY62-24192" fmla="*/ 1195091 h 2455696"/>
                  <a:gd name="connsiteX0-24193" fmla="*/ 0 w 1903102"/>
                  <a:gd name="connsiteY0-24194" fmla="*/ 1412089 h 2455696"/>
                  <a:gd name="connsiteX1-24195" fmla="*/ 37153 w 1903102"/>
                  <a:gd name="connsiteY1-24196" fmla="*/ 1109836 h 2455696"/>
                  <a:gd name="connsiteX2-24197" fmla="*/ 62867 w 1903102"/>
                  <a:gd name="connsiteY2-24198" fmla="*/ 1393626 h 2455696"/>
                  <a:gd name="connsiteX3-24199" fmla="*/ 103827 w 1903102"/>
                  <a:gd name="connsiteY3-24200" fmla="*/ 1082839 h 2455696"/>
                  <a:gd name="connsiteX4-24201" fmla="*/ 125733 w 1903102"/>
                  <a:gd name="connsiteY4-24202" fmla="*/ 1419273 h 2455696"/>
                  <a:gd name="connsiteX5-24203" fmla="*/ 170819 w 1903102"/>
                  <a:gd name="connsiteY5-24204" fmla="*/ 1151399 h 2455696"/>
                  <a:gd name="connsiteX6-24205" fmla="*/ 173603 w 1903102"/>
                  <a:gd name="connsiteY6-24206" fmla="*/ 1127886 h 2455696"/>
                  <a:gd name="connsiteX7-24207" fmla="*/ 200027 w 1903102"/>
                  <a:gd name="connsiteY7-24208" fmla="*/ 1509975 h 2455696"/>
                  <a:gd name="connsiteX8-24209" fmla="*/ 220352 w 1903102"/>
                  <a:gd name="connsiteY8-24210" fmla="*/ 1033293 h 2455696"/>
                  <a:gd name="connsiteX9-24211" fmla="*/ 250986 w 1903102"/>
                  <a:gd name="connsiteY9-24212" fmla="*/ 1564189 h 2455696"/>
                  <a:gd name="connsiteX10-24213" fmla="*/ 286391 w 1903102"/>
                  <a:gd name="connsiteY10-24214" fmla="*/ 930782 h 2455696"/>
                  <a:gd name="connsiteX11-24215" fmla="*/ 299087 w 1903102"/>
                  <a:gd name="connsiteY11-24216" fmla="*/ 1730955 h 2455696"/>
                  <a:gd name="connsiteX12-24217" fmla="*/ 328936 w 1903102"/>
                  <a:gd name="connsiteY12-24218" fmla="*/ 770835 h 2455696"/>
                  <a:gd name="connsiteX13-24219" fmla="*/ 342263 w 1903102"/>
                  <a:gd name="connsiteY13-24220" fmla="*/ 1883500 h 2455696"/>
                  <a:gd name="connsiteX14-24221" fmla="*/ 377830 w 1903102"/>
                  <a:gd name="connsiteY14-24222" fmla="*/ 610742 h 2455696"/>
                  <a:gd name="connsiteX15-24223" fmla="*/ 394331 w 1903102"/>
                  <a:gd name="connsiteY15-24224" fmla="*/ 2051213 h 2455696"/>
                  <a:gd name="connsiteX16-24225" fmla="*/ 434345 w 1903102"/>
                  <a:gd name="connsiteY16-24226" fmla="*/ 458416 h 2455696"/>
                  <a:gd name="connsiteX17-24227" fmla="*/ 445127 w 1903102"/>
                  <a:gd name="connsiteY17-24228" fmla="*/ 2233948 h 2455696"/>
                  <a:gd name="connsiteX18-24229" fmla="*/ 492130 w 1903102"/>
                  <a:gd name="connsiteY18-24230" fmla="*/ 298395 h 2455696"/>
                  <a:gd name="connsiteX19-24231" fmla="*/ 495923 w 1903102"/>
                  <a:gd name="connsiteY19-24232" fmla="*/ 2454856 h 2455696"/>
                  <a:gd name="connsiteX20-24233" fmla="*/ 540395 w 1903102"/>
                  <a:gd name="connsiteY20-24234" fmla="*/ 121 h 2455696"/>
                  <a:gd name="connsiteX21-24235" fmla="*/ 543547 w 1903102"/>
                  <a:gd name="connsiteY21-24236" fmla="*/ 2338807 h 2455696"/>
                  <a:gd name="connsiteX22-24237" fmla="*/ 583570 w 1903102"/>
                  <a:gd name="connsiteY22-24238" fmla="*/ 240542 h 2455696"/>
                  <a:gd name="connsiteX23-24239" fmla="*/ 593082 w 1903102"/>
                  <a:gd name="connsiteY23-24240" fmla="*/ 2210724 h 2455696"/>
                  <a:gd name="connsiteX24-24241" fmla="*/ 626747 w 1903102"/>
                  <a:gd name="connsiteY24-24242" fmla="*/ 484017 h 2455696"/>
                  <a:gd name="connsiteX25-24243" fmla="*/ 639443 w 1903102"/>
                  <a:gd name="connsiteY25-24244" fmla="*/ 1997656 h 2455696"/>
                  <a:gd name="connsiteX26-24245" fmla="*/ 667391 w 1903102"/>
                  <a:gd name="connsiteY26-24246" fmla="*/ 737296 h 2455696"/>
                  <a:gd name="connsiteX27-24247" fmla="*/ 690881 w 1903102"/>
                  <a:gd name="connsiteY27-24248" fmla="*/ 1920655 h 2455696"/>
                  <a:gd name="connsiteX28-24249" fmla="*/ 721839 w 1903102"/>
                  <a:gd name="connsiteY28-24250" fmla="*/ 855694 h 2455696"/>
                  <a:gd name="connsiteX29-24251" fmla="*/ 742319 w 1903102"/>
                  <a:gd name="connsiteY29-24252" fmla="*/ 1720276 h 2455696"/>
                  <a:gd name="connsiteX30-24253" fmla="*/ 769624 w 1903102"/>
                  <a:gd name="connsiteY30-24254" fmla="*/ 939002 h 2455696"/>
                  <a:gd name="connsiteX31-24255" fmla="*/ 798040 w 1903102"/>
                  <a:gd name="connsiteY31-24256" fmla="*/ 1672736 h 2455696"/>
                  <a:gd name="connsiteX32-24257" fmla="*/ 821063 w 1903102"/>
                  <a:gd name="connsiteY32-24258" fmla="*/ 998577 h 2455696"/>
                  <a:gd name="connsiteX33-24259" fmla="*/ 845183 w 1903102"/>
                  <a:gd name="connsiteY33-24260" fmla="*/ 1602190 h 2455696"/>
                  <a:gd name="connsiteX34-24261" fmla="*/ 872501 w 1903102"/>
                  <a:gd name="connsiteY34-24262" fmla="*/ 1068428 h 2455696"/>
                  <a:gd name="connsiteX35-24263" fmla="*/ 899154 w 1903102"/>
                  <a:gd name="connsiteY35-24264" fmla="*/ 1553341 h 2455696"/>
                  <a:gd name="connsiteX36-24265" fmla="*/ 928221 w 1903102"/>
                  <a:gd name="connsiteY36-24266" fmla="*/ 1100570 h 2455696"/>
                  <a:gd name="connsiteX37-24267" fmla="*/ 960102 w 1903102"/>
                  <a:gd name="connsiteY37-24268" fmla="*/ 1534898 h 2455696"/>
                  <a:gd name="connsiteX38-24269" fmla="*/ 993301 w 1903102"/>
                  <a:gd name="connsiteY38-24270" fmla="*/ 1124727 h 2455696"/>
                  <a:gd name="connsiteX39-24271" fmla="*/ 1031856 w 1903102"/>
                  <a:gd name="connsiteY39-24272" fmla="*/ 1487430 h 2455696"/>
                  <a:gd name="connsiteX40-24273" fmla="*/ 1068859 w 1903102"/>
                  <a:gd name="connsiteY40-24274" fmla="*/ 1136749 h 2455696"/>
                  <a:gd name="connsiteX41-24275" fmla="*/ 1092525 w 1903102"/>
                  <a:gd name="connsiteY41-24276" fmla="*/ 1477317 h 2455696"/>
                  <a:gd name="connsiteX42-24277" fmla="*/ 1121417 w 1903102"/>
                  <a:gd name="connsiteY42-24278" fmla="*/ 1154527 h 2455696"/>
                  <a:gd name="connsiteX43-24279" fmla="*/ 1146821 w 1903102"/>
                  <a:gd name="connsiteY43-24280" fmla="*/ 1468970 h 2455696"/>
                  <a:gd name="connsiteX44-24281" fmla="*/ 1181748 w 1903102"/>
                  <a:gd name="connsiteY44-24282" fmla="*/ 1170205 h 2455696"/>
                  <a:gd name="connsiteX45-24283" fmla="*/ 1213812 w 1903102"/>
                  <a:gd name="connsiteY45-24284" fmla="*/ 1466319 h 2455696"/>
                  <a:gd name="connsiteX46-24285" fmla="*/ 1253185 w 1903102"/>
                  <a:gd name="connsiteY46-24286" fmla="*/ 1183376 h 2455696"/>
                  <a:gd name="connsiteX47-24287" fmla="*/ 1283665 w 1903102"/>
                  <a:gd name="connsiteY47-24288" fmla="*/ 1483190 h 2455696"/>
                  <a:gd name="connsiteX48-24289" fmla="*/ 1324151 w 1903102"/>
                  <a:gd name="connsiteY48-24290" fmla="*/ 1124472 h 2455696"/>
                  <a:gd name="connsiteX49-24291" fmla="*/ 1367008 w 1903102"/>
                  <a:gd name="connsiteY49-24292" fmla="*/ 1476616 h 2455696"/>
                  <a:gd name="connsiteX50-24293" fmla="*/ 1407336 w 1903102"/>
                  <a:gd name="connsiteY50-24294" fmla="*/ 1123922 h 2455696"/>
                  <a:gd name="connsiteX51-24295" fmla="*/ 1434957 w 1903102"/>
                  <a:gd name="connsiteY51-24296" fmla="*/ 1470632 h 2455696"/>
                  <a:gd name="connsiteX52-24297" fmla="*/ 1476874 w 1903102"/>
                  <a:gd name="connsiteY52-24298" fmla="*/ 1076651 h 2455696"/>
                  <a:gd name="connsiteX53-24299" fmla="*/ 1515919 w 1903102"/>
                  <a:gd name="connsiteY53-24300" fmla="*/ 1463009 h 2455696"/>
                  <a:gd name="connsiteX54-24301" fmla="*/ 1563072 w 1903102"/>
                  <a:gd name="connsiteY54-24302" fmla="*/ 1116564 h 2455696"/>
                  <a:gd name="connsiteX55-24303" fmla="*/ 1603076 w 1903102"/>
                  <a:gd name="connsiteY55-24304" fmla="*/ 1427957 h 2455696"/>
                  <a:gd name="connsiteX56-24305" fmla="*/ 1642125 w 1903102"/>
                  <a:gd name="connsiteY56-24306" fmla="*/ 1108287 h 2455696"/>
                  <a:gd name="connsiteX57-24307" fmla="*/ 1683561 w 1903102"/>
                  <a:gd name="connsiteY57-24308" fmla="*/ 1472044 h 2455696"/>
                  <a:gd name="connsiteX58-24309" fmla="*/ 1731659 w 1903102"/>
                  <a:gd name="connsiteY58-24310" fmla="*/ 1209573 h 2455696"/>
                  <a:gd name="connsiteX59-24311" fmla="*/ 1774519 w 1903102"/>
                  <a:gd name="connsiteY59-24312" fmla="*/ 1479226 h 2455696"/>
                  <a:gd name="connsiteX60-24313" fmla="*/ 1824044 w 1903102"/>
                  <a:gd name="connsiteY60-24314" fmla="*/ 1200858 h 2455696"/>
                  <a:gd name="connsiteX61-24315" fmla="*/ 1859285 w 1903102"/>
                  <a:gd name="connsiteY61-24316" fmla="*/ 1473023 h 2455696"/>
                  <a:gd name="connsiteX62-24317" fmla="*/ 1903102 w 1903102"/>
                  <a:gd name="connsiteY62-24318" fmla="*/ 1195091 h 2455696"/>
                  <a:gd name="connsiteX0-24319" fmla="*/ 0 w 1903102"/>
                  <a:gd name="connsiteY0-24320" fmla="*/ 1412089 h 2455696"/>
                  <a:gd name="connsiteX1-24321" fmla="*/ 37153 w 1903102"/>
                  <a:gd name="connsiteY1-24322" fmla="*/ 1109836 h 2455696"/>
                  <a:gd name="connsiteX2-24323" fmla="*/ 62867 w 1903102"/>
                  <a:gd name="connsiteY2-24324" fmla="*/ 1393626 h 2455696"/>
                  <a:gd name="connsiteX3-24325" fmla="*/ 103827 w 1903102"/>
                  <a:gd name="connsiteY3-24326" fmla="*/ 1082839 h 2455696"/>
                  <a:gd name="connsiteX4-24327" fmla="*/ 125733 w 1903102"/>
                  <a:gd name="connsiteY4-24328" fmla="*/ 1419273 h 2455696"/>
                  <a:gd name="connsiteX5-24329" fmla="*/ 170819 w 1903102"/>
                  <a:gd name="connsiteY5-24330" fmla="*/ 1151399 h 2455696"/>
                  <a:gd name="connsiteX6-24331" fmla="*/ 173603 w 1903102"/>
                  <a:gd name="connsiteY6-24332" fmla="*/ 1127886 h 2455696"/>
                  <a:gd name="connsiteX7-24333" fmla="*/ 200027 w 1903102"/>
                  <a:gd name="connsiteY7-24334" fmla="*/ 1509975 h 2455696"/>
                  <a:gd name="connsiteX8-24335" fmla="*/ 220352 w 1903102"/>
                  <a:gd name="connsiteY8-24336" fmla="*/ 1033293 h 2455696"/>
                  <a:gd name="connsiteX9-24337" fmla="*/ 250986 w 1903102"/>
                  <a:gd name="connsiteY9-24338" fmla="*/ 1564189 h 2455696"/>
                  <a:gd name="connsiteX10-24339" fmla="*/ 286391 w 1903102"/>
                  <a:gd name="connsiteY10-24340" fmla="*/ 930782 h 2455696"/>
                  <a:gd name="connsiteX11-24341" fmla="*/ 299087 w 1903102"/>
                  <a:gd name="connsiteY11-24342" fmla="*/ 1730955 h 2455696"/>
                  <a:gd name="connsiteX12-24343" fmla="*/ 328936 w 1903102"/>
                  <a:gd name="connsiteY12-24344" fmla="*/ 770835 h 2455696"/>
                  <a:gd name="connsiteX13-24345" fmla="*/ 342263 w 1903102"/>
                  <a:gd name="connsiteY13-24346" fmla="*/ 1883500 h 2455696"/>
                  <a:gd name="connsiteX14-24347" fmla="*/ 377830 w 1903102"/>
                  <a:gd name="connsiteY14-24348" fmla="*/ 610742 h 2455696"/>
                  <a:gd name="connsiteX15-24349" fmla="*/ 394331 w 1903102"/>
                  <a:gd name="connsiteY15-24350" fmla="*/ 2051213 h 2455696"/>
                  <a:gd name="connsiteX16-24351" fmla="*/ 434345 w 1903102"/>
                  <a:gd name="connsiteY16-24352" fmla="*/ 458416 h 2455696"/>
                  <a:gd name="connsiteX17-24353" fmla="*/ 445127 w 1903102"/>
                  <a:gd name="connsiteY17-24354" fmla="*/ 2233948 h 2455696"/>
                  <a:gd name="connsiteX18-24355" fmla="*/ 492130 w 1903102"/>
                  <a:gd name="connsiteY18-24356" fmla="*/ 298395 h 2455696"/>
                  <a:gd name="connsiteX19-24357" fmla="*/ 495923 w 1903102"/>
                  <a:gd name="connsiteY19-24358" fmla="*/ 2454856 h 2455696"/>
                  <a:gd name="connsiteX20-24359" fmla="*/ 540395 w 1903102"/>
                  <a:gd name="connsiteY20-24360" fmla="*/ 121 h 2455696"/>
                  <a:gd name="connsiteX21-24361" fmla="*/ 543547 w 1903102"/>
                  <a:gd name="connsiteY21-24362" fmla="*/ 2338807 h 2455696"/>
                  <a:gd name="connsiteX22-24363" fmla="*/ 583570 w 1903102"/>
                  <a:gd name="connsiteY22-24364" fmla="*/ 240542 h 2455696"/>
                  <a:gd name="connsiteX23-24365" fmla="*/ 593082 w 1903102"/>
                  <a:gd name="connsiteY23-24366" fmla="*/ 2210724 h 2455696"/>
                  <a:gd name="connsiteX24-24367" fmla="*/ 626747 w 1903102"/>
                  <a:gd name="connsiteY24-24368" fmla="*/ 484017 h 2455696"/>
                  <a:gd name="connsiteX25-24369" fmla="*/ 639443 w 1903102"/>
                  <a:gd name="connsiteY25-24370" fmla="*/ 1997656 h 2455696"/>
                  <a:gd name="connsiteX26-24371" fmla="*/ 667391 w 1903102"/>
                  <a:gd name="connsiteY26-24372" fmla="*/ 737296 h 2455696"/>
                  <a:gd name="connsiteX27-24373" fmla="*/ 690881 w 1903102"/>
                  <a:gd name="connsiteY27-24374" fmla="*/ 1920655 h 2455696"/>
                  <a:gd name="connsiteX28-24375" fmla="*/ 721839 w 1903102"/>
                  <a:gd name="connsiteY28-24376" fmla="*/ 855694 h 2455696"/>
                  <a:gd name="connsiteX29-24377" fmla="*/ 742319 w 1903102"/>
                  <a:gd name="connsiteY29-24378" fmla="*/ 1720276 h 2455696"/>
                  <a:gd name="connsiteX30-24379" fmla="*/ 769624 w 1903102"/>
                  <a:gd name="connsiteY30-24380" fmla="*/ 939002 h 2455696"/>
                  <a:gd name="connsiteX31-24381" fmla="*/ 798040 w 1903102"/>
                  <a:gd name="connsiteY31-24382" fmla="*/ 1672736 h 2455696"/>
                  <a:gd name="connsiteX32-24383" fmla="*/ 821063 w 1903102"/>
                  <a:gd name="connsiteY32-24384" fmla="*/ 998577 h 2455696"/>
                  <a:gd name="connsiteX33-24385" fmla="*/ 845183 w 1903102"/>
                  <a:gd name="connsiteY33-24386" fmla="*/ 1602190 h 2455696"/>
                  <a:gd name="connsiteX34-24387" fmla="*/ 872501 w 1903102"/>
                  <a:gd name="connsiteY34-24388" fmla="*/ 1068428 h 2455696"/>
                  <a:gd name="connsiteX35-24389" fmla="*/ 899154 w 1903102"/>
                  <a:gd name="connsiteY35-24390" fmla="*/ 1553341 h 2455696"/>
                  <a:gd name="connsiteX36-24391" fmla="*/ 928221 w 1903102"/>
                  <a:gd name="connsiteY36-24392" fmla="*/ 1100570 h 2455696"/>
                  <a:gd name="connsiteX37-24393" fmla="*/ 960102 w 1903102"/>
                  <a:gd name="connsiteY37-24394" fmla="*/ 1534898 h 2455696"/>
                  <a:gd name="connsiteX38-24395" fmla="*/ 993301 w 1903102"/>
                  <a:gd name="connsiteY38-24396" fmla="*/ 1124727 h 2455696"/>
                  <a:gd name="connsiteX39-24397" fmla="*/ 1031856 w 1903102"/>
                  <a:gd name="connsiteY39-24398" fmla="*/ 1487430 h 2455696"/>
                  <a:gd name="connsiteX40-24399" fmla="*/ 1068859 w 1903102"/>
                  <a:gd name="connsiteY40-24400" fmla="*/ 1136749 h 2455696"/>
                  <a:gd name="connsiteX41-24401" fmla="*/ 1092525 w 1903102"/>
                  <a:gd name="connsiteY41-24402" fmla="*/ 1477317 h 2455696"/>
                  <a:gd name="connsiteX42-24403" fmla="*/ 1121417 w 1903102"/>
                  <a:gd name="connsiteY42-24404" fmla="*/ 1154527 h 2455696"/>
                  <a:gd name="connsiteX43-24405" fmla="*/ 1146821 w 1903102"/>
                  <a:gd name="connsiteY43-24406" fmla="*/ 1468970 h 2455696"/>
                  <a:gd name="connsiteX44-24407" fmla="*/ 1181748 w 1903102"/>
                  <a:gd name="connsiteY44-24408" fmla="*/ 1170205 h 2455696"/>
                  <a:gd name="connsiteX45-24409" fmla="*/ 1213812 w 1903102"/>
                  <a:gd name="connsiteY45-24410" fmla="*/ 1466319 h 2455696"/>
                  <a:gd name="connsiteX46-24411" fmla="*/ 1249376 w 1903102"/>
                  <a:gd name="connsiteY46-24412" fmla="*/ 1114141 h 2455696"/>
                  <a:gd name="connsiteX47-24413" fmla="*/ 1283665 w 1903102"/>
                  <a:gd name="connsiteY47-24414" fmla="*/ 1483190 h 2455696"/>
                  <a:gd name="connsiteX48-24415" fmla="*/ 1324151 w 1903102"/>
                  <a:gd name="connsiteY48-24416" fmla="*/ 1124472 h 2455696"/>
                  <a:gd name="connsiteX49-24417" fmla="*/ 1367008 w 1903102"/>
                  <a:gd name="connsiteY49-24418" fmla="*/ 1476616 h 2455696"/>
                  <a:gd name="connsiteX50-24419" fmla="*/ 1407336 w 1903102"/>
                  <a:gd name="connsiteY50-24420" fmla="*/ 1123922 h 2455696"/>
                  <a:gd name="connsiteX51-24421" fmla="*/ 1434957 w 1903102"/>
                  <a:gd name="connsiteY51-24422" fmla="*/ 1470632 h 2455696"/>
                  <a:gd name="connsiteX52-24423" fmla="*/ 1476874 w 1903102"/>
                  <a:gd name="connsiteY52-24424" fmla="*/ 1076651 h 2455696"/>
                  <a:gd name="connsiteX53-24425" fmla="*/ 1515919 w 1903102"/>
                  <a:gd name="connsiteY53-24426" fmla="*/ 1463009 h 2455696"/>
                  <a:gd name="connsiteX54-24427" fmla="*/ 1563072 w 1903102"/>
                  <a:gd name="connsiteY54-24428" fmla="*/ 1116564 h 2455696"/>
                  <a:gd name="connsiteX55-24429" fmla="*/ 1603076 w 1903102"/>
                  <a:gd name="connsiteY55-24430" fmla="*/ 1427957 h 2455696"/>
                  <a:gd name="connsiteX56-24431" fmla="*/ 1642125 w 1903102"/>
                  <a:gd name="connsiteY56-24432" fmla="*/ 1108287 h 2455696"/>
                  <a:gd name="connsiteX57-24433" fmla="*/ 1683561 w 1903102"/>
                  <a:gd name="connsiteY57-24434" fmla="*/ 1472044 h 2455696"/>
                  <a:gd name="connsiteX58-24435" fmla="*/ 1731659 w 1903102"/>
                  <a:gd name="connsiteY58-24436" fmla="*/ 1209573 h 2455696"/>
                  <a:gd name="connsiteX59-24437" fmla="*/ 1774519 w 1903102"/>
                  <a:gd name="connsiteY59-24438" fmla="*/ 1479226 h 2455696"/>
                  <a:gd name="connsiteX60-24439" fmla="*/ 1824044 w 1903102"/>
                  <a:gd name="connsiteY60-24440" fmla="*/ 1200858 h 2455696"/>
                  <a:gd name="connsiteX61-24441" fmla="*/ 1859285 w 1903102"/>
                  <a:gd name="connsiteY61-24442" fmla="*/ 1473023 h 2455696"/>
                  <a:gd name="connsiteX62-24443" fmla="*/ 1903102 w 1903102"/>
                  <a:gd name="connsiteY62-24444" fmla="*/ 1195091 h 2455696"/>
                  <a:gd name="connsiteX0-24445" fmla="*/ 0 w 1903102"/>
                  <a:gd name="connsiteY0-24446" fmla="*/ 1412089 h 2455696"/>
                  <a:gd name="connsiteX1-24447" fmla="*/ 37153 w 1903102"/>
                  <a:gd name="connsiteY1-24448" fmla="*/ 1109836 h 2455696"/>
                  <a:gd name="connsiteX2-24449" fmla="*/ 62867 w 1903102"/>
                  <a:gd name="connsiteY2-24450" fmla="*/ 1393626 h 2455696"/>
                  <a:gd name="connsiteX3-24451" fmla="*/ 103827 w 1903102"/>
                  <a:gd name="connsiteY3-24452" fmla="*/ 1082839 h 2455696"/>
                  <a:gd name="connsiteX4-24453" fmla="*/ 125733 w 1903102"/>
                  <a:gd name="connsiteY4-24454" fmla="*/ 1419273 h 2455696"/>
                  <a:gd name="connsiteX5-24455" fmla="*/ 170819 w 1903102"/>
                  <a:gd name="connsiteY5-24456" fmla="*/ 1151399 h 2455696"/>
                  <a:gd name="connsiteX6-24457" fmla="*/ 173603 w 1903102"/>
                  <a:gd name="connsiteY6-24458" fmla="*/ 1127886 h 2455696"/>
                  <a:gd name="connsiteX7-24459" fmla="*/ 200027 w 1903102"/>
                  <a:gd name="connsiteY7-24460" fmla="*/ 1509975 h 2455696"/>
                  <a:gd name="connsiteX8-24461" fmla="*/ 220352 w 1903102"/>
                  <a:gd name="connsiteY8-24462" fmla="*/ 1033293 h 2455696"/>
                  <a:gd name="connsiteX9-24463" fmla="*/ 250986 w 1903102"/>
                  <a:gd name="connsiteY9-24464" fmla="*/ 1564189 h 2455696"/>
                  <a:gd name="connsiteX10-24465" fmla="*/ 286391 w 1903102"/>
                  <a:gd name="connsiteY10-24466" fmla="*/ 930782 h 2455696"/>
                  <a:gd name="connsiteX11-24467" fmla="*/ 299087 w 1903102"/>
                  <a:gd name="connsiteY11-24468" fmla="*/ 1730955 h 2455696"/>
                  <a:gd name="connsiteX12-24469" fmla="*/ 328936 w 1903102"/>
                  <a:gd name="connsiteY12-24470" fmla="*/ 770835 h 2455696"/>
                  <a:gd name="connsiteX13-24471" fmla="*/ 342263 w 1903102"/>
                  <a:gd name="connsiteY13-24472" fmla="*/ 1883500 h 2455696"/>
                  <a:gd name="connsiteX14-24473" fmla="*/ 377830 w 1903102"/>
                  <a:gd name="connsiteY14-24474" fmla="*/ 610742 h 2455696"/>
                  <a:gd name="connsiteX15-24475" fmla="*/ 394331 w 1903102"/>
                  <a:gd name="connsiteY15-24476" fmla="*/ 2051213 h 2455696"/>
                  <a:gd name="connsiteX16-24477" fmla="*/ 434345 w 1903102"/>
                  <a:gd name="connsiteY16-24478" fmla="*/ 458416 h 2455696"/>
                  <a:gd name="connsiteX17-24479" fmla="*/ 445127 w 1903102"/>
                  <a:gd name="connsiteY17-24480" fmla="*/ 2233948 h 2455696"/>
                  <a:gd name="connsiteX18-24481" fmla="*/ 492130 w 1903102"/>
                  <a:gd name="connsiteY18-24482" fmla="*/ 298395 h 2455696"/>
                  <a:gd name="connsiteX19-24483" fmla="*/ 495923 w 1903102"/>
                  <a:gd name="connsiteY19-24484" fmla="*/ 2454856 h 2455696"/>
                  <a:gd name="connsiteX20-24485" fmla="*/ 540395 w 1903102"/>
                  <a:gd name="connsiteY20-24486" fmla="*/ 121 h 2455696"/>
                  <a:gd name="connsiteX21-24487" fmla="*/ 543547 w 1903102"/>
                  <a:gd name="connsiteY21-24488" fmla="*/ 2338807 h 2455696"/>
                  <a:gd name="connsiteX22-24489" fmla="*/ 583570 w 1903102"/>
                  <a:gd name="connsiteY22-24490" fmla="*/ 240542 h 2455696"/>
                  <a:gd name="connsiteX23-24491" fmla="*/ 593082 w 1903102"/>
                  <a:gd name="connsiteY23-24492" fmla="*/ 2210724 h 2455696"/>
                  <a:gd name="connsiteX24-24493" fmla="*/ 626747 w 1903102"/>
                  <a:gd name="connsiteY24-24494" fmla="*/ 484017 h 2455696"/>
                  <a:gd name="connsiteX25-24495" fmla="*/ 639443 w 1903102"/>
                  <a:gd name="connsiteY25-24496" fmla="*/ 1997656 h 2455696"/>
                  <a:gd name="connsiteX26-24497" fmla="*/ 667391 w 1903102"/>
                  <a:gd name="connsiteY26-24498" fmla="*/ 737296 h 2455696"/>
                  <a:gd name="connsiteX27-24499" fmla="*/ 690881 w 1903102"/>
                  <a:gd name="connsiteY27-24500" fmla="*/ 1920655 h 2455696"/>
                  <a:gd name="connsiteX28-24501" fmla="*/ 721839 w 1903102"/>
                  <a:gd name="connsiteY28-24502" fmla="*/ 855694 h 2455696"/>
                  <a:gd name="connsiteX29-24503" fmla="*/ 742319 w 1903102"/>
                  <a:gd name="connsiteY29-24504" fmla="*/ 1720276 h 2455696"/>
                  <a:gd name="connsiteX30-24505" fmla="*/ 769624 w 1903102"/>
                  <a:gd name="connsiteY30-24506" fmla="*/ 939002 h 2455696"/>
                  <a:gd name="connsiteX31-24507" fmla="*/ 798040 w 1903102"/>
                  <a:gd name="connsiteY31-24508" fmla="*/ 1672736 h 2455696"/>
                  <a:gd name="connsiteX32-24509" fmla="*/ 821063 w 1903102"/>
                  <a:gd name="connsiteY32-24510" fmla="*/ 998577 h 2455696"/>
                  <a:gd name="connsiteX33-24511" fmla="*/ 845183 w 1903102"/>
                  <a:gd name="connsiteY33-24512" fmla="*/ 1602190 h 2455696"/>
                  <a:gd name="connsiteX34-24513" fmla="*/ 872501 w 1903102"/>
                  <a:gd name="connsiteY34-24514" fmla="*/ 1068428 h 2455696"/>
                  <a:gd name="connsiteX35-24515" fmla="*/ 899154 w 1903102"/>
                  <a:gd name="connsiteY35-24516" fmla="*/ 1553341 h 2455696"/>
                  <a:gd name="connsiteX36-24517" fmla="*/ 928221 w 1903102"/>
                  <a:gd name="connsiteY36-24518" fmla="*/ 1100570 h 2455696"/>
                  <a:gd name="connsiteX37-24519" fmla="*/ 960102 w 1903102"/>
                  <a:gd name="connsiteY37-24520" fmla="*/ 1534898 h 2455696"/>
                  <a:gd name="connsiteX38-24521" fmla="*/ 993301 w 1903102"/>
                  <a:gd name="connsiteY38-24522" fmla="*/ 1124727 h 2455696"/>
                  <a:gd name="connsiteX39-24523" fmla="*/ 1031856 w 1903102"/>
                  <a:gd name="connsiteY39-24524" fmla="*/ 1487430 h 2455696"/>
                  <a:gd name="connsiteX40-24525" fmla="*/ 1068859 w 1903102"/>
                  <a:gd name="connsiteY40-24526" fmla="*/ 1136749 h 2455696"/>
                  <a:gd name="connsiteX41-24527" fmla="*/ 1092525 w 1903102"/>
                  <a:gd name="connsiteY41-24528" fmla="*/ 1477317 h 2455696"/>
                  <a:gd name="connsiteX42-24529" fmla="*/ 1121417 w 1903102"/>
                  <a:gd name="connsiteY42-24530" fmla="*/ 1154527 h 2455696"/>
                  <a:gd name="connsiteX43-24531" fmla="*/ 1146821 w 1903102"/>
                  <a:gd name="connsiteY43-24532" fmla="*/ 1468970 h 2455696"/>
                  <a:gd name="connsiteX44-24533" fmla="*/ 1172226 w 1903102"/>
                  <a:gd name="connsiteY44-24534" fmla="*/ 1110201 h 2455696"/>
                  <a:gd name="connsiteX45-24535" fmla="*/ 1213812 w 1903102"/>
                  <a:gd name="connsiteY45-24536" fmla="*/ 1466319 h 2455696"/>
                  <a:gd name="connsiteX46-24537" fmla="*/ 1249376 w 1903102"/>
                  <a:gd name="connsiteY46-24538" fmla="*/ 1114141 h 2455696"/>
                  <a:gd name="connsiteX47-24539" fmla="*/ 1283665 w 1903102"/>
                  <a:gd name="connsiteY47-24540" fmla="*/ 1483190 h 2455696"/>
                  <a:gd name="connsiteX48-24541" fmla="*/ 1324151 w 1903102"/>
                  <a:gd name="connsiteY48-24542" fmla="*/ 1124472 h 2455696"/>
                  <a:gd name="connsiteX49-24543" fmla="*/ 1367008 w 1903102"/>
                  <a:gd name="connsiteY49-24544" fmla="*/ 1476616 h 2455696"/>
                  <a:gd name="connsiteX50-24545" fmla="*/ 1407336 w 1903102"/>
                  <a:gd name="connsiteY50-24546" fmla="*/ 1123922 h 2455696"/>
                  <a:gd name="connsiteX51-24547" fmla="*/ 1434957 w 1903102"/>
                  <a:gd name="connsiteY51-24548" fmla="*/ 1470632 h 2455696"/>
                  <a:gd name="connsiteX52-24549" fmla="*/ 1476874 w 1903102"/>
                  <a:gd name="connsiteY52-24550" fmla="*/ 1076651 h 2455696"/>
                  <a:gd name="connsiteX53-24551" fmla="*/ 1515919 w 1903102"/>
                  <a:gd name="connsiteY53-24552" fmla="*/ 1463009 h 2455696"/>
                  <a:gd name="connsiteX54-24553" fmla="*/ 1563072 w 1903102"/>
                  <a:gd name="connsiteY54-24554" fmla="*/ 1116564 h 2455696"/>
                  <a:gd name="connsiteX55-24555" fmla="*/ 1603076 w 1903102"/>
                  <a:gd name="connsiteY55-24556" fmla="*/ 1427957 h 2455696"/>
                  <a:gd name="connsiteX56-24557" fmla="*/ 1642125 w 1903102"/>
                  <a:gd name="connsiteY56-24558" fmla="*/ 1108287 h 2455696"/>
                  <a:gd name="connsiteX57-24559" fmla="*/ 1683561 w 1903102"/>
                  <a:gd name="connsiteY57-24560" fmla="*/ 1472044 h 2455696"/>
                  <a:gd name="connsiteX58-24561" fmla="*/ 1731659 w 1903102"/>
                  <a:gd name="connsiteY58-24562" fmla="*/ 1209573 h 2455696"/>
                  <a:gd name="connsiteX59-24563" fmla="*/ 1774519 w 1903102"/>
                  <a:gd name="connsiteY59-24564" fmla="*/ 1479226 h 2455696"/>
                  <a:gd name="connsiteX60-24565" fmla="*/ 1824044 w 1903102"/>
                  <a:gd name="connsiteY60-24566" fmla="*/ 1200858 h 2455696"/>
                  <a:gd name="connsiteX61-24567" fmla="*/ 1859285 w 1903102"/>
                  <a:gd name="connsiteY61-24568" fmla="*/ 1473023 h 2455696"/>
                  <a:gd name="connsiteX62-24569" fmla="*/ 1903102 w 1903102"/>
                  <a:gd name="connsiteY62-24570" fmla="*/ 1195091 h 2455696"/>
                  <a:gd name="connsiteX0-24571" fmla="*/ 0 w 1903102"/>
                  <a:gd name="connsiteY0-24572" fmla="*/ 1412089 h 2455696"/>
                  <a:gd name="connsiteX1-24573" fmla="*/ 37153 w 1903102"/>
                  <a:gd name="connsiteY1-24574" fmla="*/ 1109836 h 2455696"/>
                  <a:gd name="connsiteX2-24575" fmla="*/ 62867 w 1903102"/>
                  <a:gd name="connsiteY2-24576" fmla="*/ 1393626 h 2455696"/>
                  <a:gd name="connsiteX3-24577" fmla="*/ 103827 w 1903102"/>
                  <a:gd name="connsiteY3-24578" fmla="*/ 1082839 h 2455696"/>
                  <a:gd name="connsiteX4-24579" fmla="*/ 125733 w 1903102"/>
                  <a:gd name="connsiteY4-24580" fmla="*/ 1419273 h 2455696"/>
                  <a:gd name="connsiteX5-24581" fmla="*/ 170819 w 1903102"/>
                  <a:gd name="connsiteY5-24582" fmla="*/ 1151399 h 2455696"/>
                  <a:gd name="connsiteX6-24583" fmla="*/ 173603 w 1903102"/>
                  <a:gd name="connsiteY6-24584" fmla="*/ 1127886 h 2455696"/>
                  <a:gd name="connsiteX7-24585" fmla="*/ 200027 w 1903102"/>
                  <a:gd name="connsiteY7-24586" fmla="*/ 1509975 h 2455696"/>
                  <a:gd name="connsiteX8-24587" fmla="*/ 220352 w 1903102"/>
                  <a:gd name="connsiteY8-24588" fmla="*/ 1033293 h 2455696"/>
                  <a:gd name="connsiteX9-24589" fmla="*/ 250986 w 1903102"/>
                  <a:gd name="connsiteY9-24590" fmla="*/ 1564189 h 2455696"/>
                  <a:gd name="connsiteX10-24591" fmla="*/ 286391 w 1903102"/>
                  <a:gd name="connsiteY10-24592" fmla="*/ 930782 h 2455696"/>
                  <a:gd name="connsiteX11-24593" fmla="*/ 299087 w 1903102"/>
                  <a:gd name="connsiteY11-24594" fmla="*/ 1730955 h 2455696"/>
                  <a:gd name="connsiteX12-24595" fmla="*/ 328936 w 1903102"/>
                  <a:gd name="connsiteY12-24596" fmla="*/ 770835 h 2455696"/>
                  <a:gd name="connsiteX13-24597" fmla="*/ 342263 w 1903102"/>
                  <a:gd name="connsiteY13-24598" fmla="*/ 1883500 h 2455696"/>
                  <a:gd name="connsiteX14-24599" fmla="*/ 377830 w 1903102"/>
                  <a:gd name="connsiteY14-24600" fmla="*/ 610742 h 2455696"/>
                  <a:gd name="connsiteX15-24601" fmla="*/ 394331 w 1903102"/>
                  <a:gd name="connsiteY15-24602" fmla="*/ 2051213 h 2455696"/>
                  <a:gd name="connsiteX16-24603" fmla="*/ 434345 w 1903102"/>
                  <a:gd name="connsiteY16-24604" fmla="*/ 458416 h 2455696"/>
                  <a:gd name="connsiteX17-24605" fmla="*/ 445127 w 1903102"/>
                  <a:gd name="connsiteY17-24606" fmla="*/ 2233948 h 2455696"/>
                  <a:gd name="connsiteX18-24607" fmla="*/ 492130 w 1903102"/>
                  <a:gd name="connsiteY18-24608" fmla="*/ 298395 h 2455696"/>
                  <a:gd name="connsiteX19-24609" fmla="*/ 495923 w 1903102"/>
                  <a:gd name="connsiteY19-24610" fmla="*/ 2454856 h 2455696"/>
                  <a:gd name="connsiteX20-24611" fmla="*/ 540395 w 1903102"/>
                  <a:gd name="connsiteY20-24612" fmla="*/ 121 h 2455696"/>
                  <a:gd name="connsiteX21-24613" fmla="*/ 543547 w 1903102"/>
                  <a:gd name="connsiteY21-24614" fmla="*/ 2338807 h 2455696"/>
                  <a:gd name="connsiteX22-24615" fmla="*/ 583570 w 1903102"/>
                  <a:gd name="connsiteY22-24616" fmla="*/ 240542 h 2455696"/>
                  <a:gd name="connsiteX23-24617" fmla="*/ 593082 w 1903102"/>
                  <a:gd name="connsiteY23-24618" fmla="*/ 2210724 h 2455696"/>
                  <a:gd name="connsiteX24-24619" fmla="*/ 626747 w 1903102"/>
                  <a:gd name="connsiteY24-24620" fmla="*/ 484017 h 2455696"/>
                  <a:gd name="connsiteX25-24621" fmla="*/ 639443 w 1903102"/>
                  <a:gd name="connsiteY25-24622" fmla="*/ 1997656 h 2455696"/>
                  <a:gd name="connsiteX26-24623" fmla="*/ 667391 w 1903102"/>
                  <a:gd name="connsiteY26-24624" fmla="*/ 737296 h 2455696"/>
                  <a:gd name="connsiteX27-24625" fmla="*/ 690881 w 1903102"/>
                  <a:gd name="connsiteY27-24626" fmla="*/ 1920655 h 2455696"/>
                  <a:gd name="connsiteX28-24627" fmla="*/ 721839 w 1903102"/>
                  <a:gd name="connsiteY28-24628" fmla="*/ 855694 h 2455696"/>
                  <a:gd name="connsiteX29-24629" fmla="*/ 742319 w 1903102"/>
                  <a:gd name="connsiteY29-24630" fmla="*/ 1720276 h 2455696"/>
                  <a:gd name="connsiteX30-24631" fmla="*/ 769624 w 1903102"/>
                  <a:gd name="connsiteY30-24632" fmla="*/ 939002 h 2455696"/>
                  <a:gd name="connsiteX31-24633" fmla="*/ 798040 w 1903102"/>
                  <a:gd name="connsiteY31-24634" fmla="*/ 1672736 h 2455696"/>
                  <a:gd name="connsiteX32-24635" fmla="*/ 821063 w 1903102"/>
                  <a:gd name="connsiteY32-24636" fmla="*/ 998577 h 2455696"/>
                  <a:gd name="connsiteX33-24637" fmla="*/ 845183 w 1903102"/>
                  <a:gd name="connsiteY33-24638" fmla="*/ 1602190 h 2455696"/>
                  <a:gd name="connsiteX34-24639" fmla="*/ 872501 w 1903102"/>
                  <a:gd name="connsiteY34-24640" fmla="*/ 1068428 h 2455696"/>
                  <a:gd name="connsiteX35-24641" fmla="*/ 899154 w 1903102"/>
                  <a:gd name="connsiteY35-24642" fmla="*/ 1553341 h 2455696"/>
                  <a:gd name="connsiteX36-24643" fmla="*/ 928221 w 1903102"/>
                  <a:gd name="connsiteY36-24644" fmla="*/ 1100570 h 2455696"/>
                  <a:gd name="connsiteX37-24645" fmla="*/ 960102 w 1903102"/>
                  <a:gd name="connsiteY37-24646" fmla="*/ 1534898 h 2455696"/>
                  <a:gd name="connsiteX38-24647" fmla="*/ 993301 w 1903102"/>
                  <a:gd name="connsiteY38-24648" fmla="*/ 1124727 h 2455696"/>
                  <a:gd name="connsiteX39-24649" fmla="*/ 1031856 w 1903102"/>
                  <a:gd name="connsiteY39-24650" fmla="*/ 1487430 h 2455696"/>
                  <a:gd name="connsiteX40-24651" fmla="*/ 1068859 w 1903102"/>
                  <a:gd name="connsiteY40-24652" fmla="*/ 1136749 h 2455696"/>
                  <a:gd name="connsiteX41-24653" fmla="*/ 1092525 w 1903102"/>
                  <a:gd name="connsiteY41-24654" fmla="*/ 1477317 h 2455696"/>
                  <a:gd name="connsiteX42-24655" fmla="*/ 1127131 w 1903102"/>
                  <a:gd name="connsiteY42-24656" fmla="*/ 1099138 h 2455696"/>
                  <a:gd name="connsiteX43-24657" fmla="*/ 1146821 w 1903102"/>
                  <a:gd name="connsiteY43-24658" fmla="*/ 1468970 h 2455696"/>
                  <a:gd name="connsiteX44-24659" fmla="*/ 1172226 w 1903102"/>
                  <a:gd name="connsiteY44-24660" fmla="*/ 1110201 h 2455696"/>
                  <a:gd name="connsiteX45-24661" fmla="*/ 1213812 w 1903102"/>
                  <a:gd name="connsiteY45-24662" fmla="*/ 1466319 h 2455696"/>
                  <a:gd name="connsiteX46-24663" fmla="*/ 1249376 w 1903102"/>
                  <a:gd name="connsiteY46-24664" fmla="*/ 1114141 h 2455696"/>
                  <a:gd name="connsiteX47-24665" fmla="*/ 1283665 w 1903102"/>
                  <a:gd name="connsiteY47-24666" fmla="*/ 1483190 h 2455696"/>
                  <a:gd name="connsiteX48-24667" fmla="*/ 1324151 w 1903102"/>
                  <a:gd name="connsiteY48-24668" fmla="*/ 1124472 h 2455696"/>
                  <a:gd name="connsiteX49-24669" fmla="*/ 1367008 w 1903102"/>
                  <a:gd name="connsiteY49-24670" fmla="*/ 1476616 h 2455696"/>
                  <a:gd name="connsiteX50-24671" fmla="*/ 1407336 w 1903102"/>
                  <a:gd name="connsiteY50-24672" fmla="*/ 1123922 h 2455696"/>
                  <a:gd name="connsiteX51-24673" fmla="*/ 1434957 w 1903102"/>
                  <a:gd name="connsiteY51-24674" fmla="*/ 1470632 h 2455696"/>
                  <a:gd name="connsiteX52-24675" fmla="*/ 1476874 w 1903102"/>
                  <a:gd name="connsiteY52-24676" fmla="*/ 1076651 h 2455696"/>
                  <a:gd name="connsiteX53-24677" fmla="*/ 1515919 w 1903102"/>
                  <a:gd name="connsiteY53-24678" fmla="*/ 1463009 h 2455696"/>
                  <a:gd name="connsiteX54-24679" fmla="*/ 1563072 w 1903102"/>
                  <a:gd name="connsiteY54-24680" fmla="*/ 1116564 h 2455696"/>
                  <a:gd name="connsiteX55-24681" fmla="*/ 1603076 w 1903102"/>
                  <a:gd name="connsiteY55-24682" fmla="*/ 1427957 h 2455696"/>
                  <a:gd name="connsiteX56-24683" fmla="*/ 1642125 w 1903102"/>
                  <a:gd name="connsiteY56-24684" fmla="*/ 1108287 h 2455696"/>
                  <a:gd name="connsiteX57-24685" fmla="*/ 1683561 w 1903102"/>
                  <a:gd name="connsiteY57-24686" fmla="*/ 1472044 h 2455696"/>
                  <a:gd name="connsiteX58-24687" fmla="*/ 1731659 w 1903102"/>
                  <a:gd name="connsiteY58-24688" fmla="*/ 1209573 h 2455696"/>
                  <a:gd name="connsiteX59-24689" fmla="*/ 1774519 w 1903102"/>
                  <a:gd name="connsiteY59-24690" fmla="*/ 1479226 h 2455696"/>
                  <a:gd name="connsiteX60-24691" fmla="*/ 1824044 w 1903102"/>
                  <a:gd name="connsiteY60-24692" fmla="*/ 1200858 h 2455696"/>
                  <a:gd name="connsiteX61-24693" fmla="*/ 1859285 w 1903102"/>
                  <a:gd name="connsiteY61-24694" fmla="*/ 1473023 h 2455696"/>
                  <a:gd name="connsiteX62-24695" fmla="*/ 1903102 w 1903102"/>
                  <a:gd name="connsiteY62-24696" fmla="*/ 1195091 h 2455696"/>
                  <a:gd name="connsiteX0-24697" fmla="*/ 0 w 1903102"/>
                  <a:gd name="connsiteY0-24698" fmla="*/ 1412089 h 2455696"/>
                  <a:gd name="connsiteX1-24699" fmla="*/ 37153 w 1903102"/>
                  <a:gd name="connsiteY1-24700" fmla="*/ 1109836 h 2455696"/>
                  <a:gd name="connsiteX2-24701" fmla="*/ 62867 w 1903102"/>
                  <a:gd name="connsiteY2-24702" fmla="*/ 1393626 h 2455696"/>
                  <a:gd name="connsiteX3-24703" fmla="*/ 103827 w 1903102"/>
                  <a:gd name="connsiteY3-24704" fmla="*/ 1082839 h 2455696"/>
                  <a:gd name="connsiteX4-24705" fmla="*/ 125733 w 1903102"/>
                  <a:gd name="connsiteY4-24706" fmla="*/ 1419273 h 2455696"/>
                  <a:gd name="connsiteX5-24707" fmla="*/ 170819 w 1903102"/>
                  <a:gd name="connsiteY5-24708" fmla="*/ 1151399 h 2455696"/>
                  <a:gd name="connsiteX6-24709" fmla="*/ 173603 w 1903102"/>
                  <a:gd name="connsiteY6-24710" fmla="*/ 1127886 h 2455696"/>
                  <a:gd name="connsiteX7-24711" fmla="*/ 200027 w 1903102"/>
                  <a:gd name="connsiteY7-24712" fmla="*/ 1509975 h 2455696"/>
                  <a:gd name="connsiteX8-24713" fmla="*/ 220352 w 1903102"/>
                  <a:gd name="connsiteY8-24714" fmla="*/ 1033293 h 2455696"/>
                  <a:gd name="connsiteX9-24715" fmla="*/ 250986 w 1903102"/>
                  <a:gd name="connsiteY9-24716" fmla="*/ 1564189 h 2455696"/>
                  <a:gd name="connsiteX10-24717" fmla="*/ 286391 w 1903102"/>
                  <a:gd name="connsiteY10-24718" fmla="*/ 930782 h 2455696"/>
                  <a:gd name="connsiteX11-24719" fmla="*/ 299087 w 1903102"/>
                  <a:gd name="connsiteY11-24720" fmla="*/ 1730955 h 2455696"/>
                  <a:gd name="connsiteX12-24721" fmla="*/ 328936 w 1903102"/>
                  <a:gd name="connsiteY12-24722" fmla="*/ 770835 h 2455696"/>
                  <a:gd name="connsiteX13-24723" fmla="*/ 342263 w 1903102"/>
                  <a:gd name="connsiteY13-24724" fmla="*/ 1883500 h 2455696"/>
                  <a:gd name="connsiteX14-24725" fmla="*/ 377830 w 1903102"/>
                  <a:gd name="connsiteY14-24726" fmla="*/ 610742 h 2455696"/>
                  <a:gd name="connsiteX15-24727" fmla="*/ 394331 w 1903102"/>
                  <a:gd name="connsiteY15-24728" fmla="*/ 2051213 h 2455696"/>
                  <a:gd name="connsiteX16-24729" fmla="*/ 434345 w 1903102"/>
                  <a:gd name="connsiteY16-24730" fmla="*/ 458416 h 2455696"/>
                  <a:gd name="connsiteX17-24731" fmla="*/ 445127 w 1903102"/>
                  <a:gd name="connsiteY17-24732" fmla="*/ 2233948 h 2455696"/>
                  <a:gd name="connsiteX18-24733" fmla="*/ 492130 w 1903102"/>
                  <a:gd name="connsiteY18-24734" fmla="*/ 298395 h 2455696"/>
                  <a:gd name="connsiteX19-24735" fmla="*/ 495923 w 1903102"/>
                  <a:gd name="connsiteY19-24736" fmla="*/ 2454856 h 2455696"/>
                  <a:gd name="connsiteX20-24737" fmla="*/ 540395 w 1903102"/>
                  <a:gd name="connsiteY20-24738" fmla="*/ 121 h 2455696"/>
                  <a:gd name="connsiteX21-24739" fmla="*/ 543547 w 1903102"/>
                  <a:gd name="connsiteY21-24740" fmla="*/ 2338807 h 2455696"/>
                  <a:gd name="connsiteX22-24741" fmla="*/ 583570 w 1903102"/>
                  <a:gd name="connsiteY22-24742" fmla="*/ 240542 h 2455696"/>
                  <a:gd name="connsiteX23-24743" fmla="*/ 593082 w 1903102"/>
                  <a:gd name="connsiteY23-24744" fmla="*/ 2210724 h 2455696"/>
                  <a:gd name="connsiteX24-24745" fmla="*/ 626747 w 1903102"/>
                  <a:gd name="connsiteY24-24746" fmla="*/ 484017 h 2455696"/>
                  <a:gd name="connsiteX25-24747" fmla="*/ 639443 w 1903102"/>
                  <a:gd name="connsiteY25-24748" fmla="*/ 1997656 h 2455696"/>
                  <a:gd name="connsiteX26-24749" fmla="*/ 667391 w 1903102"/>
                  <a:gd name="connsiteY26-24750" fmla="*/ 737296 h 2455696"/>
                  <a:gd name="connsiteX27-24751" fmla="*/ 690881 w 1903102"/>
                  <a:gd name="connsiteY27-24752" fmla="*/ 1920655 h 2455696"/>
                  <a:gd name="connsiteX28-24753" fmla="*/ 721839 w 1903102"/>
                  <a:gd name="connsiteY28-24754" fmla="*/ 855694 h 2455696"/>
                  <a:gd name="connsiteX29-24755" fmla="*/ 742319 w 1903102"/>
                  <a:gd name="connsiteY29-24756" fmla="*/ 1720276 h 2455696"/>
                  <a:gd name="connsiteX30-24757" fmla="*/ 769624 w 1903102"/>
                  <a:gd name="connsiteY30-24758" fmla="*/ 939002 h 2455696"/>
                  <a:gd name="connsiteX31-24759" fmla="*/ 798040 w 1903102"/>
                  <a:gd name="connsiteY31-24760" fmla="*/ 1672736 h 2455696"/>
                  <a:gd name="connsiteX32-24761" fmla="*/ 821063 w 1903102"/>
                  <a:gd name="connsiteY32-24762" fmla="*/ 998577 h 2455696"/>
                  <a:gd name="connsiteX33-24763" fmla="*/ 845183 w 1903102"/>
                  <a:gd name="connsiteY33-24764" fmla="*/ 1602190 h 2455696"/>
                  <a:gd name="connsiteX34-24765" fmla="*/ 872501 w 1903102"/>
                  <a:gd name="connsiteY34-24766" fmla="*/ 1068428 h 2455696"/>
                  <a:gd name="connsiteX35-24767" fmla="*/ 899154 w 1903102"/>
                  <a:gd name="connsiteY35-24768" fmla="*/ 1553341 h 2455696"/>
                  <a:gd name="connsiteX36-24769" fmla="*/ 928221 w 1903102"/>
                  <a:gd name="connsiteY36-24770" fmla="*/ 1100570 h 2455696"/>
                  <a:gd name="connsiteX37-24771" fmla="*/ 960102 w 1903102"/>
                  <a:gd name="connsiteY37-24772" fmla="*/ 1534898 h 2455696"/>
                  <a:gd name="connsiteX38-24773" fmla="*/ 993301 w 1903102"/>
                  <a:gd name="connsiteY38-24774" fmla="*/ 1124727 h 2455696"/>
                  <a:gd name="connsiteX39-24775" fmla="*/ 1031856 w 1903102"/>
                  <a:gd name="connsiteY39-24776" fmla="*/ 1487430 h 2455696"/>
                  <a:gd name="connsiteX40-24777" fmla="*/ 1059337 w 1903102"/>
                  <a:gd name="connsiteY40-24778" fmla="*/ 1109055 h 2455696"/>
                  <a:gd name="connsiteX41-24779" fmla="*/ 1092525 w 1903102"/>
                  <a:gd name="connsiteY41-24780" fmla="*/ 1477317 h 2455696"/>
                  <a:gd name="connsiteX42-24781" fmla="*/ 1127131 w 1903102"/>
                  <a:gd name="connsiteY42-24782" fmla="*/ 1099138 h 2455696"/>
                  <a:gd name="connsiteX43-24783" fmla="*/ 1146821 w 1903102"/>
                  <a:gd name="connsiteY43-24784" fmla="*/ 1468970 h 2455696"/>
                  <a:gd name="connsiteX44-24785" fmla="*/ 1172226 w 1903102"/>
                  <a:gd name="connsiteY44-24786" fmla="*/ 1110201 h 2455696"/>
                  <a:gd name="connsiteX45-24787" fmla="*/ 1213812 w 1903102"/>
                  <a:gd name="connsiteY45-24788" fmla="*/ 1466319 h 2455696"/>
                  <a:gd name="connsiteX46-24789" fmla="*/ 1249376 w 1903102"/>
                  <a:gd name="connsiteY46-24790" fmla="*/ 1114141 h 2455696"/>
                  <a:gd name="connsiteX47-24791" fmla="*/ 1283665 w 1903102"/>
                  <a:gd name="connsiteY47-24792" fmla="*/ 1483190 h 2455696"/>
                  <a:gd name="connsiteX48-24793" fmla="*/ 1324151 w 1903102"/>
                  <a:gd name="connsiteY48-24794" fmla="*/ 1124472 h 2455696"/>
                  <a:gd name="connsiteX49-24795" fmla="*/ 1367008 w 1903102"/>
                  <a:gd name="connsiteY49-24796" fmla="*/ 1476616 h 2455696"/>
                  <a:gd name="connsiteX50-24797" fmla="*/ 1407336 w 1903102"/>
                  <a:gd name="connsiteY50-24798" fmla="*/ 1123922 h 2455696"/>
                  <a:gd name="connsiteX51-24799" fmla="*/ 1434957 w 1903102"/>
                  <a:gd name="connsiteY51-24800" fmla="*/ 1470632 h 2455696"/>
                  <a:gd name="connsiteX52-24801" fmla="*/ 1476874 w 1903102"/>
                  <a:gd name="connsiteY52-24802" fmla="*/ 1076651 h 2455696"/>
                  <a:gd name="connsiteX53-24803" fmla="*/ 1515919 w 1903102"/>
                  <a:gd name="connsiteY53-24804" fmla="*/ 1463009 h 2455696"/>
                  <a:gd name="connsiteX54-24805" fmla="*/ 1563072 w 1903102"/>
                  <a:gd name="connsiteY54-24806" fmla="*/ 1116564 h 2455696"/>
                  <a:gd name="connsiteX55-24807" fmla="*/ 1603076 w 1903102"/>
                  <a:gd name="connsiteY55-24808" fmla="*/ 1427957 h 2455696"/>
                  <a:gd name="connsiteX56-24809" fmla="*/ 1642125 w 1903102"/>
                  <a:gd name="connsiteY56-24810" fmla="*/ 1108287 h 2455696"/>
                  <a:gd name="connsiteX57-24811" fmla="*/ 1683561 w 1903102"/>
                  <a:gd name="connsiteY57-24812" fmla="*/ 1472044 h 2455696"/>
                  <a:gd name="connsiteX58-24813" fmla="*/ 1731659 w 1903102"/>
                  <a:gd name="connsiteY58-24814" fmla="*/ 1209573 h 2455696"/>
                  <a:gd name="connsiteX59-24815" fmla="*/ 1774519 w 1903102"/>
                  <a:gd name="connsiteY59-24816" fmla="*/ 1479226 h 2455696"/>
                  <a:gd name="connsiteX60-24817" fmla="*/ 1824044 w 1903102"/>
                  <a:gd name="connsiteY60-24818" fmla="*/ 1200858 h 2455696"/>
                  <a:gd name="connsiteX61-24819" fmla="*/ 1859285 w 1903102"/>
                  <a:gd name="connsiteY61-24820" fmla="*/ 1473023 h 2455696"/>
                  <a:gd name="connsiteX62-24821" fmla="*/ 1903102 w 1903102"/>
                  <a:gd name="connsiteY62-24822" fmla="*/ 1195091 h 2455696"/>
                  <a:gd name="connsiteX0-24823" fmla="*/ 0 w 1903102"/>
                  <a:gd name="connsiteY0-24824" fmla="*/ 1412089 h 2455696"/>
                  <a:gd name="connsiteX1-24825" fmla="*/ 37153 w 1903102"/>
                  <a:gd name="connsiteY1-24826" fmla="*/ 1109836 h 2455696"/>
                  <a:gd name="connsiteX2-24827" fmla="*/ 62867 w 1903102"/>
                  <a:gd name="connsiteY2-24828" fmla="*/ 1393626 h 2455696"/>
                  <a:gd name="connsiteX3-24829" fmla="*/ 103827 w 1903102"/>
                  <a:gd name="connsiteY3-24830" fmla="*/ 1082839 h 2455696"/>
                  <a:gd name="connsiteX4-24831" fmla="*/ 125733 w 1903102"/>
                  <a:gd name="connsiteY4-24832" fmla="*/ 1419273 h 2455696"/>
                  <a:gd name="connsiteX5-24833" fmla="*/ 170819 w 1903102"/>
                  <a:gd name="connsiteY5-24834" fmla="*/ 1151399 h 2455696"/>
                  <a:gd name="connsiteX6-24835" fmla="*/ 173603 w 1903102"/>
                  <a:gd name="connsiteY6-24836" fmla="*/ 1127886 h 2455696"/>
                  <a:gd name="connsiteX7-24837" fmla="*/ 200027 w 1903102"/>
                  <a:gd name="connsiteY7-24838" fmla="*/ 1509975 h 2455696"/>
                  <a:gd name="connsiteX8-24839" fmla="*/ 220352 w 1903102"/>
                  <a:gd name="connsiteY8-24840" fmla="*/ 1033293 h 2455696"/>
                  <a:gd name="connsiteX9-24841" fmla="*/ 250986 w 1903102"/>
                  <a:gd name="connsiteY9-24842" fmla="*/ 1564189 h 2455696"/>
                  <a:gd name="connsiteX10-24843" fmla="*/ 286391 w 1903102"/>
                  <a:gd name="connsiteY10-24844" fmla="*/ 930782 h 2455696"/>
                  <a:gd name="connsiteX11-24845" fmla="*/ 299087 w 1903102"/>
                  <a:gd name="connsiteY11-24846" fmla="*/ 1730955 h 2455696"/>
                  <a:gd name="connsiteX12-24847" fmla="*/ 328936 w 1903102"/>
                  <a:gd name="connsiteY12-24848" fmla="*/ 770835 h 2455696"/>
                  <a:gd name="connsiteX13-24849" fmla="*/ 342263 w 1903102"/>
                  <a:gd name="connsiteY13-24850" fmla="*/ 1883500 h 2455696"/>
                  <a:gd name="connsiteX14-24851" fmla="*/ 377830 w 1903102"/>
                  <a:gd name="connsiteY14-24852" fmla="*/ 610742 h 2455696"/>
                  <a:gd name="connsiteX15-24853" fmla="*/ 394331 w 1903102"/>
                  <a:gd name="connsiteY15-24854" fmla="*/ 2051213 h 2455696"/>
                  <a:gd name="connsiteX16-24855" fmla="*/ 434345 w 1903102"/>
                  <a:gd name="connsiteY16-24856" fmla="*/ 458416 h 2455696"/>
                  <a:gd name="connsiteX17-24857" fmla="*/ 445127 w 1903102"/>
                  <a:gd name="connsiteY17-24858" fmla="*/ 2233948 h 2455696"/>
                  <a:gd name="connsiteX18-24859" fmla="*/ 492130 w 1903102"/>
                  <a:gd name="connsiteY18-24860" fmla="*/ 298395 h 2455696"/>
                  <a:gd name="connsiteX19-24861" fmla="*/ 495923 w 1903102"/>
                  <a:gd name="connsiteY19-24862" fmla="*/ 2454856 h 2455696"/>
                  <a:gd name="connsiteX20-24863" fmla="*/ 540395 w 1903102"/>
                  <a:gd name="connsiteY20-24864" fmla="*/ 121 h 2455696"/>
                  <a:gd name="connsiteX21-24865" fmla="*/ 543547 w 1903102"/>
                  <a:gd name="connsiteY21-24866" fmla="*/ 2338807 h 2455696"/>
                  <a:gd name="connsiteX22-24867" fmla="*/ 583570 w 1903102"/>
                  <a:gd name="connsiteY22-24868" fmla="*/ 240542 h 2455696"/>
                  <a:gd name="connsiteX23-24869" fmla="*/ 593082 w 1903102"/>
                  <a:gd name="connsiteY23-24870" fmla="*/ 2210724 h 2455696"/>
                  <a:gd name="connsiteX24-24871" fmla="*/ 626747 w 1903102"/>
                  <a:gd name="connsiteY24-24872" fmla="*/ 484017 h 2455696"/>
                  <a:gd name="connsiteX25-24873" fmla="*/ 639443 w 1903102"/>
                  <a:gd name="connsiteY25-24874" fmla="*/ 1997656 h 2455696"/>
                  <a:gd name="connsiteX26-24875" fmla="*/ 667391 w 1903102"/>
                  <a:gd name="connsiteY26-24876" fmla="*/ 737296 h 2455696"/>
                  <a:gd name="connsiteX27-24877" fmla="*/ 690881 w 1903102"/>
                  <a:gd name="connsiteY27-24878" fmla="*/ 1920655 h 2455696"/>
                  <a:gd name="connsiteX28-24879" fmla="*/ 721839 w 1903102"/>
                  <a:gd name="connsiteY28-24880" fmla="*/ 855694 h 2455696"/>
                  <a:gd name="connsiteX29-24881" fmla="*/ 742319 w 1903102"/>
                  <a:gd name="connsiteY29-24882" fmla="*/ 1720276 h 2455696"/>
                  <a:gd name="connsiteX30-24883" fmla="*/ 769624 w 1903102"/>
                  <a:gd name="connsiteY30-24884" fmla="*/ 939002 h 2455696"/>
                  <a:gd name="connsiteX31-24885" fmla="*/ 798040 w 1903102"/>
                  <a:gd name="connsiteY31-24886" fmla="*/ 1672736 h 2455696"/>
                  <a:gd name="connsiteX32-24887" fmla="*/ 821063 w 1903102"/>
                  <a:gd name="connsiteY32-24888" fmla="*/ 998577 h 2455696"/>
                  <a:gd name="connsiteX33-24889" fmla="*/ 845183 w 1903102"/>
                  <a:gd name="connsiteY33-24890" fmla="*/ 1602190 h 2455696"/>
                  <a:gd name="connsiteX34-24891" fmla="*/ 872501 w 1903102"/>
                  <a:gd name="connsiteY34-24892" fmla="*/ 1068428 h 2455696"/>
                  <a:gd name="connsiteX35-24893" fmla="*/ 899154 w 1903102"/>
                  <a:gd name="connsiteY35-24894" fmla="*/ 1553341 h 2455696"/>
                  <a:gd name="connsiteX36-24895" fmla="*/ 928221 w 1903102"/>
                  <a:gd name="connsiteY36-24896" fmla="*/ 1100570 h 2455696"/>
                  <a:gd name="connsiteX37-24897" fmla="*/ 960102 w 1903102"/>
                  <a:gd name="connsiteY37-24898" fmla="*/ 1534898 h 2455696"/>
                  <a:gd name="connsiteX38-24899" fmla="*/ 993301 w 1903102"/>
                  <a:gd name="connsiteY38-24900" fmla="*/ 1124727 h 2455696"/>
                  <a:gd name="connsiteX39-24901" fmla="*/ 1031856 w 1903102"/>
                  <a:gd name="connsiteY39-24902" fmla="*/ 1487430 h 2455696"/>
                  <a:gd name="connsiteX40-24903" fmla="*/ 1059337 w 1903102"/>
                  <a:gd name="connsiteY40-24904" fmla="*/ 1109055 h 2455696"/>
                  <a:gd name="connsiteX41-24905" fmla="*/ 1086812 w 1903102"/>
                  <a:gd name="connsiteY41-24906" fmla="*/ 1454238 h 2455696"/>
                  <a:gd name="connsiteX42-24907" fmla="*/ 1127131 w 1903102"/>
                  <a:gd name="connsiteY42-24908" fmla="*/ 1099138 h 2455696"/>
                  <a:gd name="connsiteX43-24909" fmla="*/ 1146821 w 1903102"/>
                  <a:gd name="connsiteY43-24910" fmla="*/ 1468970 h 2455696"/>
                  <a:gd name="connsiteX44-24911" fmla="*/ 1172226 w 1903102"/>
                  <a:gd name="connsiteY44-24912" fmla="*/ 1110201 h 2455696"/>
                  <a:gd name="connsiteX45-24913" fmla="*/ 1213812 w 1903102"/>
                  <a:gd name="connsiteY45-24914" fmla="*/ 1466319 h 2455696"/>
                  <a:gd name="connsiteX46-24915" fmla="*/ 1249376 w 1903102"/>
                  <a:gd name="connsiteY46-24916" fmla="*/ 1114141 h 2455696"/>
                  <a:gd name="connsiteX47-24917" fmla="*/ 1283665 w 1903102"/>
                  <a:gd name="connsiteY47-24918" fmla="*/ 1483190 h 2455696"/>
                  <a:gd name="connsiteX48-24919" fmla="*/ 1324151 w 1903102"/>
                  <a:gd name="connsiteY48-24920" fmla="*/ 1124472 h 2455696"/>
                  <a:gd name="connsiteX49-24921" fmla="*/ 1367008 w 1903102"/>
                  <a:gd name="connsiteY49-24922" fmla="*/ 1476616 h 2455696"/>
                  <a:gd name="connsiteX50-24923" fmla="*/ 1407336 w 1903102"/>
                  <a:gd name="connsiteY50-24924" fmla="*/ 1123922 h 2455696"/>
                  <a:gd name="connsiteX51-24925" fmla="*/ 1434957 w 1903102"/>
                  <a:gd name="connsiteY51-24926" fmla="*/ 1470632 h 2455696"/>
                  <a:gd name="connsiteX52-24927" fmla="*/ 1476874 w 1903102"/>
                  <a:gd name="connsiteY52-24928" fmla="*/ 1076651 h 2455696"/>
                  <a:gd name="connsiteX53-24929" fmla="*/ 1515919 w 1903102"/>
                  <a:gd name="connsiteY53-24930" fmla="*/ 1463009 h 2455696"/>
                  <a:gd name="connsiteX54-24931" fmla="*/ 1563072 w 1903102"/>
                  <a:gd name="connsiteY54-24932" fmla="*/ 1116564 h 2455696"/>
                  <a:gd name="connsiteX55-24933" fmla="*/ 1603076 w 1903102"/>
                  <a:gd name="connsiteY55-24934" fmla="*/ 1427957 h 2455696"/>
                  <a:gd name="connsiteX56-24935" fmla="*/ 1642125 w 1903102"/>
                  <a:gd name="connsiteY56-24936" fmla="*/ 1108287 h 2455696"/>
                  <a:gd name="connsiteX57-24937" fmla="*/ 1683561 w 1903102"/>
                  <a:gd name="connsiteY57-24938" fmla="*/ 1472044 h 2455696"/>
                  <a:gd name="connsiteX58-24939" fmla="*/ 1731659 w 1903102"/>
                  <a:gd name="connsiteY58-24940" fmla="*/ 1209573 h 2455696"/>
                  <a:gd name="connsiteX59-24941" fmla="*/ 1774519 w 1903102"/>
                  <a:gd name="connsiteY59-24942" fmla="*/ 1479226 h 2455696"/>
                  <a:gd name="connsiteX60-24943" fmla="*/ 1824044 w 1903102"/>
                  <a:gd name="connsiteY60-24944" fmla="*/ 1200858 h 2455696"/>
                  <a:gd name="connsiteX61-24945" fmla="*/ 1859285 w 1903102"/>
                  <a:gd name="connsiteY61-24946" fmla="*/ 1473023 h 2455696"/>
                  <a:gd name="connsiteX62-24947" fmla="*/ 1903102 w 1903102"/>
                  <a:gd name="connsiteY62-24948" fmla="*/ 1195091 h 2455696"/>
                  <a:gd name="connsiteX0-24949" fmla="*/ 0 w 1903102"/>
                  <a:gd name="connsiteY0-24950" fmla="*/ 1412089 h 2455696"/>
                  <a:gd name="connsiteX1-24951" fmla="*/ 37153 w 1903102"/>
                  <a:gd name="connsiteY1-24952" fmla="*/ 1109836 h 2455696"/>
                  <a:gd name="connsiteX2-24953" fmla="*/ 62867 w 1903102"/>
                  <a:gd name="connsiteY2-24954" fmla="*/ 1393626 h 2455696"/>
                  <a:gd name="connsiteX3-24955" fmla="*/ 103827 w 1903102"/>
                  <a:gd name="connsiteY3-24956" fmla="*/ 1082839 h 2455696"/>
                  <a:gd name="connsiteX4-24957" fmla="*/ 125733 w 1903102"/>
                  <a:gd name="connsiteY4-24958" fmla="*/ 1419273 h 2455696"/>
                  <a:gd name="connsiteX5-24959" fmla="*/ 170819 w 1903102"/>
                  <a:gd name="connsiteY5-24960" fmla="*/ 1151399 h 2455696"/>
                  <a:gd name="connsiteX6-24961" fmla="*/ 173603 w 1903102"/>
                  <a:gd name="connsiteY6-24962" fmla="*/ 1127886 h 2455696"/>
                  <a:gd name="connsiteX7-24963" fmla="*/ 200027 w 1903102"/>
                  <a:gd name="connsiteY7-24964" fmla="*/ 1509975 h 2455696"/>
                  <a:gd name="connsiteX8-24965" fmla="*/ 220352 w 1903102"/>
                  <a:gd name="connsiteY8-24966" fmla="*/ 1033293 h 2455696"/>
                  <a:gd name="connsiteX9-24967" fmla="*/ 250986 w 1903102"/>
                  <a:gd name="connsiteY9-24968" fmla="*/ 1564189 h 2455696"/>
                  <a:gd name="connsiteX10-24969" fmla="*/ 286391 w 1903102"/>
                  <a:gd name="connsiteY10-24970" fmla="*/ 930782 h 2455696"/>
                  <a:gd name="connsiteX11-24971" fmla="*/ 299087 w 1903102"/>
                  <a:gd name="connsiteY11-24972" fmla="*/ 1730955 h 2455696"/>
                  <a:gd name="connsiteX12-24973" fmla="*/ 328936 w 1903102"/>
                  <a:gd name="connsiteY12-24974" fmla="*/ 770835 h 2455696"/>
                  <a:gd name="connsiteX13-24975" fmla="*/ 342263 w 1903102"/>
                  <a:gd name="connsiteY13-24976" fmla="*/ 1883500 h 2455696"/>
                  <a:gd name="connsiteX14-24977" fmla="*/ 377830 w 1903102"/>
                  <a:gd name="connsiteY14-24978" fmla="*/ 610742 h 2455696"/>
                  <a:gd name="connsiteX15-24979" fmla="*/ 394331 w 1903102"/>
                  <a:gd name="connsiteY15-24980" fmla="*/ 2051213 h 2455696"/>
                  <a:gd name="connsiteX16-24981" fmla="*/ 434345 w 1903102"/>
                  <a:gd name="connsiteY16-24982" fmla="*/ 458416 h 2455696"/>
                  <a:gd name="connsiteX17-24983" fmla="*/ 445127 w 1903102"/>
                  <a:gd name="connsiteY17-24984" fmla="*/ 2233948 h 2455696"/>
                  <a:gd name="connsiteX18-24985" fmla="*/ 492130 w 1903102"/>
                  <a:gd name="connsiteY18-24986" fmla="*/ 298395 h 2455696"/>
                  <a:gd name="connsiteX19-24987" fmla="*/ 495923 w 1903102"/>
                  <a:gd name="connsiteY19-24988" fmla="*/ 2454856 h 2455696"/>
                  <a:gd name="connsiteX20-24989" fmla="*/ 540395 w 1903102"/>
                  <a:gd name="connsiteY20-24990" fmla="*/ 121 h 2455696"/>
                  <a:gd name="connsiteX21-24991" fmla="*/ 543547 w 1903102"/>
                  <a:gd name="connsiteY21-24992" fmla="*/ 2338807 h 2455696"/>
                  <a:gd name="connsiteX22-24993" fmla="*/ 583570 w 1903102"/>
                  <a:gd name="connsiteY22-24994" fmla="*/ 240542 h 2455696"/>
                  <a:gd name="connsiteX23-24995" fmla="*/ 593082 w 1903102"/>
                  <a:gd name="connsiteY23-24996" fmla="*/ 2210724 h 2455696"/>
                  <a:gd name="connsiteX24-24997" fmla="*/ 626747 w 1903102"/>
                  <a:gd name="connsiteY24-24998" fmla="*/ 484017 h 2455696"/>
                  <a:gd name="connsiteX25-24999" fmla="*/ 639443 w 1903102"/>
                  <a:gd name="connsiteY25-25000" fmla="*/ 1997656 h 2455696"/>
                  <a:gd name="connsiteX26-25001" fmla="*/ 667391 w 1903102"/>
                  <a:gd name="connsiteY26-25002" fmla="*/ 737296 h 2455696"/>
                  <a:gd name="connsiteX27-25003" fmla="*/ 690881 w 1903102"/>
                  <a:gd name="connsiteY27-25004" fmla="*/ 1920655 h 2455696"/>
                  <a:gd name="connsiteX28-25005" fmla="*/ 721839 w 1903102"/>
                  <a:gd name="connsiteY28-25006" fmla="*/ 855694 h 2455696"/>
                  <a:gd name="connsiteX29-25007" fmla="*/ 742319 w 1903102"/>
                  <a:gd name="connsiteY29-25008" fmla="*/ 1720276 h 2455696"/>
                  <a:gd name="connsiteX30-25009" fmla="*/ 769624 w 1903102"/>
                  <a:gd name="connsiteY30-25010" fmla="*/ 939002 h 2455696"/>
                  <a:gd name="connsiteX31-25011" fmla="*/ 798040 w 1903102"/>
                  <a:gd name="connsiteY31-25012" fmla="*/ 1672736 h 2455696"/>
                  <a:gd name="connsiteX32-25013" fmla="*/ 821063 w 1903102"/>
                  <a:gd name="connsiteY32-25014" fmla="*/ 998577 h 2455696"/>
                  <a:gd name="connsiteX33-25015" fmla="*/ 845183 w 1903102"/>
                  <a:gd name="connsiteY33-25016" fmla="*/ 1602190 h 2455696"/>
                  <a:gd name="connsiteX34-25017" fmla="*/ 872501 w 1903102"/>
                  <a:gd name="connsiteY34-25018" fmla="*/ 1068428 h 2455696"/>
                  <a:gd name="connsiteX35-25019" fmla="*/ 899154 w 1903102"/>
                  <a:gd name="connsiteY35-25020" fmla="*/ 1553341 h 2455696"/>
                  <a:gd name="connsiteX36-25021" fmla="*/ 928221 w 1903102"/>
                  <a:gd name="connsiteY36-25022" fmla="*/ 1100570 h 2455696"/>
                  <a:gd name="connsiteX37-25023" fmla="*/ 960102 w 1903102"/>
                  <a:gd name="connsiteY37-25024" fmla="*/ 1534898 h 2455696"/>
                  <a:gd name="connsiteX38-25025" fmla="*/ 993301 w 1903102"/>
                  <a:gd name="connsiteY38-25026" fmla="*/ 1124727 h 2455696"/>
                  <a:gd name="connsiteX39-25027" fmla="*/ 1031856 w 1903102"/>
                  <a:gd name="connsiteY39-25028" fmla="*/ 1487430 h 2455696"/>
                  <a:gd name="connsiteX40-25029" fmla="*/ 1059337 w 1903102"/>
                  <a:gd name="connsiteY40-25030" fmla="*/ 1109055 h 2455696"/>
                  <a:gd name="connsiteX41-25031" fmla="*/ 1086812 w 1903102"/>
                  <a:gd name="connsiteY41-25032" fmla="*/ 1454238 h 2455696"/>
                  <a:gd name="connsiteX42-25033" fmla="*/ 1127131 w 1903102"/>
                  <a:gd name="connsiteY42-25034" fmla="*/ 1099138 h 2455696"/>
                  <a:gd name="connsiteX43-25035" fmla="*/ 1152534 w 1903102"/>
                  <a:gd name="connsiteY43-25036" fmla="*/ 1441275 h 2455696"/>
                  <a:gd name="connsiteX44-25037" fmla="*/ 1172226 w 1903102"/>
                  <a:gd name="connsiteY44-25038" fmla="*/ 1110201 h 2455696"/>
                  <a:gd name="connsiteX45-25039" fmla="*/ 1213812 w 1903102"/>
                  <a:gd name="connsiteY45-25040" fmla="*/ 1466319 h 2455696"/>
                  <a:gd name="connsiteX46-25041" fmla="*/ 1249376 w 1903102"/>
                  <a:gd name="connsiteY46-25042" fmla="*/ 1114141 h 2455696"/>
                  <a:gd name="connsiteX47-25043" fmla="*/ 1283665 w 1903102"/>
                  <a:gd name="connsiteY47-25044" fmla="*/ 1483190 h 2455696"/>
                  <a:gd name="connsiteX48-25045" fmla="*/ 1324151 w 1903102"/>
                  <a:gd name="connsiteY48-25046" fmla="*/ 1124472 h 2455696"/>
                  <a:gd name="connsiteX49-25047" fmla="*/ 1367008 w 1903102"/>
                  <a:gd name="connsiteY49-25048" fmla="*/ 1476616 h 2455696"/>
                  <a:gd name="connsiteX50-25049" fmla="*/ 1407336 w 1903102"/>
                  <a:gd name="connsiteY50-25050" fmla="*/ 1123922 h 2455696"/>
                  <a:gd name="connsiteX51-25051" fmla="*/ 1434957 w 1903102"/>
                  <a:gd name="connsiteY51-25052" fmla="*/ 1470632 h 2455696"/>
                  <a:gd name="connsiteX52-25053" fmla="*/ 1476874 w 1903102"/>
                  <a:gd name="connsiteY52-25054" fmla="*/ 1076651 h 2455696"/>
                  <a:gd name="connsiteX53-25055" fmla="*/ 1515919 w 1903102"/>
                  <a:gd name="connsiteY53-25056" fmla="*/ 1463009 h 2455696"/>
                  <a:gd name="connsiteX54-25057" fmla="*/ 1563072 w 1903102"/>
                  <a:gd name="connsiteY54-25058" fmla="*/ 1116564 h 2455696"/>
                  <a:gd name="connsiteX55-25059" fmla="*/ 1603076 w 1903102"/>
                  <a:gd name="connsiteY55-25060" fmla="*/ 1427957 h 2455696"/>
                  <a:gd name="connsiteX56-25061" fmla="*/ 1642125 w 1903102"/>
                  <a:gd name="connsiteY56-25062" fmla="*/ 1108287 h 2455696"/>
                  <a:gd name="connsiteX57-25063" fmla="*/ 1683561 w 1903102"/>
                  <a:gd name="connsiteY57-25064" fmla="*/ 1472044 h 2455696"/>
                  <a:gd name="connsiteX58-25065" fmla="*/ 1731659 w 1903102"/>
                  <a:gd name="connsiteY58-25066" fmla="*/ 1209573 h 2455696"/>
                  <a:gd name="connsiteX59-25067" fmla="*/ 1774519 w 1903102"/>
                  <a:gd name="connsiteY59-25068" fmla="*/ 1479226 h 2455696"/>
                  <a:gd name="connsiteX60-25069" fmla="*/ 1824044 w 1903102"/>
                  <a:gd name="connsiteY60-25070" fmla="*/ 1200858 h 2455696"/>
                  <a:gd name="connsiteX61-25071" fmla="*/ 1859285 w 1903102"/>
                  <a:gd name="connsiteY61-25072" fmla="*/ 1473023 h 2455696"/>
                  <a:gd name="connsiteX62-25073" fmla="*/ 1903102 w 1903102"/>
                  <a:gd name="connsiteY62-25074" fmla="*/ 1195091 h 2455696"/>
                  <a:gd name="connsiteX0-25075" fmla="*/ 0 w 1903102"/>
                  <a:gd name="connsiteY0-25076" fmla="*/ 1412089 h 2455696"/>
                  <a:gd name="connsiteX1-25077" fmla="*/ 37153 w 1903102"/>
                  <a:gd name="connsiteY1-25078" fmla="*/ 1109836 h 2455696"/>
                  <a:gd name="connsiteX2-25079" fmla="*/ 62867 w 1903102"/>
                  <a:gd name="connsiteY2-25080" fmla="*/ 1393626 h 2455696"/>
                  <a:gd name="connsiteX3-25081" fmla="*/ 103827 w 1903102"/>
                  <a:gd name="connsiteY3-25082" fmla="*/ 1082839 h 2455696"/>
                  <a:gd name="connsiteX4-25083" fmla="*/ 125733 w 1903102"/>
                  <a:gd name="connsiteY4-25084" fmla="*/ 1419273 h 2455696"/>
                  <a:gd name="connsiteX5-25085" fmla="*/ 170819 w 1903102"/>
                  <a:gd name="connsiteY5-25086" fmla="*/ 1151399 h 2455696"/>
                  <a:gd name="connsiteX6-25087" fmla="*/ 173603 w 1903102"/>
                  <a:gd name="connsiteY6-25088" fmla="*/ 1127886 h 2455696"/>
                  <a:gd name="connsiteX7-25089" fmla="*/ 200027 w 1903102"/>
                  <a:gd name="connsiteY7-25090" fmla="*/ 1509975 h 2455696"/>
                  <a:gd name="connsiteX8-25091" fmla="*/ 220352 w 1903102"/>
                  <a:gd name="connsiteY8-25092" fmla="*/ 1033293 h 2455696"/>
                  <a:gd name="connsiteX9-25093" fmla="*/ 250986 w 1903102"/>
                  <a:gd name="connsiteY9-25094" fmla="*/ 1564189 h 2455696"/>
                  <a:gd name="connsiteX10-25095" fmla="*/ 286391 w 1903102"/>
                  <a:gd name="connsiteY10-25096" fmla="*/ 930782 h 2455696"/>
                  <a:gd name="connsiteX11-25097" fmla="*/ 299087 w 1903102"/>
                  <a:gd name="connsiteY11-25098" fmla="*/ 1730955 h 2455696"/>
                  <a:gd name="connsiteX12-25099" fmla="*/ 328936 w 1903102"/>
                  <a:gd name="connsiteY12-25100" fmla="*/ 770835 h 2455696"/>
                  <a:gd name="connsiteX13-25101" fmla="*/ 342263 w 1903102"/>
                  <a:gd name="connsiteY13-25102" fmla="*/ 1883500 h 2455696"/>
                  <a:gd name="connsiteX14-25103" fmla="*/ 377830 w 1903102"/>
                  <a:gd name="connsiteY14-25104" fmla="*/ 610742 h 2455696"/>
                  <a:gd name="connsiteX15-25105" fmla="*/ 394331 w 1903102"/>
                  <a:gd name="connsiteY15-25106" fmla="*/ 2051213 h 2455696"/>
                  <a:gd name="connsiteX16-25107" fmla="*/ 434345 w 1903102"/>
                  <a:gd name="connsiteY16-25108" fmla="*/ 458416 h 2455696"/>
                  <a:gd name="connsiteX17-25109" fmla="*/ 445127 w 1903102"/>
                  <a:gd name="connsiteY17-25110" fmla="*/ 2233948 h 2455696"/>
                  <a:gd name="connsiteX18-25111" fmla="*/ 492130 w 1903102"/>
                  <a:gd name="connsiteY18-25112" fmla="*/ 298395 h 2455696"/>
                  <a:gd name="connsiteX19-25113" fmla="*/ 495923 w 1903102"/>
                  <a:gd name="connsiteY19-25114" fmla="*/ 2454856 h 2455696"/>
                  <a:gd name="connsiteX20-25115" fmla="*/ 540395 w 1903102"/>
                  <a:gd name="connsiteY20-25116" fmla="*/ 121 h 2455696"/>
                  <a:gd name="connsiteX21-25117" fmla="*/ 543547 w 1903102"/>
                  <a:gd name="connsiteY21-25118" fmla="*/ 2338807 h 2455696"/>
                  <a:gd name="connsiteX22-25119" fmla="*/ 583570 w 1903102"/>
                  <a:gd name="connsiteY22-25120" fmla="*/ 240542 h 2455696"/>
                  <a:gd name="connsiteX23-25121" fmla="*/ 593082 w 1903102"/>
                  <a:gd name="connsiteY23-25122" fmla="*/ 2210724 h 2455696"/>
                  <a:gd name="connsiteX24-25123" fmla="*/ 626747 w 1903102"/>
                  <a:gd name="connsiteY24-25124" fmla="*/ 484017 h 2455696"/>
                  <a:gd name="connsiteX25-25125" fmla="*/ 639443 w 1903102"/>
                  <a:gd name="connsiteY25-25126" fmla="*/ 1997656 h 2455696"/>
                  <a:gd name="connsiteX26-25127" fmla="*/ 667391 w 1903102"/>
                  <a:gd name="connsiteY26-25128" fmla="*/ 737296 h 2455696"/>
                  <a:gd name="connsiteX27-25129" fmla="*/ 690881 w 1903102"/>
                  <a:gd name="connsiteY27-25130" fmla="*/ 1920655 h 2455696"/>
                  <a:gd name="connsiteX28-25131" fmla="*/ 721839 w 1903102"/>
                  <a:gd name="connsiteY28-25132" fmla="*/ 855694 h 2455696"/>
                  <a:gd name="connsiteX29-25133" fmla="*/ 742319 w 1903102"/>
                  <a:gd name="connsiteY29-25134" fmla="*/ 1720276 h 2455696"/>
                  <a:gd name="connsiteX30-25135" fmla="*/ 769624 w 1903102"/>
                  <a:gd name="connsiteY30-25136" fmla="*/ 939002 h 2455696"/>
                  <a:gd name="connsiteX31-25137" fmla="*/ 798040 w 1903102"/>
                  <a:gd name="connsiteY31-25138" fmla="*/ 1672736 h 2455696"/>
                  <a:gd name="connsiteX32-25139" fmla="*/ 821063 w 1903102"/>
                  <a:gd name="connsiteY32-25140" fmla="*/ 998577 h 2455696"/>
                  <a:gd name="connsiteX33-25141" fmla="*/ 845183 w 1903102"/>
                  <a:gd name="connsiteY33-25142" fmla="*/ 1602190 h 2455696"/>
                  <a:gd name="connsiteX34-25143" fmla="*/ 872501 w 1903102"/>
                  <a:gd name="connsiteY34-25144" fmla="*/ 1068428 h 2455696"/>
                  <a:gd name="connsiteX35-25145" fmla="*/ 899154 w 1903102"/>
                  <a:gd name="connsiteY35-25146" fmla="*/ 1553341 h 2455696"/>
                  <a:gd name="connsiteX36-25147" fmla="*/ 928221 w 1903102"/>
                  <a:gd name="connsiteY36-25148" fmla="*/ 1100570 h 2455696"/>
                  <a:gd name="connsiteX37-25149" fmla="*/ 960102 w 1903102"/>
                  <a:gd name="connsiteY37-25150" fmla="*/ 1534898 h 2455696"/>
                  <a:gd name="connsiteX38-25151" fmla="*/ 993301 w 1903102"/>
                  <a:gd name="connsiteY38-25152" fmla="*/ 1124727 h 2455696"/>
                  <a:gd name="connsiteX39-25153" fmla="*/ 1031856 w 1903102"/>
                  <a:gd name="connsiteY39-25154" fmla="*/ 1487430 h 2455696"/>
                  <a:gd name="connsiteX40-25155" fmla="*/ 1059337 w 1903102"/>
                  <a:gd name="connsiteY40-25156" fmla="*/ 1109055 h 2455696"/>
                  <a:gd name="connsiteX41-25157" fmla="*/ 1086812 w 1903102"/>
                  <a:gd name="connsiteY41-25158" fmla="*/ 1454238 h 2455696"/>
                  <a:gd name="connsiteX42-25159" fmla="*/ 1127131 w 1903102"/>
                  <a:gd name="connsiteY42-25160" fmla="*/ 1099138 h 2455696"/>
                  <a:gd name="connsiteX43-25161" fmla="*/ 1152534 w 1903102"/>
                  <a:gd name="connsiteY43-25162" fmla="*/ 1441275 h 2455696"/>
                  <a:gd name="connsiteX44-25163" fmla="*/ 1172226 w 1903102"/>
                  <a:gd name="connsiteY44-25164" fmla="*/ 1110201 h 2455696"/>
                  <a:gd name="connsiteX45-25165" fmla="*/ 1223334 w 1903102"/>
                  <a:gd name="connsiteY45-25166" fmla="*/ 1447856 h 2455696"/>
                  <a:gd name="connsiteX46-25167" fmla="*/ 1249376 w 1903102"/>
                  <a:gd name="connsiteY46-25168" fmla="*/ 1114141 h 2455696"/>
                  <a:gd name="connsiteX47-25169" fmla="*/ 1283665 w 1903102"/>
                  <a:gd name="connsiteY47-25170" fmla="*/ 1483190 h 2455696"/>
                  <a:gd name="connsiteX48-25171" fmla="*/ 1324151 w 1903102"/>
                  <a:gd name="connsiteY48-25172" fmla="*/ 1124472 h 2455696"/>
                  <a:gd name="connsiteX49-25173" fmla="*/ 1367008 w 1903102"/>
                  <a:gd name="connsiteY49-25174" fmla="*/ 1476616 h 2455696"/>
                  <a:gd name="connsiteX50-25175" fmla="*/ 1407336 w 1903102"/>
                  <a:gd name="connsiteY50-25176" fmla="*/ 1123922 h 2455696"/>
                  <a:gd name="connsiteX51-25177" fmla="*/ 1434957 w 1903102"/>
                  <a:gd name="connsiteY51-25178" fmla="*/ 1470632 h 2455696"/>
                  <a:gd name="connsiteX52-25179" fmla="*/ 1476874 w 1903102"/>
                  <a:gd name="connsiteY52-25180" fmla="*/ 1076651 h 2455696"/>
                  <a:gd name="connsiteX53-25181" fmla="*/ 1515919 w 1903102"/>
                  <a:gd name="connsiteY53-25182" fmla="*/ 1463009 h 2455696"/>
                  <a:gd name="connsiteX54-25183" fmla="*/ 1563072 w 1903102"/>
                  <a:gd name="connsiteY54-25184" fmla="*/ 1116564 h 2455696"/>
                  <a:gd name="connsiteX55-25185" fmla="*/ 1603076 w 1903102"/>
                  <a:gd name="connsiteY55-25186" fmla="*/ 1427957 h 2455696"/>
                  <a:gd name="connsiteX56-25187" fmla="*/ 1642125 w 1903102"/>
                  <a:gd name="connsiteY56-25188" fmla="*/ 1108287 h 2455696"/>
                  <a:gd name="connsiteX57-25189" fmla="*/ 1683561 w 1903102"/>
                  <a:gd name="connsiteY57-25190" fmla="*/ 1472044 h 2455696"/>
                  <a:gd name="connsiteX58-25191" fmla="*/ 1731659 w 1903102"/>
                  <a:gd name="connsiteY58-25192" fmla="*/ 1209573 h 2455696"/>
                  <a:gd name="connsiteX59-25193" fmla="*/ 1774519 w 1903102"/>
                  <a:gd name="connsiteY59-25194" fmla="*/ 1479226 h 2455696"/>
                  <a:gd name="connsiteX60-25195" fmla="*/ 1824044 w 1903102"/>
                  <a:gd name="connsiteY60-25196" fmla="*/ 1200858 h 2455696"/>
                  <a:gd name="connsiteX61-25197" fmla="*/ 1859285 w 1903102"/>
                  <a:gd name="connsiteY61-25198" fmla="*/ 1473023 h 2455696"/>
                  <a:gd name="connsiteX62-25199" fmla="*/ 1903102 w 1903102"/>
                  <a:gd name="connsiteY62-25200" fmla="*/ 1195091 h 2455696"/>
                  <a:gd name="connsiteX0-25201" fmla="*/ 0 w 1903102"/>
                  <a:gd name="connsiteY0-25202" fmla="*/ 1412089 h 2455696"/>
                  <a:gd name="connsiteX1-25203" fmla="*/ 37153 w 1903102"/>
                  <a:gd name="connsiteY1-25204" fmla="*/ 1109836 h 2455696"/>
                  <a:gd name="connsiteX2-25205" fmla="*/ 62867 w 1903102"/>
                  <a:gd name="connsiteY2-25206" fmla="*/ 1393626 h 2455696"/>
                  <a:gd name="connsiteX3-25207" fmla="*/ 103827 w 1903102"/>
                  <a:gd name="connsiteY3-25208" fmla="*/ 1082839 h 2455696"/>
                  <a:gd name="connsiteX4-25209" fmla="*/ 125733 w 1903102"/>
                  <a:gd name="connsiteY4-25210" fmla="*/ 1419273 h 2455696"/>
                  <a:gd name="connsiteX5-25211" fmla="*/ 170819 w 1903102"/>
                  <a:gd name="connsiteY5-25212" fmla="*/ 1151399 h 2455696"/>
                  <a:gd name="connsiteX6-25213" fmla="*/ 173603 w 1903102"/>
                  <a:gd name="connsiteY6-25214" fmla="*/ 1127886 h 2455696"/>
                  <a:gd name="connsiteX7-25215" fmla="*/ 200027 w 1903102"/>
                  <a:gd name="connsiteY7-25216" fmla="*/ 1509975 h 2455696"/>
                  <a:gd name="connsiteX8-25217" fmla="*/ 220352 w 1903102"/>
                  <a:gd name="connsiteY8-25218" fmla="*/ 1033293 h 2455696"/>
                  <a:gd name="connsiteX9-25219" fmla="*/ 250986 w 1903102"/>
                  <a:gd name="connsiteY9-25220" fmla="*/ 1564189 h 2455696"/>
                  <a:gd name="connsiteX10-25221" fmla="*/ 286391 w 1903102"/>
                  <a:gd name="connsiteY10-25222" fmla="*/ 930782 h 2455696"/>
                  <a:gd name="connsiteX11-25223" fmla="*/ 299087 w 1903102"/>
                  <a:gd name="connsiteY11-25224" fmla="*/ 1730955 h 2455696"/>
                  <a:gd name="connsiteX12-25225" fmla="*/ 328936 w 1903102"/>
                  <a:gd name="connsiteY12-25226" fmla="*/ 770835 h 2455696"/>
                  <a:gd name="connsiteX13-25227" fmla="*/ 342263 w 1903102"/>
                  <a:gd name="connsiteY13-25228" fmla="*/ 1883500 h 2455696"/>
                  <a:gd name="connsiteX14-25229" fmla="*/ 377830 w 1903102"/>
                  <a:gd name="connsiteY14-25230" fmla="*/ 610742 h 2455696"/>
                  <a:gd name="connsiteX15-25231" fmla="*/ 394331 w 1903102"/>
                  <a:gd name="connsiteY15-25232" fmla="*/ 2051213 h 2455696"/>
                  <a:gd name="connsiteX16-25233" fmla="*/ 434345 w 1903102"/>
                  <a:gd name="connsiteY16-25234" fmla="*/ 458416 h 2455696"/>
                  <a:gd name="connsiteX17-25235" fmla="*/ 445127 w 1903102"/>
                  <a:gd name="connsiteY17-25236" fmla="*/ 2233948 h 2455696"/>
                  <a:gd name="connsiteX18-25237" fmla="*/ 492130 w 1903102"/>
                  <a:gd name="connsiteY18-25238" fmla="*/ 298395 h 2455696"/>
                  <a:gd name="connsiteX19-25239" fmla="*/ 495923 w 1903102"/>
                  <a:gd name="connsiteY19-25240" fmla="*/ 2454856 h 2455696"/>
                  <a:gd name="connsiteX20-25241" fmla="*/ 540395 w 1903102"/>
                  <a:gd name="connsiteY20-25242" fmla="*/ 121 h 2455696"/>
                  <a:gd name="connsiteX21-25243" fmla="*/ 543547 w 1903102"/>
                  <a:gd name="connsiteY21-25244" fmla="*/ 2338807 h 2455696"/>
                  <a:gd name="connsiteX22-25245" fmla="*/ 583570 w 1903102"/>
                  <a:gd name="connsiteY22-25246" fmla="*/ 240542 h 2455696"/>
                  <a:gd name="connsiteX23-25247" fmla="*/ 593082 w 1903102"/>
                  <a:gd name="connsiteY23-25248" fmla="*/ 2210724 h 2455696"/>
                  <a:gd name="connsiteX24-25249" fmla="*/ 626747 w 1903102"/>
                  <a:gd name="connsiteY24-25250" fmla="*/ 484017 h 2455696"/>
                  <a:gd name="connsiteX25-25251" fmla="*/ 639443 w 1903102"/>
                  <a:gd name="connsiteY25-25252" fmla="*/ 1997656 h 2455696"/>
                  <a:gd name="connsiteX26-25253" fmla="*/ 667391 w 1903102"/>
                  <a:gd name="connsiteY26-25254" fmla="*/ 737296 h 2455696"/>
                  <a:gd name="connsiteX27-25255" fmla="*/ 690881 w 1903102"/>
                  <a:gd name="connsiteY27-25256" fmla="*/ 1920655 h 2455696"/>
                  <a:gd name="connsiteX28-25257" fmla="*/ 721839 w 1903102"/>
                  <a:gd name="connsiteY28-25258" fmla="*/ 855694 h 2455696"/>
                  <a:gd name="connsiteX29-25259" fmla="*/ 742319 w 1903102"/>
                  <a:gd name="connsiteY29-25260" fmla="*/ 1720276 h 2455696"/>
                  <a:gd name="connsiteX30-25261" fmla="*/ 769624 w 1903102"/>
                  <a:gd name="connsiteY30-25262" fmla="*/ 939002 h 2455696"/>
                  <a:gd name="connsiteX31-25263" fmla="*/ 798040 w 1903102"/>
                  <a:gd name="connsiteY31-25264" fmla="*/ 1672736 h 2455696"/>
                  <a:gd name="connsiteX32-25265" fmla="*/ 821063 w 1903102"/>
                  <a:gd name="connsiteY32-25266" fmla="*/ 998577 h 2455696"/>
                  <a:gd name="connsiteX33-25267" fmla="*/ 845183 w 1903102"/>
                  <a:gd name="connsiteY33-25268" fmla="*/ 1602190 h 2455696"/>
                  <a:gd name="connsiteX34-25269" fmla="*/ 872501 w 1903102"/>
                  <a:gd name="connsiteY34-25270" fmla="*/ 1068428 h 2455696"/>
                  <a:gd name="connsiteX35-25271" fmla="*/ 899154 w 1903102"/>
                  <a:gd name="connsiteY35-25272" fmla="*/ 1553341 h 2455696"/>
                  <a:gd name="connsiteX36-25273" fmla="*/ 928221 w 1903102"/>
                  <a:gd name="connsiteY36-25274" fmla="*/ 1100570 h 2455696"/>
                  <a:gd name="connsiteX37-25275" fmla="*/ 960102 w 1903102"/>
                  <a:gd name="connsiteY37-25276" fmla="*/ 1534898 h 2455696"/>
                  <a:gd name="connsiteX38-25277" fmla="*/ 993301 w 1903102"/>
                  <a:gd name="connsiteY38-25278" fmla="*/ 1124727 h 2455696"/>
                  <a:gd name="connsiteX39-25279" fmla="*/ 1031856 w 1903102"/>
                  <a:gd name="connsiteY39-25280" fmla="*/ 1487430 h 2455696"/>
                  <a:gd name="connsiteX40-25281" fmla="*/ 1059337 w 1903102"/>
                  <a:gd name="connsiteY40-25282" fmla="*/ 1109055 h 2455696"/>
                  <a:gd name="connsiteX41-25283" fmla="*/ 1086812 w 1903102"/>
                  <a:gd name="connsiteY41-25284" fmla="*/ 1454238 h 2455696"/>
                  <a:gd name="connsiteX42-25285" fmla="*/ 1127131 w 1903102"/>
                  <a:gd name="connsiteY42-25286" fmla="*/ 1099138 h 2455696"/>
                  <a:gd name="connsiteX43-25287" fmla="*/ 1152534 w 1903102"/>
                  <a:gd name="connsiteY43-25288" fmla="*/ 1441275 h 2455696"/>
                  <a:gd name="connsiteX44-25289" fmla="*/ 1172226 w 1903102"/>
                  <a:gd name="connsiteY44-25290" fmla="*/ 1110201 h 2455696"/>
                  <a:gd name="connsiteX45-25291" fmla="*/ 1223334 w 1903102"/>
                  <a:gd name="connsiteY45-25292" fmla="*/ 1447856 h 2455696"/>
                  <a:gd name="connsiteX46-25293" fmla="*/ 1249376 w 1903102"/>
                  <a:gd name="connsiteY46-25294" fmla="*/ 1114141 h 2455696"/>
                  <a:gd name="connsiteX47-25295" fmla="*/ 1285569 w 1903102"/>
                  <a:gd name="connsiteY47-25296" fmla="*/ 1464727 h 2455696"/>
                  <a:gd name="connsiteX48-25297" fmla="*/ 1324151 w 1903102"/>
                  <a:gd name="connsiteY48-25298" fmla="*/ 1124472 h 2455696"/>
                  <a:gd name="connsiteX49-25299" fmla="*/ 1367008 w 1903102"/>
                  <a:gd name="connsiteY49-25300" fmla="*/ 1476616 h 2455696"/>
                  <a:gd name="connsiteX50-25301" fmla="*/ 1407336 w 1903102"/>
                  <a:gd name="connsiteY50-25302" fmla="*/ 1123922 h 2455696"/>
                  <a:gd name="connsiteX51-25303" fmla="*/ 1434957 w 1903102"/>
                  <a:gd name="connsiteY51-25304" fmla="*/ 1470632 h 2455696"/>
                  <a:gd name="connsiteX52-25305" fmla="*/ 1476874 w 1903102"/>
                  <a:gd name="connsiteY52-25306" fmla="*/ 1076651 h 2455696"/>
                  <a:gd name="connsiteX53-25307" fmla="*/ 1515919 w 1903102"/>
                  <a:gd name="connsiteY53-25308" fmla="*/ 1463009 h 2455696"/>
                  <a:gd name="connsiteX54-25309" fmla="*/ 1563072 w 1903102"/>
                  <a:gd name="connsiteY54-25310" fmla="*/ 1116564 h 2455696"/>
                  <a:gd name="connsiteX55-25311" fmla="*/ 1603076 w 1903102"/>
                  <a:gd name="connsiteY55-25312" fmla="*/ 1427957 h 2455696"/>
                  <a:gd name="connsiteX56-25313" fmla="*/ 1642125 w 1903102"/>
                  <a:gd name="connsiteY56-25314" fmla="*/ 1108287 h 2455696"/>
                  <a:gd name="connsiteX57-25315" fmla="*/ 1683561 w 1903102"/>
                  <a:gd name="connsiteY57-25316" fmla="*/ 1472044 h 2455696"/>
                  <a:gd name="connsiteX58-25317" fmla="*/ 1731659 w 1903102"/>
                  <a:gd name="connsiteY58-25318" fmla="*/ 1209573 h 2455696"/>
                  <a:gd name="connsiteX59-25319" fmla="*/ 1774519 w 1903102"/>
                  <a:gd name="connsiteY59-25320" fmla="*/ 1479226 h 2455696"/>
                  <a:gd name="connsiteX60-25321" fmla="*/ 1824044 w 1903102"/>
                  <a:gd name="connsiteY60-25322" fmla="*/ 1200858 h 2455696"/>
                  <a:gd name="connsiteX61-25323" fmla="*/ 1859285 w 1903102"/>
                  <a:gd name="connsiteY61-25324" fmla="*/ 1473023 h 2455696"/>
                  <a:gd name="connsiteX62-25325" fmla="*/ 1903102 w 1903102"/>
                  <a:gd name="connsiteY62-25326" fmla="*/ 1195091 h 2455696"/>
                  <a:gd name="connsiteX0-25327" fmla="*/ 0 w 1903102"/>
                  <a:gd name="connsiteY0-25328" fmla="*/ 1412089 h 2455696"/>
                  <a:gd name="connsiteX1-25329" fmla="*/ 37153 w 1903102"/>
                  <a:gd name="connsiteY1-25330" fmla="*/ 1109836 h 2455696"/>
                  <a:gd name="connsiteX2-25331" fmla="*/ 62867 w 1903102"/>
                  <a:gd name="connsiteY2-25332" fmla="*/ 1393626 h 2455696"/>
                  <a:gd name="connsiteX3-25333" fmla="*/ 103827 w 1903102"/>
                  <a:gd name="connsiteY3-25334" fmla="*/ 1082839 h 2455696"/>
                  <a:gd name="connsiteX4-25335" fmla="*/ 125733 w 1903102"/>
                  <a:gd name="connsiteY4-25336" fmla="*/ 1419273 h 2455696"/>
                  <a:gd name="connsiteX5-25337" fmla="*/ 170819 w 1903102"/>
                  <a:gd name="connsiteY5-25338" fmla="*/ 1151399 h 2455696"/>
                  <a:gd name="connsiteX6-25339" fmla="*/ 173603 w 1903102"/>
                  <a:gd name="connsiteY6-25340" fmla="*/ 1127886 h 2455696"/>
                  <a:gd name="connsiteX7-25341" fmla="*/ 200027 w 1903102"/>
                  <a:gd name="connsiteY7-25342" fmla="*/ 1509975 h 2455696"/>
                  <a:gd name="connsiteX8-25343" fmla="*/ 220352 w 1903102"/>
                  <a:gd name="connsiteY8-25344" fmla="*/ 1033293 h 2455696"/>
                  <a:gd name="connsiteX9-25345" fmla="*/ 250986 w 1903102"/>
                  <a:gd name="connsiteY9-25346" fmla="*/ 1564189 h 2455696"/>
                  <a:gd name="connsiteX10-25347" fmla="*/ 286391 w 1903102"/>
                  <a:gd name="connsiteY10-25348" fmla="*/ 930782 h 2455696"/>
                  <a:gd name="connsiteX11-25349" fmla="*/ 299087 w 1903102"/>
                  <a:gd name="connsiteY11-25350" fmla="*/ 1730955 h 2455696"/>
                  <a:gd name="connsiteX12-25351" fmla="*/ 328936 w 1903102"/>
                  <a:gd name="connsiteY12-25352" fmla="*/ 770835 h 2455696"/>
                  <a:gd name="connsiteX13-25353" fmla="*/ 342263 w 1903102"/>
                  <a:gd name="connsiteY13-25354" fmla="*/ 1883500 h 2455696"/>
                  <a:gd name="connsiteX14-25355" fmla="*/ 377830 w 1903102"/>
                  <a:gd name="connsiteY14-25356" fmla="*/ 610742 h 2455696"/>
                  <a:gd name="connsiteX15-25357" fmla="*/ 394331 w 1903102"/>
                  <a:gd name="connsiteY15-25358" fmla="*/ 2051213 h 2455696"/>
                  <a:gd name="connsiteX16-25359" fmla="*/ 434345 w 1903102"/>
                  <a:gd name="connsiteY16-25360" fmla="*/ 458416 h 2455696"/>
                  <a:gd name="connsiteX17-25361" fmla="*/ 445127 w 1903102"/>
                  <a:gd name="connsiteY17-25362" fmla="*/ 2233948 h 2455696"/>
                  <a:gd name="connsiteX18-25363" fmla="*/ 492130 w 1903102"/>
                  <a:gd name="connsiteY18-25364" fmla="*/ 298395 h 2455696"/>
                  <a:gd name="connsiteX19-25365" fmla="*/ 495923 w 1903102"/>
                  <a:gd name="connsiteY19-25366" fmla="*/ 2454856 h 2455696"/>
                  <a:gd name="connsiteX20-25367" fmla="*/ 540395 w 1903102"/>
                  <a:gd name="connsiteY20-25368" fmla="*/ 121 h 2455696"/>
                  <a:gd name="connsiteX21-25369" fmla="*/ 543547 w 1903102"/>
                  <a:gd name="connsiteY21-25370" fmla="*/ 2338807 h 2455696"/>
                  <a:gd name="connsiteX22-25371" fmla="*/ 583570 w 1903102"/>
                  <a:gd name="connsiteY22-25372" fmla="*/ 240542 h 2455696"/>
                  <a:gd name="connsiteX23-25373" fmla="*/ 593082 w 1903102"/>
                  <a:gd name="connsiteY23-25374" fmla="*/ 2210724 h 2455696"/>
                  <a:gd name="connsiteX24-25375" fmla="*/ 626747 w 1903102"/>
                  <a:gd name="connsiteY24-25376" fmla="*/ 484017 h 2455696"/>
                  <a:gd name="connsiteX25-25377" fmla="*/ 639443 w 1903102"/>
                  <a:gd name="connsiteY25-25378" fmla="*/ 1997656 h 2455696"/>
                  <a:gd name="connsiteX26-25379" fmla="*/ 667391 w 1903102"/>
                  <a:gd name="connsiteY26-25380" fmla="*/ 737296 h 2455696"/>
                  <a:gd name="connsiteX27-25381" fmla="*/ 690881 w 1903102"/>
                  <a:gd name="connsiteY27-25382" fmla="*/ 1920655 h 2455696"/>
                  <a:gd name="connsiteX28-25383" fmla="*/ 721839 w 1903102"/>
                  <a:gd name="connsiteY28-25384" fmla="*/ 855694 h 2455696"/>
                  <a:gd name="connsiteX29-25385" fmla="*/ 742319 w 1903102"/>
                  <a:gd name="connsiteY29-25386" fmla="*/ 1720276 h 2455696"/>
                  <a:gd name="connsiteX30-25387" fmla="*/ 769624 w 1903102"/>
                  <a:gd name="connsiteY30-25388" fmla="*/ 939002 h 2455696"/>
                  <a:gd name="connsiteX31-25389" fmla="*/ 798040 w 1903102"/>
                  <a:gd name="connsiteY31-25390" fmla="*/ 1672736 h 2455696"/>
                  <a:gd name="connsiteX32-25391" fmla="*/ 821063 w 1903102"/>
                  <a:gd name="connsiteY32-25392" fmla="*/ 998577 h 2455696"/>
                  <a:gd name="connsiteX33-25393" fmla="*/ 845183 w 1903102"/>
                  <a:gd name="connsiteY33-25394" fmla="*/ 1602190 h 2455696"/>
                  <a:gd name="connsiteX34-25395" fmla="*/ 872501 w 1903102"/>
                  <a:gd name="connsiteY34-25396" fmla="*/ 1068428 h 2455696"/>
                  <a:gd name="connsiteX35-25397" fmla="*/ 899154 w 1903102"/>
                  <a:gd name="connsiteY35-25398" fmla="*/ 1553341 h 2455696"/>
                  <a:gd name="connsiteX36-25399" fmla="*/ 928221 w 1903102"/>
                  <a:gd name="connsiteY36-25400" fmla="*/ 1100570 h 2455696"/>
                  <a:gd name="connsiteX37-25401" fmla="*/ 960102 w 1903102"/>
                  <a:gd name="connsiteY37-25402" fmla="*/ 1534898 h 2455696"/>
                  <a:gd name="connsiteX38-25403" fmla="*/ 993301 w 1903102"/>
                  <a:gd name="connsiteY38-25404" fmla="*/ 1124727 h 2455696"/>
                  <a:gd name="connsiteX39-25405" fmla="*/ 1031856 w 1903102"/>
                  <a:gd name="connsiteY39-25406" fmla="*/ 1487430 h 2455696"/>
                  <a:gd name="connsiteX40-25407" fmla="*/ 1059337 w 1903102"/>
                  <a:gd name="connsiteY40-25408" fmla="*/ 1109055 h 2455696"/>
                  <a:gd name="connsiteX41-25409" fmla="*/ 1086812 w 1903102"/>
                  <a:gd name="connsiteY41-25410" fmla="*/ 1454238 h 2455696"/>
                  <a:gd name="connsiteX42-25411" fmla="*/ 1127131 w 1903102"/>
                  <a:gd name="connsiteY42-25412" fmla="*/ 1099138 h 2455696"/>
                  <a:gd name="connsiteX43-25413" fmla="*/ 1152534 w 1903102"/>
                  <a:gd name="connsiteY43-25414" fmla="*/ 1441275 h 2455696"/>
                  <a:gd name="connsiteX44-25415" fmla="*/ 1172226 w 1903102"/>
                  <a:gd name="connsiteY44-25416" fmla="*/ 1110201 h 2455696"/>
                  <a:gd name="connsiteX45-25417" fmla="*/ 1223334 w 1903102"/>
                  <a:gd name="connsiteY45-25418" fmla="*/ 1447856 h 2455696"/>
                  <a:gd name="connsiteX46-25419" fmla="*/ 1249376 w 1903102"/>
                  <a:gd name="connsiteY46-25420" fmla="*/ 1114141 h 2455696"/>
                  <a:gd name="connsiteX47-25421" fmla="*/ 1285569 w 1903102"/>
                  <a:gd name="connsiteY47-25422" fmla="*/ 1464727 h 2455696"/>
                  <a:gd name="connsiteX48-25423" fmla="*/ 1324151 w 1903102"/>
                  <a:gd name="connsiteY48-25424" fmla="*/ 1124472 h 2455696"/>
                  <a:gd name="connsiteX49-25425" fmla="*/ 1367008 w 1903102"/>
                  <a:gd name="connsiteY49-25426" fmla="*/ 1435075 h 2455696"/>
                  <a:gd name="connsiteX50-25427" fmla="*/ 1407336 w 1903102"/>
                  <a:gd name="connsiteY50-25428" fmla="*/ 1123922 h 2455696"/>
                  <a:gd name="connsiteX51-25429" fmla="*/ 1434957 w 1903102"/>
                  <a:gd name="connsiteY51-25430" fmla="*/ 1470632 h 2455696"/>
                  <a:gd name="connsiteX52-25431" fmla="*/ 1476874 w 1903102"/>
                  <a:gd name="connsiteY52-25432" fmla="*/ 1076651 h 2455696"/>
                  <a:gd name="connsiteX53-25433" fmla="*/ 1515919 w 1903102"/>
                  <a:gd name="connsiteY53-25434" fmla="*/ 1463009 h 2455696"/>
                  <a:gd name="connsiteX54-25435" fmla="*/ 1563072 w 1903102"/>
                  <a:gd name="connsiteY54-25436" fmla="*/ 1116564 h 2455696"/>
                  <a:gd name="connsiteX55-25437" fmla="*/ 1603076 w 1903102"/>
                  <a:gd name="connsiteY55-25438" fmla="*/ 1427957 h 2455696"/>
                  <a:gd name="connsiteX56-25439" fmla="*/ 1642125 w 1903102"/>
                  <a:gd name="connsiteY56-25440" fmla="*/ 1108287 h 2455696"/>
                  <a:gd name="connsiteX57-25441" fmla="*/ 1683561 w 1903102"/>
                  <a:gd name="connsiteY57-25442" fmla="*/ 1472044 h 2455696"/>
                  <a:gd name="connsiteX58-25443" fmla="*/ 1731659 w 1903102"/>
                  <a:gd name="connsiteY58-25444" fmla="*/ 1209573 h 2455696"/>
                  <a:gd name="connsiteX59-25445" fmla="*/ 1774519 w 1903102"/>
                  <a:gd name="connsiteY59-25446" fmla="*/ 1479226 h 2455696"/>
                  <a:gd name="connsiteX60-25447" fmla="*/ 1824044 w 1903102"/>
                  <a:gd name="connsiteY60-25448" fmla="*/ 1200858 h 2455696"/>
                  <a:gd name="connsiteX61-25449" fmla="*/ 1859285 w 1903102"/>
                  <a:gd name="connsiteY61-25450" fmla="*/ 1473023 h 2455696"/>
                  <a:gd name="connsiteX62-25451" fmla="*/ 1903102 w 1903102"/>
                  <a:gd name="connsiteY62-25452" fmla="*/ 1195091 h 2455696"/>
                  <a:gd name="connsiteX0-25453" fmla="*/ 0 w 1903102"/>
                  <a:gd name="connsiteY0-25454" fmla="*/ 1412089 h 2455696"/>
                  <a:gd name="connsiteX1-25455" fmla="*/ 37153 w 1903102"/>
                  <a:gd name="connsiteY1-25456" fmla="*/ 1109836 h 2455696"/>
                  <a:gd name="connsiteX2-25457" fmla="*/ 62867 w 1903102"/>
                  <a:gd name="connsiteY2-25458" fmla="*/ 1393626 h 2455696"/>
                  <a:gd name="connsiteX3-25459" fmla="*/ 103827 w 1903102"/>
                  <a:gd name="connsiteY3-25460" fmla="*/ 1082839 h 2455696"/>
                  <a:gd name="connsiteX4-25461" fmla="*/ 125733 w 1903102"/>
                  <a:gd name="connsiteY4-25462" fmla="*/ 1419273 h 2455696"/>
                  <a:gd name="connsiteX5-25463" fmla="*/ 170819 w 1903102"/>
                  <a:gd name="connsiteY5-25464" fmla="*/ 1151399 h 2455696"/>
                  <a:gd name="connsiteX6-25465" fmla="*/ 173603 w 1903102"/>
                  <a:gd name="connsiteY6-25466" fmla="*/ 1127886 h 2455696"/>
                  <a:gd name="connsiteX7-25467" fmla="*/ 200027 w 1903102"/>
                  <a:gd name="connsiteY7-25468" fmla="*/ 1509975 h 2455696"/>
                  <a:gd name="connsiteX8-25469" fmla="*/ 220352 w 1903102"/>
                  <a:gd name="connsiteY8-25470" fmla="*/ 1033293 h 2455696"/>
                  <a:gd name="connsiteX9-25471" fmla="*/ 250986 w 1903102"/>
                  <a:gd name="connsiteY9-25472" fmla="*/ 1564189 h 2455696"/>
                  <a:gd name="connsiteX10-25473" fmla="*/ 286391 w 1903102"/>
                  <a:gd name="connsiteY10-25474" fmla="*/ 930782 h 2455696"/>
                  <a:gd name="connsiteX11-25475" fmla="*/ 299087 w 1903102"/>
                  <a:gd name="connsiteY11-25476" fmla="*/ 1730955 h 2455696"/>
                  <a:gd name="connsiteX12-25477" fmla="*/ 328936 w 1903102"/>
                  <a:gd name="connsiteY12-25478" fmla="*/ 770835 h 2455696"/>
                  <a:gd name="connsiteX13-25479" fmla="*/ 342263 w 1903102"/>
                  <a:gd name="connsiteY13-25480" fmla="*/ 1883500 h 2455696"/>
                  <a:gd name="connsiteX14-25481" fmla="*/ 377830 w 1903102"/>
                  <a:gd name="connsiteY14-25482" fmla="*/ 610742 h 2455696"/>
                  <a:gd name="connsiteX15-25483" fmla="*/ 394331 w 1903102"/>
                  <a:gd name="connsiteY15-25484" fmla="*/ 2051213 h 2455696"/>
                  <a:gd name="connsiteX16-25485" fmla="*/ 434345 w 1903102"/>
                  <a:gd name="connsiteY16-25486" fmla="*/ 458416 h 2455696"/>
                  <a:gd name="connsiteX17-25487" fmla="*/ 445127 w 1903102"/>
                  <a:gd name="connsiteY17-25488" fmla="*/ 2233948 h 2455696"/>
                  <a:gd name="connsiteX18-25489" fmla="*/ 492130 w 1903102"/>
                  <a:gd name="connsiteY18-25490" fmla="*/ 298395 h 2455696"/>
                  <a:gd name="connsiteX19-25491" fmla="*/ 495923 w 1903102"/>
                  <a:gd name="connsiteY19-25492" fmla="*/ 2454856 h 2455696"/>
                  <a:gd name="connsiteX20-25493" fmla="*/ 540395 w 1903102"/>
                  <a:gd name="connsiteY20-25494" fmla="*/ 121 h 2455696"/>
                  <a:gd name="connsiteX21-25495" fmla="*/ 543547 w 1903102"/>
                  <a:gd name="connsiteY21-25496" fmla="*/ 2338807 h 2455696"/>
                  <a:gd name="connsiteX22-25497" fmla="*/ 583570 w 1903102"/>
                  <a:gd name="connsiteY22-25498" fmla="*/ 240542 h 2455696"/>
                  <a:gd name="connsiteX23-25499" fmla="*/ 593082 w 1903102"/>
                  <a:gd name="connsiteY23-25500" fmla="*/ 2210724 h 2455696"/>
                  <a:gd name="connsiteX24-25501" fmla="*/ 626747 w 1903102"/>
                  <a:gd name="connsiteY24-25502" fmla="*/ 484017 h 2455696"/>
                  <a:gd name="connsiteX25-25503" fmla="*/ 639443 w 1903102"/>
                  <a:gd name="connsiteY25-25504" fmla="*/ 1997656 h 2455696"/>
                  <a:gd name="connsiteX26-25505" fmla="*/ 667391 w 1903102"/>
                  <a:gd name="connsiteY26-25506" fmla="*/ 737296 h 2455696"/>
                  <a:gd name="connsiteX27-25507" fmla="*/ 690881 w 1903102"/>
                  <a:gd name="connsiteY27-25508" fmla="*/ 1920655 h 2455696"/>
                  <a:gd name="connsiteX28-25509" fmla="*/ 721839 w 1903102"/>
                  <a:gd name="connsiteY28-25510" fmla="*/ 855694 h 2455696"/>
                  <a:gd name="connsiteX29-25511" fmla="*/ 742319 w 1903102"/>
                  <a:gd name="connsiteY29-25512" fmla="*/ 1720276 h 2455696"/>
                  <a:gd name="connsiteX30-25513" fmla="*/ 769624 w 1903102"/>
                  <a:gd name="connsiteY30-25514" fmla="*/ 939002 h 2455696"/>
                  <a:gd name="connsiteX31-25515" fmla="*/ 798040 w 1903102"/>
                  <a:gd name="connsiteY31-25516" fmla="*/ 1672736 h 2455696"/>
                  <a:gd name="connsiteX32-25517" fmla="*/ 821063 w 1903102"/>
                  <a:gd name="connsiteY32-25518" fmla="*/ 998577 h 2455696"/>
                  <a:gd name="connsiteX33-25519" fmla="*/ 845183 w 1903102"/>
                  <a:gd name="connsiteY33-25520" fmla="*/ 1602190 h 2455696"/>
                  <a:gd name="connsiteX34-25521" fmla="*/ 872501 w 1903102"/>
                  <a:gd name="connsiteY34-25522" fmla="*/ 1068428 h 2455696"/>
                  <a:gd name="connsiteX35-25523" fmla="*/ 899154 w 1903102"/>
                  <a:gd name="connsiteY35-25524" fmla="*/ 1553341 h 2455696"/>
                  <a:gd name="connsiteX36-25525" fmla="*/ 928221 w 1903102"/>
                  <a:gd name="connsiteY36-25526" fmla="*/ 1100570 h 2455696"/>
                  <a:gd name="connsiteX37-25527" fmla="*/ 960102 w 1903102"/>
                  <a:gd name="connsiteY37-25528" fmla="*/ 1534898 h 2455696"/>
                  <a:gd name="connsiteX38-25529" fmla="*/ 993301 w 1903102"/>
                  <a:gd name="connsiteY38-25530" fmla="*/ 1124727 h 2455696"/>
                  <a:gd name="connsiteX39-25531" fmla="*/ 1031856 w 1903102"/>
                  <a:gd name="connsiteY39-25532" fmla="*/ 1487430 h 2455696"/>
                  <a:gd name="connsiteX40-25533" fmla="*/ 1059337 w 1903102"/>
                  <a:gd name="connsiteY40-25534" fmla="*/ 1109055 h 2455696"/>
                  <a:gd name="connsiteX41-25535" fmla="*/ 1086812 w 1903102"/>
                  <a:gd name="connsiteY41-25536" fmla="*/ 1454238 h 2455696"/>
                  <a:gd name="connsiteX42-25537" fmla="*/ 1127131 w 1903102"/>
                  <a:gd name="connsiteY42-25538" fmla="*/ 1099138 h 2455696"/>
                  <a:gd name="connsiteX43-25539" fmla="*/ 1152534 w 1903102"/>
                  <a:gd name="connsiteY43-25540" fmla="*/ 1441275 h 2455696"/>
                  <a:gd name="connsiteX44-25541" fmla="*/ 1172226 w 1903102"/>
                  <a:gd name="connsiteY44-25542" fmla="*/ 1110201 h 2455696"/>
                  <a:gd name="connsiteX45-25543" fmla="*/ 1223334 w 1903102"/>
                  <a:gd name="connsiteY45-25544" fmla="*/ 1447856 h 2455696"/>
                  <a:gd name="connsiteX46-25545" fmla="*/ 1249376 w 1903102"/>
                  <a:gd name="connsiteY46-25546" fmla="*/ 1114141 h 2455696"/>
                  <a:gd name="connsiteX47-25547" fmla="*/ 1285569 w 1903102"/>
                  <a:gd name="connsiteY47-25548" fmla="*/ 1464727 h 2455696"/>
                  <a:gd name="connsiteX48-25549" fmla="*/ 1324151 w 1903102"/>
                  <a:gd name="connsiteY48-25550" fmla="*/ 1124472 h 2455696"/>
                  <a:gd name="connsiteX49-25551" fmla="*/ 1367008 w 1903102"/>
                  <a:gd name="connsiteY49-25552" fmla="*/ 1435075 h 2455696"/>
                  <a:gd name="connsiteX50-25553" fmla="*/ 1407336 w 1903102"/>
                  <a:gd name="connsiteY50-25554" fmla="*/ 1123922 h 2455696"/>
                  <a:gd name="connsiteX51-25555" fmla="*/ 1442575 w 1903102"/>
                  <a:gd name="connsiteY51-25556" fmla="*/ 1447553 h 2455696"/>
                  <a:gd name="connsiteX52-25557" fmla="*/ 1476874 w 1903102"/>
                  <a:gd name="connsiteY52-25558" fmla="*/ 1076651 h 2455696"/>
                  <a:gd name="connsiteX53-25559" fmla="*/ 1515919 w 1903102"/>
                  <a:gd name="connsiteY53-25560" fmla="*/ 1463009 h 2455696"/>
                  <a:gd name="connsiteX54-25561" fmla="*/ 1563072 w 1903102"/>
                  <a:gd name="connsiteY54-25562" fmla="*/ 1116564 h 2455696"/>
                  <a:gd name="connsiteX55-25563" fmla="*/ 1603076 w 1903102"/>
                  <a:gd name="connsiteY55-25564" fmla="*/ 1427957 h 2455696"/>
                  <a:gd name="connsiteX56-25565" fmla="*/ 1642125 w 1903102"/>
                  <a:gd name="connsiteY56-25566" fmla="*/ 1108287 h 2455696"/>
                  <a:gd name="connsiteX57-25567" fmla="*/ 1683561 w 1903102"/>
                  <a:gd name="connsiteY57-25568" fmla="*/ 1472044 h 2455696"/>
                  <a:gd name="connsiteX58-25569" fmla="*/ 1731659 w 1903102"/>
                  <a:gd name="connsiteY58-25570" fmla="*/ 1209573 h 2455696"/>
                  <a:gd name="connsiteX59-25571" fmla="*/ 1774519 w 1903102"/>
                  <a:gd name="connsiteY59-25572" fmla="*/ 1479226 h 2455696"/>
                  <a:gd name="connsiteX60-25573" fmla="*/ 1824044 w 1903102"/>
                  <a:gd name="connsiteY60-25574" fmla="*/ 1200858 h 2455696"/>
                  <a:gd name="connsiteX61-25575" fmla="*/ 1859285 w 1903102"/>
                  <a:gd name="connsiteY61-25576" fmla="*/ 1473023 h 2455696"/>
                  <a:gd name="connsiteX62-25577" fmla="*/ 1903102 w 1903102"/>
                  <a:gd name="connsiteY62-25578" fmla="*/ 1195091 h 2455696"/>
                  <a:gd name="connsiteX0-25579" fmla="*/ 0 w 1903102"/>
                  <a:gd name="connsiteY0-25580" fmla="*/ 1412089 h 2455696"/>
                  <a:gd name="connsiteX1-25581" fmla="*/ 37153 w 1903102"/>
                  <a:gd name="connsiteY1-25582" fmla="*/ 1109836 h 2455696"/>
                  <a:gd name="connsiteX2-25583" fmla="*/ 62867 w 1903102"/>
                  <a:gd name="connsiteY2-25584" fmla="*/ 1393626 h 2455696"/>
                  <a:gd name="connsiteX3-25585" fmla="*/ 103827 w 1903102"/>
                  <a:gd name="connsiteY3-25586" fmla="*/ 1082839 h 2455696"/>
                  <a:gd name="connsiteX4-25587" fmla="*/ 125733 w 1903102"/>
                  <a:gd name="connsiteY4-25588" fmla="*/ 1419273 h 2455696"/>
                  <a:gd name="connsiteX5-25589" fmla="*/ 170819 w 1903102"/>
                  <a:gd name="connsiteY5-25590" fmla="*/ 1151399 h 2455696"/>
                  <a:gd name="connsiteX6-25591" fmla="*/ 173603 w 1903102"/>
                  <a:gd name="connsiteY6-25592" fmla="*/ 1127886 h 2455696"/>
                  <a:gd name="connsiteX7-25593" fmla="*/ 200027 w 1903102"/>
                  <a:gd name="connsiteY7-25594" fmla="*/ 1509975 h 2455696"/>
                  <a:gd name="connsiteX8-25595" fmla="*/ 220352 w 1903102"/>
                  <a:gd name="connsiteY8-25596" fmla="*/ 1033293 h 2455696"/>
                  <a:gd name="connsiteX9-25597" fmla="*/ 250986 w 1903102"/>
                  <a:gd name="connsiteY9-25598" fmla="*/ 1564189 h 2455696"/>
                  <a:gd name="connsiteX10-25599" fmla="*/ 286391 w 1903102"/>
                  <a:gd name="connsiteY10-25600" fmla="*/ 930782 h 2455696"/>
                  <a:gd name="connsiteX11-25601" fmla="*/ 299087 w 1903102"/>
                  <a:gd name="connsiteY11-25602" fmla="*/ 1730955 h 2455696"/>
                  <a:gd name="connsiteX12-25603" fmla="*/ 328936 w 1903102"/>
                  <a:gd name="connsiteY12-25604" fmla="*/ 770835 h 2455696"/>
                  <a:gd name="connsiteX13-25605" fmla="*/ 342263 w 1903102"/>
                  <a:gd name="connsiteY13-25606" fmla="*/ 1883500 h 2455696"/>
                  <a:gd name="connsiteX14-25607" fmla="*/ 377830 w 1903102"/>
                  <a:gd name="connsiteY14-25608" fmla="*/ 610742 h 2455696"/>
                  <a:gd name="connsiteX15-25609" fmla="*/ 394331 w 1903102"/>
                  <a:gd name="connsiteY15-25610" fmla="*/ 2051213 h 2455696"/>
                  <a:gd name="connsiteX16-25611" fmla="*/ 434345 w 1903102"/>
                  <a:gd name="connsiteY16-25612" fmla="*/ 458416 h 2455696"/>
                  <a:gd name="connsiteX17-25613" fmla="*/ 445127 w 1903102"/>
                  <a:gd name="connsiteY17-25614" fmla="*/ 2233948 h 2455696"/>
                  <a:gd name="connsiteX18-25615" fmla="*/ 492130 w 1903102"/>
                  <a:gd name="connsiteY18-25616" fmla="*/ 298395 h 2455696"/>
                  <a:gd name="connsiteX19-25617" fmla="*/ 495923 w 1903102"/>
                  <a:gd name="connsiteY19-25618" fmla="*/ 2454856 h 2455696"/>
                  <a:gd name="connsiteX20-25619" fmla="*/ 540395 w 1903102"/>
                  <a:gd name="connsiteY20-25620" fmla="*/ 121 h 2455696"/>
                  <a:gd name="connsiteX21-25621" fmla="*/ 543547 w 1903102"/>
                  <a:gd name="connsiteY21-25622" fmla="*/ 2338807 h 2455696"/>
                  <a:gd name="connsiteX22-25623" fmla="*/ 583570 w 1903102"/>
                  <a:gd name="connsiteY22-25624" fmla="*/ 240542 h 2455696"/>
                  <a:gd name="connsiteX23-25625" fmla="*/ 593082 w 1903102"/>
                  <a:gd name="connsiteY23-25626" fmla="*/ 2210724 h 2455696"/>
                  <a:gd name="connsiteX24-25627" fmla="*/ 626747 w 1903102"/>
                  <a:gd name="connsiteY24-25628" fmla="*/ 484017 h 2455696"/>
                  <a:gd name="connsiteX25-25629" fmla="*/ 639443 w 1903102"/>
                  <a:gd name="connsiteY25-25630" fmla="*/ 1997656 h 2455696"/>
                  <a:gd name="connsiteX26-25631" fmla="*/ 667391 w 1903102"/>
                  <a:gd name="connsiteY26-25632" fmla="*/ 737296 h 2455696"/>
                  <a:gd name="connsiteX27-25633" fmla="*/ 690881 w 1903102"/>
                  <a:gd name="connsiteY27-25634" fmla="*/ 1920655 h 2455696"/>
                  <a:gd name="connsiteX28-25635" fmla="*/ 721839 w 1903102"/>
                  <a:gd name="connsiteY28-25636" fmla="*/ 855694 h 2455696"/>
                  <a:gd name="connsiteX29-25637" fmla="*/ 742319 w 1903102"/>
                  <a:gd name="connsiteY29-25638" fmla="*/ 1720276 h 2455696"/>
                  <a:gd name="connsiteX30-25639" fmla="*/ 769624 w 1903102"/>
                  <a:gd name="connsiteY30-25640" fmla="*/ 939002 h 2455696"/>
                  <a:gd name="connsiteX31-25641" fmla="*/ 798040 w 1903102"/>
                  <a:gd name="connsiteY31-25642" fmla="*/ 1672736 h 2455696"/>
                  <a:gd name="connsiteX32-25643" fmla="*/ 821063 w 1903102"/>
                  <a:gd name="connsiteY32-25644" fmla="*/ 998577 h 2455696"/>
                  <a:gd name="connsiteX33-25645" fmla="*/ 845183 w 1903102"/>
                  <a:gd name="connsiteY33-25646" fmla="*/ 1602190 h 2455696"/>
                  <a:gd name="connsiteX34-25647" fmla="*/ 872501 w 1903102"/>
                  <a:gd name="connsiteY34-25648" fmla="*/ 1068428 h 2455696"/>
                  <a:gd name="connsiteX35-25649" fmla="*/ 899154 w 1903102"/>
                  <a:gd name="connsiteY35-25650" fmla="*/ 1553341 h 2455696"/>
                  <a:gd name="connsiteX36-25651" fmla="*/ 928221 w 1903102"/>
                  <a:gd name="connsiteY36-25652" fmla="*/ 1100570 h 2455696"/>
                  <a:gd name="connsiteX37-25653" fmla="*/ 960102 w 1903102"/>
                  <a:gd name="connsiteY37-25654" fmla="*/ 1534898 h 2455696"/>
                  <a:gd name="connsiteX38-25655" fmla="*/ 993301 w 1903102"/>
                  <a:gd name="connsiteY38-25656" fmla="*/ 1124727 h 2455696"/>
                  <a:gd name="connsiteX39-25657" fmla="*/ 1031856 w 1903102"/>
                  <a:gd name="connsiteY39-25658" fmla="*/ 1487430 h 2455696"/>
                  <a:gd name="connsiteX40-25659" fmla="*/ 1059337 w 1903102"/>
                  <a:gd name="connsiteY40-25660" fmla="*/ 1109055 h 2455696"/>
                  <a:gd name="connsiteX41-25661" fmla="*/ 1086812 w 1903102"/>
                  <a:gd name="connsiteY41-25662" fmla="*/ 1454238 h 2455696"/>
                  <a:gd name="connsiteX42-25663" fmla="*/ 1127131 w 1903102"/>
                  <a:gd name="connsiteY42-25664" fmla="*/ 1099138 h 2455696"/>
                  <a:gd name="connsiteX43-25665" fmla="*/ 1152534 w 1903102"/>
                  <a:gd name="connsiteY43-25666" fmla="*/ 1441275 h 2455696"/>
                  <a:gd name="connsiteX44-25667" fmla="*/ 1172226 w 1903102"/>
                  <a:gd name="connsiteY44-25668" fmla="*/ 1110201 h 2455696"/>
                  <a:gd name="connsiteX45-25669" fmla="*/ 1223334 w 1903102"/>
                  <a:gd name="connsiteY45-25670" fmla="*/ 1447856 h 2455696"/>
                  <a:gd name="connsiteX46-25671" fmla="*/ 1249376 w 1903102"/>
                  <a:gd name="connsiteY46-25672" fmla="*/ 1114141 h 2455696"/>
                  <a:gd name="connsiteX47-25673" fmla="*/ 1285569 w 1903102"/>
                  <a:gd name="connsiteY47-25674" fmla="*/ 1464727 h 2455696"/>
                  <a:gd name="connsiteX48-25675" fmla="*/ 1324151 w 1903102"/>
                  <a:gd name="connsiteY48-25676" fmla="*/ 1124472 h 2455696"/>
                  <a:gd name="connsiteX49-25677" fmla="*/ 1367008 w 1903102"/>
                  <a:gd name="connsiteY49-25678" fmla="*/ 1435075 h 2455696"/>
                  <a:gd name="connsiteX50-25679" fmla="*/ 1407336 w 1903102"/>
                  <a:gd name="connsiteY50-25680" fmla="*/ 1123922 h 2455696"/>
                  <a:gd name="connsiteX51-25681" fmla="*/ 1442575 w 1903102"/>
                  <a:gd name="connsiteY51-25682" fmla="*/ 1447553 h 2455696"/>
                  <a:gd name="connsiteX52-25683" fmla="*/ 1476874 w 1903102"/>
                  <a:gd name="connsiteY52-25684" fmla="*/ 1076651 h 2455696"/>
                  <a:gd name="connsiteX53-25685" fmla="*/ 1515919 w 1903102"/>
                  <a:gd name="connsiteY53-25686" fmla="*/ 1435315 h 2455696"/>
                  <a:gd name="connsiteX54-25687" fmla="*/ 1563072 w 1903102"/>
                  <a:gd name="connsiteY54-25688" fmla="*/ 1116564 h 2455696"/>
                  <a:gd name="connsiteX55-25689" fmla="*/ 1603076 w 1903102"/>
                  <a:gd name="connsiteY55-25690" fmla="*/ 1427957 h 2455696"/>
                  <a:gd name="connsiteX56-25691" fmla="*/ 1642125 w 1903102"/>
                  <a:gd name="connsiteY56-25692" fmla="*/ 1108287 h 2455696"/>
                  <a:gd name="connsiteX57-25693" fmla="*/ 1683561 w 1903102"/>
                  <a:gd name="connsiteY57-25694" fmla="*/ 1472044 h 2455696"/>
                  <a:gd name="connsiteX58-25695" fmla="*/ 1731659 w 1903102"/>
                  <a:gd name="connsiteY58-25696" fmla="*/ 1209573 h 2455696"/>
                  <a:gd name="connsiteX59-25697" fmla="*/ 1774519 w 1903102"/>
                  <a:gd name="connsiteY59-25698" fmla="*/ 1479226 h 2455696"/>
                  <a:gd name="connsiteX60-25699" fmla="*/ 1824044 w 1903102"/>
                  <a:gd name="connsiteY60-25700" fmla="*/ 1200858 h 2455696"/>
                  <a:gd name="connsiteX61-25701" fmla="*/ 1859285 w 1903102"/>
                  <a:gd name="connsiteY61-25702" fmla="*/ 1473023 h 2455696"/>
                  <a:gd name="connsiteX62-25703" fmla="*/ 1903102 w 1903102"/>
                  <a:gd name="connsiteY62-25704" fmla="*/ 1195091 h 2455696"/>
                  <a:gd name="connsiteX0-25705" fmla="*/ 0 w 1903102"/>
                  <a:gd name="connsiteY0-25706" fmla="*/ 1412089 h 2455696"/>
                  <a:gd name="connsiteX1-25707" fmla="*/ 37153 w 1903102"/>
                  <a:gd name="connsiteY1-25708" fmla="*/ 1109836 h 2455696"/>
                  <a:gd name="connsiteX2-25709" fmla="*/ 62867 w 1903102"/>
                  <a:gd name="connsiteY2-25710" fmla="*/ 1393626 h 2455696"/>
                  <a:gd name="connsiteX3-25711" fmla="*/ 103827 w 1903102"/>
                  <a:gd name="connsiteY3-25712" fmla="*/ 1082839 h 2455696"/>
                  <a:gd name="connsiteX4-25713" fmla="*/ 125733 w 1903102"/>
                  <a:gd name="connsiteY4-25714" fmla="*/ 1419273 h 2455696"/>
                  <a:gd name="connsiteX5-25715" fmla="*/ 170819 w 1903102"/>
                  <a:gd name="connsiteY5-25716" fmla="*/ 1151399 h 2455696"/>
                  <a:gd name="connsiteX6-25717" fmla="*/ 173603 w 1903102"/>
                  <a:gd name="connsiteY6-25718" fmla="*/ 1127886 h 2455696"/>
                  <a:gd name="connsiteX7-25719" fmla="*/ 200027 w 1903102"/>
                  <a:gd name="connsiteY7-25720" fmla="*/ 1509975 h 2455696"/>
                  <a:gd name="connsiteX8-25721" fmla="*/ 220352 w 1903102"/>
                  <a:gd name="connsiteY8-25722" fmla="*/ 1033293 h 2455696"/>
                  <a:gd name="connsiteX9-25723" fmla="*/ 250986 w 1903102"/>
                  <a:gd name="connsiteY9-25724" fmla="*/ 1564189 h 2455696"/>
                  <a:gd name="connsiteX10-25725" fmla="*/ 286391 w 1903102"/>
                  <a:gd name="connsiteY10-25726" fmla="*/ 930782 h 2455696"/>
                  <a:gd name="connsiteX11-25727" fmla="*/ 299087 w 1903102"/>
                  <a:gd name="connsiteY11-25728" fmla="*/ 1730955 h 2455696"/>
                  <a:gd name="connsiteX12-25729" fmla="*/ 328936 w 1903102"/>
                  <a:gd name="connsiteY12-25730" fmla="*/ 770835 h 2455696"/>
                  <a:gd name="connsiteX13-25731" fmla="*/ 342263 w 1903102"/>
                  <a:gd name="connsiteY13-25732" fmla="*/ 1883500 h 2455696"/>
                  <a:gd name="connsiteX14-25733" fmla="*/ 377830 w 1903102"/>
                  <a:gd name="connsiteY14-25734" fmla="*/ 610742 h 2455696"/>
                  <a:gd name="connsiteX15-25735" fmla="*/ 394331 w 1903102"/>
                  <a:gd name="connsiteY15-25736" fmla="*/ 2051213 h 2455696"/>
                  <a:gd name="connsiteX16-25737" fmla="*/ 434345 w 1903102"/>
                  <a:gd name="connsiteY16-25738" fmla="*/ 458416 h 2455696"/>
                  <a:gd name="connsiteX17-25739" fmla="*/ 445127 w 1903102"/>
                  <a:gd name="connsiteY17-25740" fmla="*/ 2233948 h 2455696"/>
                  <a:gd name="connsiteX18-25741" fmla="*/ 492130 w 1903102"/>
                  <a:gd name="connsiteY18-25742" fmla="*/ 298395 h 2455696"/>
                  <a:gd name="connsiteX19-25743" fmla="*/ 495923 w 1903102"/>
                  <a:gd name="connsiteY19-25744" fmla="*/ 2454856 h 2455696"/>
                  <a:gd name="connsiteX20-25745" fmla="*/ 540395 w 1903102"/>
                  <a:gd name="connsiteY20-25746" fmla="*/ 121 h 2455696"/>
                  <a:gd name="connsiteX21-25747" fmla="*/ 543547 w 1903102"/>
                  <a:gd name="connsiteY21-25748" fmla="*/ 2338807 h 2455696"/>
                  <a:gd name="connsiteX22-25749" fmla="*/ 583570 w 1903102"/>
                  <a:gd name="connsiteY22-25750" fmla="*/ 240542 h 2455696"/>
                  <a:gd name="connsiteX23-25751" fmla="*/ 593082 w 1903102"/>
                  <a:gd name="connsiteY23-25752" fmla="*/ 2210724 h 2455696"/>
                  <a:gd name="connsiteX24-25753" fmla="*/ 626747 w 1903102"/>
                  <a:gd name="connsiteY24-25754" fmla="*/ 484017 h 2455696"/>
                  <a:gd name="connsiteX25-25755" fmla="*/ 639443 w 1903102"/>
                  <a:gd name="connsiteY25-25756" fmla="*/ 1997656 h 2455696"/>
                  <a:gd name="connsiteX26-25757" fmla="*/ 667391 w 1903102"/>
                  <a:gd name="connsiteY26-25758" fmla="*/ 737296 h 2455696"/>
                  <a:gd name="connsiteX27-25759" fmla="*/ 690881 w 1903102"/>
                  <a:gd name="connsiteY27-25760" fmla="*/ 1920655 h 2455696"/>
                  <a:gd name="connsiteX28-25761" fmla="*/ 721839 w 1903102"/>
                  <a:gd name="connsiteY28-25762" fmla="*/ 855694 h 2455696"/>
                  <a:gd name="connsiteX29-25763" fmla="*/ 742319 w 1903102"/>
                  <a:gd name="connsiteY29-25764" fmla="*/ 1720276 h 2455696"/>
                  <a:gd name="connsiteX30-25765" fmla="*/ 769624 w 1903102"/>
                  <a:gd name="connsiteY30-25766" fmla="*/ 939002 h 2455696"/>
                  <a:gd name="connsiteX31-25767" fmla="*/ 798040 w 1903102"/>
                  <a:gd name="connsiteY31-25768" fmla="*/ 1672736 h 2455696"/>
                  <a:gd name="connsiteX32-25769" fmla="*/ 821063 w 1903102"/>
                  <a:gd name="connsiteY32-25770" fmla="*/ 998577 h 2455696"/>
                  <a:gd name="connsiteX33-25771" fmla="*/ 845183 w 1903102"/>
                  <a:gd name="connsiteY33-25772" fmla="*/ 1602190 h 2455696"/>
                  <a:gd name="connsiteX34-25773" fmla="*/ 872501 w 1903102"/>
                  <a:gd name="connsiteY34-25774" fmla="*/ 1068428 h 2455696"/>
                  <a:gd name="connsiteX35-25775" fmla="*/ 899154 w 1903102"/>
                  <a:gd name="connsiteY35-25776" fmla="*/ 1553341 h 2455696"/>
                  <a:gd name="connsiteX36-25777" fmla="*/ 928221 w 1903102"/>
                  <a:gd name="connsiteY36-25778" fmla="*/ 1100570 h 2455696"/>
                  <a:gd name="connsiteX37-25779" fmla="*/ 960102 w 1903102"/>
                  <a:gd name="connsiteY37-25780" fmla="*/ 1534898 h 2455696"/>
                  <a:gd name="connsiteX38-25781" fmla="*/ 993301 w 1903102"/>
                  <a:gd name="connsiteY38-25782" fmla="*/ 1124727 h 2455696"/>
                  <a:gd name="connsiteX39-25783" fmla="*/ 1031856 w 1903102"/>
                  <a:gd name="connsiteY39-25784" fmla="*/ 1487430 h 2455696"/>
                  <a:gd name="connsiteX40-25785" fmla="*/ 1059337 w 1903102"/>
                  <a:gd name="connsiteY40-25786" fmla="*/ 1109055 h 2455696"/>
                  <a:gd name="connsiteX41-25787" fmla="*/ 1086812 w 1903102"/>
                  <a:gd name="connsiteY41-25788" fmla="*/ 1454238 h 2455696"/>
                  <a:gd name="connsiteX42-25789" fmla="*/ 1127131 w 1903102"/>
                  <a:gd name="connsiteY42-25790" fmla="*/ 1099138 h 2455696"/>
                  <a:gd name="connsiteX43-25791" fmla="*/ 1152534 w 1903102"/>
                  <a:gd name="connsiteY43-25792" fmla="*/ 1441275 h 2455696"/>
                  <a:gd name="connsiteX44-25793" fmla="*/ 1172226 w 1903102"/>
                  <a:gd name="connsiteY44-25794" fmla="*/ 1110201 h 2455696"/>
                  <a:gd name="connsiteX45-25795" fmla="*/ 1223334 w 1903102"/>
                  <a:gd name="connsiteY45-25796" fmla="*/ 1447856 h 2455696"/>
                  <a:gd name="connsiteX46-25797" fmla="*/ 1249376 w 1903102"/>
                  <a:gd name="connsiteY46-25798" fmla="*/ 1114141 h 2455696"/>
                  <a:gd name="connsiteX47-25799" fmla="*/ 1285569 w 1903102"/>
                  <a:gd name="connsiteY47-25800" fmla="*/ 1464727 h 2455696"/>
                  <a:gd name="connsiteX48-25801" fmla="*/ 1324151 w 1903102"/>
                  <a:gd name="connsiteY48-25802" fmla="*/ 1124472 h 2455696"/>
                  <a:gd name="connsiteX49-25803" fmla="*/ 1367008 w 1903102"/>
                  <a:gd name="connsiteY49-25804" fmla="*/ 1435075 h 2455696"/>
                  <a:gd name="connsiteX50-25805" fmla="*/ 1407336 w 1903102"/>
                  <a:gd name="connsiteY50-25806" fmla="*/ 1123922 h 2455696"/>
                  <a:gd name="connsiteX51-25807" fmla="*/ 1442575 w 1903102"/>
                  <a:gd name="connsiteY51-25808" fmla="*/ 1447553 h 2455696"/>
                  <a:gd name="connsiteX52-25809" fmla="*/ 1476874 w 1903102"/>
                  <a:gd name="connsiteY52-25810" fmla="*/ 1076651 h 2455696"/>
                  <a:gd name="connsiteX53-25811" fmla="*/ 1515919 w 1903102"/>
                  <a:gd name="connsiteY53-25812" fmla="*/ 1435315 h 2455696"/>
                  <a:gd name="connsiteX54-25813" fmla="*/ 1563072 w 1903102"/>
                  <a:gd name="connsiteY54-25814" fmla="*/ 1116564 h 2455696"/>
                  <a:gd name="connsiteX55-25815" fmla="*/ 1603076 w 1903102"/>
                  <a:gd name="connsiteY55-25816" fmla="*/ 1427957 h 2455696"/>
                  <a:gd name="connsiteX56-25817" fmla="*/ 1642125 w 1903102"/>
                  <a:gd name="connsiteY56-25818" fmla="*/ 1108287 h 2455696"/>
                  <a:gd name="connsiteX57-25819" fmla="*/ 1683561 w 1903102"/>
                  <a:gd name="connsiteY57-25820" fmla="*/ 1472044 h 2455696"/>
                  <a:gd name="connsiteX58-25821" fmla="*/ 1729755 w 1903102"/>
                  <a:gd name="connsiteY58-25822" fmla="*/ 1075718 h 2455696"/>
                  <a:gd name="connsiteX59-25823" fmla="*/ 1774519 w 1903102"/>
                  <a:gd name="connsiteY59-25824" fmla="*/ 1479226 h 2455696"/>
                  <a:gd name="connsiteX60-25825" fmla="*/ 1824044 w 1903102"/>
                  <a:gd name="connsiteY60-25826" fmla="*/ 1200858 h 2455696"/>
                  <a:gd name="connsiteX61-25827" fmla="*/ 1859285 w 1903102"/>
                  <a:gd name="connsiteY61-25828" fmla="*/ 1473023 h 2455696"/>
                  <a:gd name="connsiteX62-25829" fmla="*/ 1903102 w 1903102"/>
                  <a:gd name="connsiteY62-25830" fmla="*/ 1195091 h 2455696"/>
                  <a:gd name="connsiteX0-25831" fmla="*/ 0 w 1903102"/>
                  <a:gd name="connsiteY0-25832" fmla="*/ 1412089 h 2455696"/>
                  <a:gd name="connsiteX1-25833" fmla="*/ 37153 w 1903102"/>
                  <a:gd name="connsiteY1-25834" fmla="*/ 1109836 h 2455696"/>
                  <a:gd name="connsiteX2-25835" fmla="*/ 62867 w 1903102"/>
                  <a:gd name="connsiteY2-25836" fmla="*/ 1393626 h 2455696"/>
                  <a:gd name="connsiteX3-25837" fmla="*/ 103827 w 1903102"/>
                  <a:gd name="connsiteY3-25838" fmla="*/ 1082839 h 2455696"/>
                  <a:gd name="connsiteX4-25839" fmla="*/ 125733 w 1903102"/>
                  <a:gd name="connsiteY4-25840" fmla="*/ 1419273 h 2455696"/>
                  <a:gd name="connsiteX5-25841" fmla="*/ 170819 w 1903102"/>
                  <a:gd name="connsiteY5-25842" fmla="*/ 1151399 h 2455696"/>
                  <a:gd name="connsiteX6-25843" fmla="*/ 173603 w 1903102"/>
                  <a:gd name="connsiteY6-25844" fmla="*/ 1127886 h 2455696"/>
                  <a:gd name="connsiteX7-25845" fmla="*/ 200027 w 1903102"/>
                  <a:gd name="connsiteY7-25846" fmla="*/ 1509975 h 2455696"/>
                  <a:gd name="connsiteX8-25847" fmla="*/ 220352 w 1903102"/>
                  <a:gd name="connsiteY8-25848" fmla="*/ 1033293 h 2455696"/>
                  <a:gd name="connsiteX9-25849" fmla="*/ 250986 w 1903102"/>
                  <a:gd name="connsiteY9-25850" fmla="*/ 1564189 h 2455696"/>
                  <a:gd name="connsiteX10-25851" fmla="*/ 286391 w 1903102"/>
                  <a:gd name="connsiteY10-25852" fmla="*/ 930782 h 2455696"/>
                  <a:gd name="connsiteX11-25853" fmla="*/ 299087 w 1903102"/>
                  <a:gd name="connsiteY11-25854" fmla="*/ 1730955 h 2455696"/>
                  <a:gd name="connsiteX12-25855" fmla="*/ 328936 w 1903102"/>
                  <a:gd name="connsiteY12-25856" fmla="*/ 770835 h 2455696"/>
                  <a:gd name="connsiteX13-25857" fmla="*/ 342263 w 1903102"/>
                  <a:gd name="connsiteY13-25858" fmla="*/ 1883500 h 2455696"/>
                  <a:gd name="connsiteX14-25859" fmla="*/ 377830 w 1903102"/>
                  <a:gd name="connsiteY14-25860" fmla="*/ 610742 h 2455696"/>
                  <a:gd name="connsiteX15-25861" fmla="*/ 394331 w 1903102"/>
                  <a:gd name="connsiteY15-25862" fmla="*/ 2051213 h 2455696"/>
                  <a:gd name="connsiteX16-25863" fmla="*/ 434345 w 1903102"/>
                  <a:gd name="connsiteY16-25864" fmla="*/ 458416 h 2455696"/>
                  <a:gd name="connsiteX17-25865" fmla="*/ 445127 w 1903102"/>
                  <a:gd name="connsiteY17-25866" fmla="*/ 2233948 h 2455696"/>
                  <a:gd name="connsiteX18-25867" fmla="*/ 492130 w 1903102"/>
                  <a:gd name="connsiteY18-25868" fmla="*/ 298395 h 2455696"/>
                  <a:gd name="connsiteX19-25869" fmla="*/ 495923 w 1903102"/>
                  <a:gd name="connsiteY19-25870" fmla="*/ 2454856 h 2455696"/>
                  <a:gd name="connsiteX20-25871" fmla="*/ 540395 w 1903102"/>
                  <a:gd name="connsiteY20-25872" fmla="*/ 121 h 2455696"/>
                  <a:gd name="connsiteX21-25873" fmla="*/ 543547 w 1903102"/>
                  <a:gd name="connsiteY21-25874" fmla="*/ 2338807 h 2455696"/>
                  <a:gd name="connsiteX22-25875" fmla="*/ 583570 w 1903102"/>
                  <a:gd name="connsiteY22-25876" fmla="*/ 240542 h 2455696"/>
                  <a:gd name="connsiteX23-25877" fmla="*/ 593082 w 1903102"/>
                  <a:gd name="connsiteY23-25878" fmla="*/ 2210724 h 2455696"/>
                  <a:gd name="connsiteX24-25879" fmla="*/ 626747 w 1903102"/>
                  <a:gd name="connsiteY24-25880" fmla="*/ 484017 h 2455696"/>
                  <a:gd name="connsiteX25-25881" fmla="*/ 639443 w 1903102"/>
                  <a:gd name="connsiteY25-25882" fmla="*/ 1997656 h 2455696"/>
                  <a:gd name="connsiteX26-25883" fmla="*/ 667391 w 1903102"/>
                  <a:gd name="connsiteY26-25884" fmla="*/ 737296 h 2455696"/>
                  <a:gd name="connsiteX27-25885" fmla="*/ 690881 w 1903102"/>
                  <a:gd name="connsiteY27-25886" fmla="*/ 1920655 h 2455696"/>
                  <a:gd name="connsiteX28-25887" fmla="*/ 721839 w 1903102"/>
                  <a:gd name="connsiteY28-25888" fmla="*/ 855694 h 2455696"/>
                  <a:gd name="connsiteX29-25889" fmla="*/ 742319 w 1903102"/>
                  <a:gd name="connsiteY29-25890" fmla="*/ 1720276 h 2455696"/>
                  <a:gd name="connsiteX30-25891" fmla="*/ 769624 w 1903102"/>
                  <a:gd name="connsiteY30-25892" fmla="*/ 939002 h 2455696"/>
                  <a:gd name="connsiteX31-25893" fmla="*/ 798040 w 1903102"/>
                  <a:gd name="connsiteY31-25894" fmla="*/ 1672736 h 2455696"/>
                  <a:gd name="connsiteX32-25895" fmla="*/ 821063 w 1903102"/>
                  <a:gd name="connsiteY32-25896" fmla="*/ 998577 h 2455696"/>
                  <a:gd name="connsiteX33-25897" fmla="*/ 845183 w 1903102"/>
                  <a:gd name="connsiteY33-25898" fmla="*/ 1602190 h 2455696"/>
                  <a:gd name="connsiteX34-25899" fmla="*/ 872501 w 1903102"/>
                  <a:gd name="connsiteY34-25900" fmla="*/ 1068428 h 2455696"/>
                  <a:gd name="connsiteX35-25901" fmla="*/ 899154 w 1903102"/>
                  <a:gd name="connsiteY35-25902" fmla="*/ 1553341 h 2455696"/>
                  <a:gd name="connsiteX36-25903" fmla="*/ 928221 w 1903102"/>
                  <a:gd name="connsiteY36-25904" fmla="*/ 1100570 h 2455696"/>
                  <a:gd name="connsiteX37-25905" fmla="*/ 960102 w 1903102"/>
                  <a:gd name="connsiteY37-25906" fmla="*/ 1534898 h 2455696"/>
                  <a:gd name="connsiteX38-25907" fmla="*/ 993301 w 1903102"/>
                  <a:gd name="connsiteY38-25908" fmla="*/ 1124727 h 2455696"/>
                  <a:gd name="connsiteX39-25909" fmla="*/ 1031856 w 1903102"/>
                  <a:gd name="connsiteY39-25910" fmla="*/ 1487430 h 2455696"/>
                  <a:gd name="connsiteX40-25911" fmla="*/ 1059337 w 1903102"/>
                  <a:gd name="connsiteY40-25912" fmla="*/ 1109055 h 2455696"/>
                  <a:gd name="connsiteX41-25913" fmla="*/ 1086812 w 1903102"/>
                  <a:gd name="connsiteY41-25914" fmla="*/ 1454238 h 2455696"/>
                  <a:gd name="connsiteX42-25915" fmla="*/ 1127131 w 1903102"/>
                  <a:gd name="connsiteY42-25916" fmla="*/ 1099138 h 2455696"/>
                  <a:gd name="connsiteX43-25917" fmla="*/ 1152534 w 1903102"/>
                  <a:gd name="connsiteY43-25918" fmla="*/ 1441275 h 2455696"/>
                  <a:gd name="connsiteX44-25919" fmla="*/ 1172226 w 1903102"/>
                  <a:gd name="connsiteY44-25920" fmla="*/ 1110201 h 2455696"/>
                  <a:gd name="connsiteX45-25921" fmla="*/ 1223334 w 1903102"/>
                  <a:gd name="connsiteY45-25922" fmla="*/ 1447856 h 2455696"/>
                  <a:gd name="connsiteX46-25923" fmla="*/ 1249376 w 1903102"/>
                  <a:gd name="connsiteY46-25924" fmla="*/ 1114141 h 2455696"/>
                  <a:gd name="connsiteX47-25925" fmla="*/ 1285569 w 1903102"/>
                  <a:gd name="connsiteY47-25926" fmla="*/ 1464727 h 2455696"/>
                  <a:gd name="connsiteX48-25927" fmla="*/ 1324151 w 1903102"/>
                  <a:gd name="connsiteY48-25928" fmla="*/ 1124472 h 2455696"/>
                  <a:gd name="connsiteX49-25929" fmla="*/ 1367008 w 1903102"/>
                  <a:gd name="connsiteY49-25930" fmla="*/ 1435075 h 2455696"/>
                  <a:gd name="connsiteX50-25931" fmla="*/ 1407336 w 1903102"/>
                  <a:gd name="connsiteY50-25932" fmla="*/ 1123922 h 2455696"/>
                  <a:gd name="connsiteX51-25933" fmla="*/ 1442575 w 1903102"/>
                  <a:gd name="connsiteY51-25934" fmla="*/ 1447553 h 2455696"/>
                  <a:gd name="connsiteX52-25935" fmla="*/ 1476874 w 1903102"/>
                  <a:gd name="connsiteY52-25936" fmla="*/ 1076651 h 2455696"/>
                  <a:gd name="connsiteX53-25937" fmla="*/ 1515919 w 1903102"/>
                  <a:gd name="connsiteY53-25938" fmla="*/ 1435315 h 2455696"/>
                  <a:gd name="connsiteX54-25939" fmla="*/ 1563072 w 1903102"/>
                  <a:gd name="connsiteY54-25940" fmla="*/ 1116564 h 2455696"/>
                  <a:gd name="connsiteX55-25941" fmla="*/ 1603076 w 1903102"/>
                  <a:gd name="connsiteY55-25942" fmla="*/ 1427957 h 2455696"/>
                  <a:gd name="connsiteX56-25943" fmla="*/ 1642125 w 1903102"/>
                  <a:gd name="connsiteY56-25944" fmla="*/ 1108287 h 2455696"/>
                  <a:gd name="connsiteX57-25945" fmla="*/ 1681657 w 1903102"/>
                  <a:gd name="connsiteY57-25946" fmla="*/ 1444350 h 2455696"/>
                  <a:gd name="connsiteX58-25947" fmla="*/ 1729755 w 1903102"/>
                  <a:gd name="connsiteY58-25948" fmla="*/ 1075718 h 2455696"/>
                  <a:gd name="connsiteX59-25949" fmla="*/ 1774519 w 1903102"/>
                  <a:gd name="connsiteY59-25950" fmla="*/ 1479226 h 2455696"/>
                  <a:gd name="connsiteX60-25951" fmla="*/ 1824044 w 1903102"/>
                  <a:gd name="connsiteY60-25952" fmla="*/ 1200858 h 2455696"/>
                  <a:gd name="connsiteX61-25953" fmla="*/ 1859285 w 1903102"/>
                  <a:gd name="connsiteY61-25954" fmla="*/ 1473023 h 2455696"/>
                  <a:gd name="connsiteX62-25955" fmla="*/ 1903102 w 1903102"/>
                  <a:gd name="connsiteY62-25956" fmla="*/ 1195091 h 2455696"/>
                  <a:gd name="connsiteX0-25957" fmla="*/ 0 w 1903102"/>
                  <a:gd name="connsiteY0-25958" fmla="*/ 1412089 h 2455696"/>
                  <a:gd name="connsiteX1-25959" fmla="*/ 37153 w 1903102"/>
                  <a:gd name="connsiteY1-25960" fmla="*/ 1109836 h 2455696"/>
                  <a:gd name="connsiteX2-25961" fmla="*/ 62867 w 1903102"/>
                  <a:gd name="connsiteY2-25962" fmla="*/ 1393626 h 2455696"/>
                  <a:gd name="connsiteX3-25963" fmla="*/ 103827 w 1903102"/>
                  <a:gd name="connsiteY3-25964" fmla="*/ 1082839 h 2455696"/>
                  <a:gd name="connsiteX4-25965" fmla="*/ 125733 w 1903102"/>
                  <a:gd name="connsiteY4-25966" fmla="*/ 1419273 h 2455696"/>
                  <a:gd name="connsiteX5-25967" fmla="*/ 170819 w 1903102"/>
                  <a:gd name="connsiteY5-25968" fmla="*/ 1151399 h 2455696"/>
                  <a:gd name="connsiteX6-25969" fmla="*/ 173603 w 1903102"/>
                  <a:gd name="connsiteY6-25970" fmla="*/ 1127886 h 2455696"/>
                  <a:gd name="connsiteX7-25971" fmla="*/ 200027 w 1903102"/>
                  <a:gd name="connsiteY7-25972" fmla="*/ 1509975 h 2455696"/>
                  <a:gd name="connsiteX8-25973" fmla="*/ 220352 w 1903102"/>
                  <a:gd name="connsiteY8-25974" fmla="*/ 1033293 h 2455696"/>
                  <a:gd name="connsiteX9-25975" fmla="*/ 250986 w 1903102"/>
                  <a:gd name="connsiteY9-25976" fmla="*/ 1564189 h 2455696"/>
                  <a:gd name="connsiteX10-25977" fmla="*/ 286391 w 1903102"/>
                  <a:gd name="connsiteY10-25978" fmla="*/ 930782 h 2455696"/>
                  <a:gd name="connsiteX11-25979" fmla="*/ 299087 w 1903102"/>
                  <a:gd name="connsiteY11-25980" fmla="*/ 1730955 h 2455696"/>
                  <a:gd name="connsiteX12-25981" fmla="*/ 328936 w 1903102"/>
                  <a:gd name="connsiteY12-25982" fmla="*/ 770835 h 2455696"/>
                  <a:gd name="connsiteX13-25983" fmla="*/ 342263 w 1903102"/>
                  <a:gd name="connsiteY13-25984" fmla="*/ 1883500 h 2455696"/>
                  <a:gd name="connsiteX14-25985" fmla="*/ 377830 w 1903102"/>
                  <a:gd name="connsiteY14-25986" fmla="*/ 610742 h 2455696"/>
                  <a:gd name="connsiteX15-25987" fmla="*/ 394331 w 1903102"/>
                  <a:gd name="connsiteY15-25988" fmla="*/ 2051213 h 2455696"/>
                  <a:gd name="connsiteX16-25989" fmla="*/ 434345 w 1903102"/>
                  <a:gd name="connsiteY16-25990" fmla="*/ 458416 h 2455696"/>
                  <a:gd name="connsiteX17-25991" fmla="*/ 445127 w 1903102"/>
                  <a:gd name="connsiteY17-25992" fmla="*/ 2233948 h 2455696"/>
                  <a:gd name="connsiteX18-25993" fmla="*/ 492130 w 1903102"/>
                  <a:gd name="connsiteY18-25994" fmla="*/ 298395 h 2455696"/>
                  <a:gd name="connsiteX19-25995" fmla="*/ 495923 w 1903102"/>
                  <a:gd name="connsiteY19-25996" fmla="*/ 2454856 h 2455696"/>
                  <a:gd name="connsiteX20-25997" fmla="*/ 540395 w 1903102"/>
                  <a:gd name="connsiteY20-25998" fmla="*/ 121 h 2455696"/>
                  <a:gd name="connsiteX21-25999" fmla="*/ 543547 w 1903102"/>
                  <a:gd name="connsiteY21-26000" fmla="*/ 2338807 h 2455696"/>
                  <a:gd name="connsiteX22-26001" fmla="*/ 583570 w 1903102"/>
                  <a:gd name="connsiteY22-26002" fmla="*/ 240542 h 2455696"/>
                  <a:gd name="connsiteX23-26003" fmla="*/ 593082 w 1903102"/>
                  <a:gd name="connsiteY23-26004" fmla="*/ 2210724 h 2455696"/>
                  <a:gd name="connsiteX24-26005" fmla="*/ 626747 w 1903102"/>
                  <a:gd name="connsiteY24-26006" fmla="*/ 484017 h 2455696"/>
                  <a:gd name="connsiteX25-26007" fmla="*/ 639443 w 1903102"/>
                  <a:gd name="connsiteY25-26008" fmla="*/ 1997656 h 2455696"/>
                  <a:gd name="connsiteX26-26009" fmla="*/ 667391 w 1903102"/>
                  <a:gd name="connsiteY26-26010" fmla="*/ 737296 h 2455696"/>
                  <a:gd name="connsiteX27-26011" fmla="*/ 690881 w 1903102"/>
                  <a:gd name="connsiteY27-26012" fmla="*/ 1920655 h 2455696"/>
                  <a:gd name="connsiteX28-26013" fmla="*/ 721839 w 1903102"/>
                  <a:gd name="connsiteY28-26014" fmla="*/ 855694 h 2455696"/>
                  <a:gd name="connsiteX29-26015" fmla="*/ 742319 w 1903102"/>
                  <a:gd name="connsiteY29-26016" fmla="*/ 1720276 h 2455696"/>
                  <a:gd name="connsiteX30-26017" fmla="*/ 769624 w 1903102"/>
                  <a:gd name="connsiteY30-26018" fmla="*/ 939002 h 2455696"/>
                  <a:gd name="connsiteX31-26019" fmla="*/ 798040 w 1903102"/>
                  <a:gd name="connsiteY31-26020" fmla="*/ 1672736 h 2455696"/>
                  <a:gd name="connsiteX32-26021" fmla="*/ 821063 w 1903102"/>
                  <a:gd name="connsiteY32-26022" fmla="*/ 998577 h 2455696"/>
                  <a:gd name="connsiteX33-26023" fmla="*/ 845183 w 1903102"/>
                  <a:gd name="connsiteY33-26024" fmla="*/ 1602190 h 2455696"/>
                  <a:gd name="connsiteX34-26025" fmla="*/ 872501 w 1903102"/>
                  <a:gd name="connsiteY34-26026" fmla="*/ 1068428 h 2455696"/>
                  <a:gd name="connsiteX35-26027" fmla="*/ 899154 w 1903102"/>
                  <a:gd name="connsiteY35-26028" fmla="*/ 1553341 h 2455696"/>
                  <a:gd name="connsiteX36-26029" fmla="*/ 928221 w 1903102"/>
                  <a:gd name="connsiteY36-26030" fmla="*/ 1100570 h 2455696"/>
                  <a:gd name="connsiteX37-26031" fmla="*/ 960102 w 1903102"/>
                  <a:gd name="connsiteY37-26032" fmla="*/ 1534898 h 2455696"/>
                  <a:gd name="connsiteX38-26033" fmla="*/ 993301 w 1903102"/>
                  <a:gd name="connsiteY38-26034" fmla="*/ 1124727 h 2455696"/>
                  <a:gd name="connsiteX39-26035" fmla="*/ 1031856 w 1903102"/>
                  <a:gd name="connsiteY39-26036" fmla="*/ 1487430 h 2455696"/>
                  <a:gd name="connsiteX40-26037" fmla="*/ 1059337 w 1903102"/>
                  <a:gd name="connsiteY40-26038" fmla="*/ 1109055 h 2455696"/>
                  <a:gd name="connsiteX41-26039" fmla="*/ 1086812 w 1903102"/>
                  <a:gd name="connsiteY41-26040" fmla="*/ 1454238 h 2455696"/>
                  <a:gd name="connsiteX42-26041" fmla="*/ 1127131 w 1903102"/>
                  <a:gd name="connsiteY42-26042" fmla="*/ 1099138 h 2455696"/>
                  <a:gd name="connsiteX43-26043" fmla="*/ 1152534 w 1903102"/>
                  <a:gd name="connsiteY43-26044" fmla="*/ 1441275 h 2455696"/>
                  <a:gd name="connsiteX44-26045" fmla="*/ 1172226 w 1903102"/>
                  <a:gd name="connsiteY44-26046" fmla="*/ 1110201 h 2455696"/>
                  <a:gd name="connsiteX45-26047" fmla="*/ 1223334 w 1903102"/>
                  <a:gd name="connsiteY45-26048" fmla="*/ 1447856 h 2455696"/>
                  <a:gd name="connsiteX46-26049" fmla="*/ 1249376 w 1903102"/>
                  <a:gd name="connsiteY46-26050" fmla="*/ 1114141 h 2455696"/>
                  <a:gd name="connsiteX47-26051" fmla="*/ 1285569 w 1903102"/>
                  <a:gd name="connsiteY47-26052" fmla="*/ 1464727 h 2455696"/>
                  <a:gd name="connsiteX48-26053" fmla="*/ 1324151 w 1903102"/>
                  <a:gd name="connsiteY48-26054" fmla="*/ 1124472 h 2455696"/>
                  <a:gd name="connsiteX49-26055" fmla="*/ 1367008 w 1903102"/>
                  <a:gd name="connsiteY49-26056" fmla="*/ 1435075 h 2455696"/>
                  <a:gd name="connsiteX50-26057" fmla="*/ 1407336 w 1903102"/>
                  <a:gd name="connsiteY50-26058" fmla="*/ 1123922 h 2455696"/>
                  <a:gd name="connsiteX51-26059" fmla="*/ 1442575 w 1903102"/>
                  <a:gd name="connsiteY51-26060" fmla="*/ 1447553 h 2455696"/>
                  <a:gd name="connsiteX52-26061" fmla="*/ 1476874 w 1903102"/>
                  <a:gd name="connsiteY52-26062" fmla="*/ 1076651 h 2455696"/>
                  <a:gd name="connsiteX53-26063" fmla="*/ 1515919 w 1903102"/>
                  <a:gd name="connsiteY53-26064" fmla="*/ 1435315 h 2455696"/>
                  <a:gd name="connsiteX54-26065" fmla="*/ 1563072 w 1903102"/>
                  <a:gd name="connsiteY54-26066" fmla="*/ 1116564 h 2455696"/>
                  <a:gd name="connsiteX55-26067" fmla="*/ 1603076 w 1903102"/>
                  <a:gd name="connsiteY55-26068" fmla="*/ 1427957 h 2455696"/>
                  <a:gd name="connsiteX56-26069" fmla="*/ 1642125 w 1903102"/>
                  <a:gd name="connsiteY56-26070" fmla="*/ 1108287 h 2455696"/>
                  <a:gd name="connsiteX57-26071" fmla="*/ 1681657 w 1903102"/>
                  <a:gd name="connsiteY57-26072" fmla="*/ 1444350 h 2455696"/>
                  <a:gd name="connsiteX58-26073" fmla="*/ 1729755 w 1903102"/>
                  <a:gd name="connsiteY58-26074" fmla="*/ 1112644 h 2455696"/>
                  <a:gd name="connsiteX59-26075" fmla="*/ 1774519 w 1903102"/>
                  <a:gd name="connsiteY59-26076" fmla="*/ 1479226 h 2455696"/>
                  <a:gd name="connsiteX60-26077" fmla="*/ 1824044 w 1903102"/>
                  <a:gd name="connsiteY60-26078" fmla="*/ 1200858 h 2455696"/>
                  <a:gd name="connsiteX61-26079" fmla="*/ 1859285 w 1903102"/>
                  <a:gd name="connsiteY61-26080" fmla="*/ 1473023 h 2455696"/>
                  <a:gd name="connsiteX62-26081" fmla="*/ 1903102 w 1903102"/>
                  <a:gd name="connsiteY62-26082" fmla="*/ 1195091 h 2455696"/>
                  <a:gd name="connsiteX0-26083" fmla="*/ 0 w 1903102"/>
                  <a:gd name="connsiteY0-26084" fmla="*/ 1412089 h 2455696"/>
                  <a:gd name="connsiteX1-26085" fmla="*/ 37153 w 1903102"/>
                  <a:gd name="connsiteY1-26086" fmla="*/ 1109836 h 2455696"/>
                  <a:gd name="connsiteX2-26087" fmla="*/ 62867 w 1903102"/>
                  <a:gd name="connsiteY2-26088" fmla="*/ 1393626 h 2455696"/>
                  <a:gd name="connsiteX3-26089" fmla="*/ 103827 w 1903102"/>
                  <a:gd name="connsiteY3-26090" fmla="*/ 1082839 h 2455696"/>
                  <a:gd name="connsiteX4-26091" fmla="*/ 125733 w 1903102"/>
                  <a:gd name="connsiteY4-26092" fmla="*/ 1419273 h 2455696"/>
                  <a:gd name="connsiteX5-26093" fmla="*/ 170819 w 1903102"/>
                  <a:gd name="connsiteY5-26094" fmla="*/ 1151399 h 2455696"/>
                  <a:gd name="connsiteX6-26095" fmla="*/ 173603 w 1903102"/>
                  <a:gd name="connsiteY6-26096" fmla="*/ 1127886 h 2455696"/>
                  <a:gd name="connsiteX7-26097" fmla="*/ 200027 w 1903102"/>
                  <a:gd name="connsiteY7-26098" fmla="*/ 1509975 h 2455696"/>
                  <a:gd name="connsiteX8-26099" fmla="*/ 220352 w 1903102"/>
                  <a:gd name="connsiteY8-26100" fmla="*/ 1033293 h 2455696"/>
                  <a:gd name="connsiteX9-26101" fmla="*/ 250986 w 1903102"/>
                  <a:gd name="connsiteY9-26102" fmla="*/ 1564189 h 2455696"/>
                  <a:gd name="connsiteX10-26103" fmla="*/ 286391 w 1903102"/>
                  <a:gd name="connsiteY10-26104" fmla="*/ 930782 h 2455696"/>
                  <a:gd name="connsiteX11-26105" fmla="*/ 299087 w 1903102"/>
                  <a:gd name="connsiteY11-26106" fmla="*/ 1730955 h 2455696"/>
                  <a:gd name="connsiteX12-26107" fmla="*/ 328936 w 1903102"/>
                  <a:gd name="connsiteY12-26108" fmla="*/ 770835 h 2455696"/>
                  <a:gd name="connsiteX13-26109" fmla="*/ 342263 w 1903102"/>
                  <a:gd name="connsiteY13-26110" fmla="*/ 1883500 h 2455696"/>
                  <a:gd name="connsiteX14-26111" fmla="*/ 377830 w 1903102"/>
                  <a:gd name="connsiteY14-26112" fmla="*/ 610742 h 2455696"/>
                  <a:gd name="connsiteX15-26113" fmla="*/ 394331 w 1903102"/>
                  <a:gd name="connsiteY15-26114" fmla="*/ 2051213 h 2455696"/>
                  <a:gd name="connsiteX16-26115" fmla="*/ 434345 w 1903102"/>
                  <a:gd name="connsiteY16-26116" fmla="*/ 458416 h 2455696"/>
                  <a:gd name="connsiteX17-26117" fmla="*/ 445127 w 1903102"/>
                  <a:gd name="connsiteY17-26118" fmla="*/ 2233948 h 2455696"/>
                  <a:gd name="connsiteX18-26119" fmla="*/ 492130 w 1903102"/>
                  <a:gd name="connsiteY18-26120" fmla="*/ 298395 h 2455696"/>
                  <a:gd name="connsiteX19-26121" fmla="*/ 495923 w 1903102"/>
                  <a:gd name="connsiteY19-26122" fmla="*/ 2454856 h 2455696"/>
                  <a:gd name="connsiteX20-26123" fmla="*/ 540395 w 1903102"/>
                  <a:gd name="connsiteY20-26124" fmla="*/ 121 h 2455696"/>
                  <a:gd name="connsiteX21-26125" fmla="*/ 543547 w 1903102"/>
                  <a:gd name="connsiteY21-26126" fmla="*/ 2338807 h 2455696"/>
                  <a:gd name="connsiteX22-26127" fmla="*/ 583570 w 1903102"/>
                  <a:gd name="connsiteY22-26128" fmla="*/ 240542 h 2455696"/>
                  <a:gd name="connsiteX23-26129" fmla="*/ 593082 w 1903102"/>
                  <a:gd name="connsiteY23-26130" fmla="*/ 2210724 h 2455696"/>
                  <a:gd name="connsiteX24-26131" fmla="*/ 626747 w 1903102"/>
                  <a:gd name="connsiteY24-26132" fmla="*/ 484017 h 2455696"/>
                  <a:gd name="connsiteX25-26133" fmla="*/ 639443 w 1903102"/>
                  <a:gd name="connsiteY25-26134" fmla="*/ 1997656 h 2455696"/>
                  <a:gd name="connsiteX26-26135" fmla="*/ 667391 w 1903102"/>
                  <a:gd name="connsiteY26-26136" fmla="*/ 737296 h 2455696"/>
                  <a:gd name="connsiteX27-26137" fmla="*/ 690881 w 1903102"/>
                  <a:gd name="connsiteY27-26138" fmla="*/ 1920655 h 2455696"/>
                  <a:gd name="connsiteX28-26139" fmla="*/ 721839 w 1903102"/>
                  <a:gd name="connsiteY28-26140" fmla="*/ 855694 h 2455696"/>
                  <a:gd name="connsiteX29-26141" fmla="*/ 742319 w 1903102"/>
                  <a:gd name="connsiteY29-26142" fmla="*/ 1720276 h 2455696"/>
                  <a:gd name="connsiteX30-26143" fmla="*/ 769624 w 1903102"/>
                  <a:gd name="connsiteY30-26144" fmla="*/ 939002 h 2455696"/>
                  <a:gd name="connsiteX31-26145" fmla="*/ 798040 w 1903102"/>
                  <a:gd name="connsiteY31-26146" fmla="*/ 1672736 h 2455696"/>
                  <a:gd name="connsiteX32-26147" fmla="*/ 821063 w 1903102"/>
                  <a:gd name="connsiteY32-26148" fmla="*/ 998577 h 2455696"/>
                  <a:gd name="connsiteX33-26149" fmla="*/ 845183 w 1903102"/>
                  <a:gd name="connsiteY33-26150" fmla="*/ 1602190 h 2455696"/>
                  <a:gd name="connsiteX34-26151" fmla="*/ 872501 w 1903102"/>
                  <a:gd name="connsiteY34-26152" fmla="*/ 1068428 h 2455696"/>
                  <a:gd name="connsiteX35-26153" fmla="*/ 899154 w 1903102"/>
                  <a:gd name="connsiteY35-26154" fmla="*/ 1553341 h 2455696"/>
                  <a:gd name="connsiteX36-26155" fmla="*/ 928221 w 1903102"/>
                  <a:gd name="connsiteY36-26156" fmla="*/ 1100570 h 2455696"/>
                  <a:gd name="connsiteX37-26157" fmla="*/ 960102 w 1903102"/>
                  <a:gd name="connsiteY37-26158" fmla="*/ 1534898 h 2455696"/>
                  <a:gd name="connsiteX38-26159" fmla="*/ 993301 w 1903102"/>
                  <a:gd name="connsiteY38-26160" fmla="*/ 1124727 h 2455696"/>
                  <a:gd name="connsiteX39-26161" fmla="*/ 1031856 w 1903102"/>
                  <a:gd name="connsiteY39-26162" fmla="*/ 1487430 h 2455696"/>
                  <a:gd name="connsiteX40-26163" fmla="*/ 1059337 w 1903102"/>
                  <a:gd name="connsiteY40-26164" fmla="*/ 1109055 h 2455696"/>
                  <a:gd name="connsiteX41-26165" fmla="*/ 1086812 w 1903102"/>
                  <a:gd name="connsiteY41-26166" fmla="*/ 1454238 h 2455696"/>
                  <a:gd name="connsiteX42-26167" fmla="*/ 1127131 w 1903102"/>
                  <a:gd name="connsiteY42-26168" fmla="*/ 1099138 h 2455696"/>
                  <a:gd name="connsiteX43-26169" fmla="*/ 1152534 w 1903102"/>
                  <a:gd name="connsiteY43-26170" fmla="*/ 1441275 h 2455696"/>
                  <a:gd name="connsiteX44-26171" fmla="*/ 1172226 w 1903102"/>
                  <a:gd name="connsiteY44-26172" fmla="*/ 1110201 h 2455696"/>
                  <a:gd name="connsiteX45-26173" fmla="*/ 1223334 w 1903102"/>
                  <a:gd name="connsiteY45-26174" fmla="*/ 1447856 h 2455696"/>
                  <a:gd name="connsiteX46-26175" fmla="*/ 1249376 w 1903102"/>
                  <a:gd name="connsiteY46-26176" fmla="*/ 1114141 h 2455696"/>
                  <a:gd name="connsiteX47-26177" fmla="*/ 1285569 w 1903102"/>
                  <a:gd name="connsiteY47-26178" fmla="*/ 1464727 h 2455696"/>
                  <a:gd name="connsiteX48-26179" fmla="*/ 1324151 w 1903102"/>
                  <a:gd name="connsiteY48-26180" fmla="*/ 1124472 h 2455696"/>
                  <a:gd name="connsiteX49-26181" fmla="*/ 1367008 w 1903102"/>
                  <a:gd name="connsiteY49-26182" fmla="*/ 1435075 h 2455696"/>
                  <a:gd name="connsiteX50-26183" fmla="*/ 1407336 w 1903102"/>
                  <a:gd name="connsiteY50-26184" fmla="*/ 1123922 h 2455696"/>
                  <a:gd name="connsiteX51-26185" fmla="*/ 1442575 w 1903102"/>
                  <a:gd name="connsiteY51-26186" fmla="*/ 1447553 h 2455696"/>
                  <a:gd name="connsiteX52-26187" fmla="*/ 1476874 w 1903102"/>
                  <a:gd name="connsiteY52-26188" fmla="*/ 1076651 h 2455696"/>
                  <a:gd name="connsiteX53-26189" fmla="*/ 1515919 w 1903102"/>
                  <a:gd name="connsiteY53-26190" fmla="*/ 1435315 h 2455696"/>
                  <a:gd name="connsiteX54-26191" fmla="*/ 1563072 w 1903102"/>
                  <a:gd name="connsiteY54-26192" fmla="*/ 1116564 h 2455696"/>
                  <a:gd name="connsiteX55-26193" fmla="*/ 1603076 w 1903102"/>
                  <a:gd name="connsiteY55-26194" fmla="*/ 1427957 h 2455696"/>
                  <a:gd name="connsiteX56-26195" fmla="*/ 1642125 w 1903102"/>
                  <a:gd name="connsiteY56-26196" fmla="*/ 1108287 h 2455696"/>
                  <a:gd name="connsiteX57-26197" fmla="*/ 1681657 w 1903102"/>
                  <a:gd name="connsiteY57-26198" fmla="*/ 1444350 h 2455696"/>
                  <a:gd name="connsiteX58-26199" fmla="*/ 1729755 w 1903102"/>
                  <a:gd name="connsiteY58-26200" fmla="*/ 1112644 h 2455696"/>
                  <a:gd name="connsiteX59-26201" fmla="*/ 1774519 w 1903102"/>
                  <a:gd name="connsiteY59-26202" fmla="*/ 1479226 h 2455696"/>
                  <a:gd name="connsiteX60-26203" fmla="*/ 1827853 w 1903102"/>
                  <a:gd name="connsiteY60-26204" fmla="*/ 1099313 h 2455696"/>
                  <a:gd name="connsiteX61-26205" fmla="*/ 1859285 w 1903102"/>
                  <a:gd name="connsiteY61-26206" fmla="*/ 1473023 h 2455696"/>
                  <a:gd name="connsiteX62-26207" fmla="*/ 1903102 w 1903102"/>
                  <a:gd name="connsiteY62-26208" fmla="*/ 1195091 h 2455696"/>
                  <a:gd name="connsiteX0-26209" fmla="*/ 0 w 1903102"/>
                  <a:gd name="connsiteY0-26210" fmla="*/ 1412089 h 2455696"/>
                  <a:gd name="connsiteX1-26211" fmla="*/ 37153 w 1903102"/>
                  <a:gd name="connsiteY1-26212" fmla="*/ 1109836 h 2455696"/>
                  <a:gd name="connsiteX2-26213" fmla="*/ 62867 w 1903102"/>
                  <a:gd name="connsiteY2-26214" fmla="*/ 1393626 h 2455696"/>
                  <a:gd name="connsiteX3-26215" fmla="*/ 103827 w 1903102"/>
                  <a:gd name="connsiteY3-26216" fmla="*/ 1082839 h 2455696"/>
                  <a:gd name="connsiteX4-26217" fmla="*/ 125733 w 1903102"/>
                  <a:gd name="connsiteY4-26218" fmla="*/ 1419273 h 2455696"/>
                  <a:gd name="connsiteX5-26219" fmla="*/ 170819 w 1903102"/>
                  <a:gd name="connsiteY5-26220" fmla="*/ 1151399 h 2455696"/>
                  <a:gd name="connsiteX6-26221" fmla="*/ 173603 w 1903102"/>
                  <a:gd name="connsiteY6-26222" fmla="*/ 1127886 h 2455696"/>
                  <a:gd name="connsiteX7-26223" fmla="*/ 200027 w 1903102"/>
                  <a:gd name="connsiteY7-26224" fmla="*/ 1509975 h 2455696"/>
                  <a:gd name="connsiteX8-26225" fmla="*/ 220352 w 1903102"/>
                  <a:gd name="connsiteY8-26226" fmla="*/ 1033293 h 2455696"/>
                  <a:gd name="connsiteX9-26227" fmla="*/ 250986 w 1903102"/>
                  <a:gd name="connsiteY9-26228" fmla="*/ 1564189 h 2455696"/>
                  <a:gd name="connsiteX10-26229" fmla="*/ 286391 w 1903102"/>
                  <a:gd name="connsiteY10-26230" fmla="*/ 930782 h 2455696"/>
                  <a:gd name="connsiteX11-26231" fmla="*/ 299087 w 1903102"/>
                  <a:gd name="connsiteY11-26232" fmla="*/ 1730955 h 2455696"/>
                  <a:gd name="connsiteX12-26233" fmla="*/ 328936 w 1903102"/>
                  <a:gd name="connsiteY12-26234" fmla="*/ 770835 h 2455696"/>
                  <a:gd name="connsiteX13-26235" fmla="*/ 342263 w 1903102"/>
                  <a:gd name="connsiteY13-26236" fmla="*/ 1883500 h 2455696"/>
                  <a:gd name="connsiteX14-26237" fmla="*/ 377830 w 1903102"/>
                  <a:gd name="connsiteY14-26238" fmla="*/ 610742 h 2455696"/>
                  <a:gd name="connsiteX15-26239" fmla="*/ 394331 w 1903102"/>
                  <a:gd name="connsiteY15-26240" fmla="*/ 2051213 h 2455696"/>
                  <a:gd name="connsiteX16-26241" fmla="*/ 434345 w 1903102"/>
                  <a:gd name="connsiteY16-26242" fmla="*/ 458416 h 2455696"/>
                  <a:gd name="connsiteX17-26243" fmla="*/ 445127 w 1903102"/>
                  <a:gd name="connsiteY17-26244" fmla="*/ 2233948 h 2455696"/>
                  <a:gd name="connsiteX18-26245" fmla="*/ 492130 w 1903102"/>
                  <a:gd name="connsiteY18-26246" fmla="*/ 298395 h 2455696"/>
                  <a:gd name="connsiteX19-26247" fmla="*/ 495923 w 1903102"/>
                  <a:gd name="connsiteY19-26248" fmla="*/ 2454856 h 2455696"/>
                  <a:gd name="connsiteX20-26249" fmla="*/ 540395 w 1903102"/>
                  <a:gd name="connsiteY20-26250" fmla="*/ 121 h 2455696"/>
                  <a:gd name="connsiteX21-26251" fmla="*/ 543547 w 1903102"/>
                  <a:gd name="connsiteY21-26252" fmla="*/ 2338807 h 2455696"/>
                  <a:gd name="connsiteX22-26253" fmla="*/ 583570 w 1903102"/>
                  <a:gd name="connsiteY22-26254" fmla="*/ 240542 h 2455696"/>
                  <a:gd name="connsiteX23-26255" fmla="*/ 593082 w 1903102"/>
                  <a:gd name="connsiteY23-26256" fmla="*/ 2210724 h 2455696"/>
                  <a:gd name="connsiteX24-26257" fmla="*/ 626747 w 1903102"/>
                  <a:gd name="connsiteY24-26258" fmla="*/ 484017 h 2455696"/>
                  <a:gd name="connsiteX25-26259" fmla="*/ 639443 w 1903102"/>
                  <a:gd name="connsiteY25-26260" fmla="*/ 1997656 h 2455696"/>
                  <a:gd name="connsiteX26-26261" fmla="*/ 667391 w 1903102"/>
                  <a:gd name="connsiteY26-26262" fmla="*/ 737296 h 2455696"/>
                  <a:gd name="connsiteX27-26263" fmla="*/ 690881 w 1903102"/>
                  <a:gd name="connsiteY27-26264" fmla="*/ 1920655 h 2455696"/>
                  <a:gd name="connsiteX28-26265" fmla="*/ 721839 w 1903102"/>
                  <a:gd name="connsiteY28-26266" fmla="*/ 855694 h 2455696"/>
                  <a:gd name="connsiteX29-26267" fmla="*/ 742319 w 1903102"/>
                  <a:gd name="connsiteY29-26268" fmla="*/ 1720276 h 2455696"/>
                  <a:gd name="connsiteX30-26269" fmla="*/ 769624 w 1903102"/>
                  <a:gd name="connsiteY30-26270" fmla="*/ 939002 h 2455696"/>
                  <a:gd name="connsiteX31-26271" fmla="*/ 798040 w 1903102"/>
                  <a:gd name="connsiteY31-26272" fmla="*/ 1672736 h 2455696"/>
                  <a:gd name="connsiteX32-26273" fmla="*/ 821063 w 1903102"/>
                  <a:gd name="connsiteY32-26274" fmla="*/ 998577 h 2455696"/>
                  <a:gd name="connsiteX33-26275" fmla="*/ 845183 w 1903102"/>
                  <a:gd name="connsiteY33-26276" fmla="*/ 1602190 h 2455696"/>
                  <a:gd name="connsiteX34-26277" fmla="*/ 872501 w 1903102"/>
                  <a:gd name="connsiteY34-26278" fmla="*/ 1068428 h 2455696"/>
                  <a:gd name="connsiteX35-26279" fmla="*/ 899154 w 1903102"/>
                  <a:gd name="connsiteY35-26280" fmla="*/ 1553341 h 2455696"/>
                  <a:gd name="connsiteX36-26281" fmla="*/ 928221 w 1903102"/>
                  <a:gd name="connsiteY36-26282" fmla="*/ 1100570 h 2455696"/>
                  <a:gd name="connsiteX37-26283" fmla="*/ 960102 w 1903102"/>
                  <a:gd name="connsiteY37-26284" fmla="*/ 1534898 h 2455696"/>
                  <a:gd name="connsiteX38-26285" fmla="*/ 993301 w 1903102"/>
                  <a:gd name="connsiteY38-26286" fmla="*/ 1124727 h 2455696"/>
                  <a:gd name="connsiteX39-26287" fmla="*/ 1031856 w 1903102"/>
                  <a:gd name="connsiteY39-26288" fmla="*/ 1487430 h 2455696"/>
                  <a:gd name="connsiteX40-26289" fmla="*/ 1059337 w 1903102"/>
                  <a:gd name="connsiteY40-26290" fmla="*/ 1109055 h 2455696"/>
                  <a:gd name="connsiteX41-26291" fmla="*/ 1086812 w 1903102"/>
                  <a:gd name="connsiteY41-26292" fmla="*/ 1454238 h 2455696"/>
                  <a:gd name="connsiteX42-26293" fmla="*/ 1127131 w 1903102"/>
                  <a:gd name="connsiteY42-26294" fmla="*/ 1099138 h 2455696"/>
                  <a:gd name="connsiteX43-26295" fmla="*/ 1152534 w 1903102"/>
                  <a:gd name="connsiteY43-26296" fmla="*/ 1441275 h 2455696"/>
                  <a:gd name="connsiteX44-26297" fmla="*/ 1172226 w 1903102"/>
                  <a:gd name="connsiteY44-26298" fmla="*/ 1110201 h 2455696"/>
                  <a:gd name="connsiteX45-26299" fmla="*/ 1223334 w 1903102"/>
                  <a:gd name="connsiteY45-26300" fmla="*/ 1447856 h 2455696"/>
                  <a:gd name="connsiteX46-26301" fmla="*/ 1249376 w 1903102"/>
                  <a:gd name="connsiteY46-26302" fmla="*/ 1114141 h 2455696"/>
                  <a:gd name="connsiteX47-26303" fmla="*/ 1285569 w 1903102"/>
                  <a:gd name="connsiteY47-26304" fmla="*/ 1464727 h 2455696"/>
                  <a:gd name="connsiteX48-26305" fmla="*/ 1324151 w 1903102"/>
                  <a:gd name="connsiteY48-26306" fmla="*/ 1124472 h 2455696"/>
                  <a:gd name="connsiteX49-26307" fmla="*/ 1367008 w 1903102"/>
                  <a:gd name="connsiteY49-26308" fmla="*/ 1435075 h 2455696"/>
                  <a:gd name="connsiteX50-26309" fmla="*/ 1407336 w 1903102"/>
                  <a:gd name="connsiteY50-26310" fmla="*/ 1123922 h 2455696"/>
                  <a:gd name="connsiteX51-26311" fmla="*/ 1442575 w 1903102"/>
                  <a:gd name="connsiteY51-26312" fmla="*/ 1447553 h 2455696"/>
                  <a:gd name="connsiteX52-26313" fmla="*/ 1476874 w 1903102"/>
                  <a:gd name="connsiteY52-26314" fmla="*/ 1076651 h 2455696"/>
                  <a:gd name="connsiteX53-26315" fmla="*/ 1515919 w 1903102"/>
                  <a:gd name="connsiteY53-26316" fmla="*/ 1435315 h 2455696"/>
                  <a:gd name="connsiteX54-26317" fmla="*/ 1563072 w 1903102"/>
                  <a:gd name="connsiteY54-26318" fmla="*/ 1116564 h 2455696"/>
                  <a:gd name="connsiteX55-26319" fmla="*/ 1603076 w 1903102"/>
                  <a:gd name="connsiteY55-26320" fmla="*/ 1427957 h 2455696"/>
                  <a:gd name="connsiteX56-26321" fmla="*/ 1642125 w 1903102"/>
                  <a:gd name="connsiteY56-26322" fmla="*/ 1108287 h 2455696"/>
                  <a:gd name="connsiteX57-26323" fmla="*/ 1681657 w 1903102"/>
                  <a:gd name="connsiteY57-26324" fmla="*/ 1444350 h 2455696"/>
                  <a:gd name="connsiteX58-26325" fmla="*/ 1729755 w 1903102"/>
                  <a:gd name="connsiteY58-26326" fmla="*/ 1112644 h 2455696"/>
                  <a:gd name="connsiteX59-26327" fmla="*/ 1780233 w 1903102"/>
                  <a:gd name="connsiteY59-26328" fmla="*/ 1442300 h 2455696"/>
                  <a:gd name="connsiteX60-26329" fmla="*/ 1827853 w 1903102"/>
                  <a:gd name="connsiteY60-26330" fmla="*/ 1099313 h 2455696"/>
                  <a:gd name="connsiteX61-26331" fmla="*/ 1859285 w 1903102"/>
                  <a:gd name="connsiteY61-26332" fmla="*/ 1473023 h 2455696"/>
                  <a:gd name="connsiteX62-26333" fmla="*/ 1903102 w 1903102"/>
                  <a:gd name="connsiteY62-26334" fmla="*/ 1195091 h 2455696"/>
                  <a:gd name="connsiteX0-26335" fmla="*/ 0 w 1903102"/>
                  <a:gd name="connsiteY0-26336" fmla="*/ 1412089 h 2455696"/>
                  <a:gd name="connsiteX1-26337" fmla="*/ 37153 w 1903102"/>
                  <a:gd name="connsiteY1-26338" fmla="*/ 1109836 h 2455696"/>
                  <a:gd name="connsiteX2-26339" fmla="*/ 62867 w 1903102"/>
                  <a:gd name="connsiteY2-26340" fmla="*/ 1393626 h 2455696"/>
                  <a:gd name="connsiteX3-26341" fmla="*/ 103827 w 1903102"/>
                  <a:gd name="connsiteY3-26342" fmla="*/ 1082839 h 2455696"/>
                  <a:gd name="connsiteX4-26343" fmla="*/ 125733 w 1903102"/>
                  <a:gd name="connsiteY4-26344" fmla="*/ 1419273 h 2455696"/>
                  <a:gd name="connsiteX5-26345" fmla="*/ 170819 w 1903102"/>
                  <a:gd name="connsiteY5-26346" fmla="*/ 1151399 h 2455696"/>
                  <a:gd name="connsiteX6-26347" fmla="*/ 173603 w 1903102"/>
                  <a:gd name="connsiteY6-26348" fmla="*/ 1127886 h 2455696"/>
                  <a:gd name="connsiteX7-26349" fmla="*/ 200027 w 1903102"/>
                  <a:gd name="connsiteY7-26350" fmla="*/ 1509975 h 2455696"/>
                  <a:gd name="connsiteX8-26351" fmla="*/ 220352 w 1903102"/>
                  <a:gd name="connsiteY8-26352" fmla="*/ 1033293 h 2455696"/>
                  <a:gd name="connsiteX9-26353" fmla="*/ 250986 w 1903102"/>
                  <a:gd name="connsiteY9-26354" fmla="*/ 1564189 h 2455696"/>
                  <a:gd name="connsiteX10-26355" fmla="*/ 286391 w 1903102"/>
                  <a:gd name="connsiteY10-26356" fmla="*/ 930782 h 2455696"/>
                  <a:gd name="connsiteX11-26357" fmla="*/ 299087 w 1903102"/>
                  <a:gd name="connsiteY11-26358" fmla="*/ 1730955 h 2455696"/>
                  <a:gd name="connsiteX12-26359" fmla="*/ 328936 w 1903102"/>
                  <a:gd name="connsiteY12-26360" fmla="*/ 770835 h 2455696"/>
                  <a:gd name="connsiteX13-26361" fmla="*/ 342263 w 1903102"/>
                  <a:gd name="connsiteY13-26362" fmla="*/ 1883500 h 2455696"/>
                  <a:gd name="connsiteX14-26363" fmla="*/ 377830 w 1903102"/>
                  <a:gd name="connsiteY14-26364" fmla="*/ 610742 h 2455696"/>
                  <a:gd name="connsiteX15-26365" fmla="*/ 394331 w 1903102"/>
                  <a:gd name="connsiteY15-26366" fmla="*/ 2051213 h 2455696"/>
                  <a:gd name="connsiteX16-26367" fmla="*/ 434345 w 1903102"/>
                  <a:gd name="connsiteY16-26368" fmla="*/ 458416 h 2455696"/>
                  <a:gd name="connsiteX17-26369" fmla="*/ 445127 w 1903102"/>
                  <a:gd name="connsiteY17-26370" fmla="*/ 2233948 h 2455696"/>
                  <a:gd name="connsiteX18-26371" fmla="*/ 492130 w 1903102"/>
                  <a:gd name="connsiteY18-26372" fmla="*/ 298395 h 2455696"/>
                  <a:gd name="connsiteX19-26373" fmla="*/ 495923 w 1903102"/>
                  <a:gd name="connsiteY19-26374" fmla="*/ 2454856 h 2455696"/>
                  <a:gd name="connsiteX20-26375" fmla="*/ 540395 w 1903102"/>
                  <a:gd name="connsiteY20-26376" fmla="*/ 121 h 2455696"/>
                  <a:gd name="connsiteX21-26377" fmla="*/ 543547 w 1903102"/>
                  <a:gd name="connsiteY21-26378" fmla="*/ 2338807 h 2455696"/>
                  <a:gd name="connsiteX22-26379" fmla="*/ 583570 w 1903102"/>
                  <a:gd name="connsiteY22-26380" fmla="*/ 240542 h 2455696"/>
                  <a:gd name="connsiteX23-26381" fmla="*/ 593082 w 1903102"/>
                  <a:gd name="connsiteY23-26382" fmla="*/ 2210724 h 2455696"/>
                  <a:gd name="connsiteX24-26383" fmla="*/ 626747 w 1903102"/>
                  <a:gd name="connsiteY24-26384" fmla="*/ 484017 h 2455696"/>
                  <a:gd name="connsiteX25-26385" fmla="*/ 639443 w 1903102"/>
                  <a:gd name="connsiteY25-26386" fmla="*/ 1997656 h 2455696"/>
                  <a:gd name="connsiteX26-26387" fmla="*/ 667391 w 1903102"/>
                  <a:gd name="connsiteY26-26388" fmla="*/ 737296 h 2455696"/>
                  <a:gd name="connsiteX27-26389" fmla="*/ 690881 w 1903102"/>
                  <a:gd name="connsiteY27-26390" fmla="*/ 1920655 h 2455696"/>
                  <a:gd name="connsiteX28-26391" fmla="*/ 721839 w 1903102"/>
                  <a:gd name="connsiteY28-26392" fmla="*/ 855694 h 2455696"/>
                  <a:gd name="connsiteX29-26393" fmla="*/ 742319 w 1903102"/>
                  <a:gd name="connsiteY29-26394" fmla="*/ 1720276 h 2455696"/>
                  <a:gd name="connsiteX30-26395" fmla="*/ 769624 w 1903102"/>
                  <a:gd name="connsiteY30-26396" fmla="*/ 939002 h 2455696"/>
                  <a:gd name="connsiteX31-26397" fmla="*/ 798040 w 1903102"/>
                  <a:gd name="connsiteY31-26398" fmla="*/ 1672736 h 2455696"/>
                  <a:gd name="connsiteX32-26399" fmla="*/ 821063 w 1903102"/>
                  <a:gd name="connsiteY32-26400" fmla="*/ 998577 h 2455696"/>
                  <a:gd name="connsiteX33-26401" fmla="*/ 845183 w 1903102"/>
                  <a:gd name="connsiteY33-26402" fmla="*/ 1602190 h 2455696"/>
                  <a:gd name="connsiteX34-26403" fmla="*/ 872501 w 1903102"/>
                  <a:gd name="connsiteY34-26404" fmla="*/ 1068428 h 2455696"/>
                  <a:gd name="connsiteX35-26405" fmla="*/ 899154 w 1903102"/>
                  <a:gd name="connsiteY35-26406" fmla="*/ 1553341 h 2455696"/>
                  <a:gd name="connsiteX36-26407" fmla="*/ 928221 w 1903102"/>
                  <a:gd name="connsiteY36-26408" fmla="*/ 1100570 h 2455696"/>
                  <a:gd name="connsiteX37-26409" fmla="*/ 960102 w 1903102"/>
                  <a:gd name="connsiteY37-26410" fmla="*/ 1534898 h 2455696"/>
                  <a:gd name="connsiteX38-26411" fmla="*/ 993301 w 1903102"/>
                  <a:gd name="connsiteY38-26412" fmla="*/ 1124727 h 2455696"/>
                  <a:gd name="connsiteX39-26413" fmla="*/ 1031856 w 1903102"/>
                  <a:gd name="connsiteY39-26414" fmla="*/ 1487430 h 2455696"/>
                  <a:gd name="connsiteX40-26415" fmla="*/ 1059337 w 1903102"/>
                  <a:gd name="connsiteY40-26416" fmla="*/ 1109055 h 2455696"/>
                  <a:gd name="connsiteX41-26417" fmla="*/ 1086812 w 1903102"/>
                  <a:gd name="connsiteY41-26418" fmla="*/ 1454238 h 2455696"/>
                  <a:gd name="connsiteX42-26419" fmla="*/ 1127131 w 1903102"/>
                  <a:gd name="connsiteY42-26420" fmla="*/ 1099138 h 2455696"/>
                  <a:gd name="connsiteX43-26421" fmla="*/ 1152534 w 1903102"/>
                  <a:gd name="connsiteY43-26422" fmla="*/ 1441275 h 2455696"/>
                  <a:gd name="connsiteX44-26423" fmla="*/ 1172226 w 1903102"/>
                  <a:gd name="connsiteY44-26424" fmla="*/ 1110201 h 2455696"/>
                  <a:gd name="connsiteX45-26425" fmla="*/ 1223334 w 1903102"/>
                  <a:gd name="connsiteY45-26426" fmla="*/ 1447856 h 2455696"/>
                  <a:gd name="connsiteX46-26427" fmla="*/ 1249376 w 1903102"/>
                  <a:gd name="connsiteY46-26428" fmla="*/ 1114141 h 2455696"/>
                  <a:gd name="connsiteX47-26429" fmla="*/ 1285569 w 1903102"/>
                  <a:gd name="connsiteY47-26430" fmla="*/ 1464727 h 2455696"/>
                  <a:gd name="connsiteX48-26431" fmla="*/ 1324151 w 1903102"/>
                  <a:gd name="connsiteY48-26432" fmla="*/ 1124472 h 2455696"/>
                  <a:gd name="connsiteX49-26433" fmla="*/ 1367008 w 1903102"/>
                  <a:gd name="connsiteY49-26434" fmla="*/ 1435075 h 2455696"/>
                  <a:gd name="connsiteX50-26435" fmla="*/ 1407336 w 1903102"/>
                  <a:gd name="connsiteY50-26436" fmla="*/ 1123922 h 2455696"/>
                  <a:gd name="connsiteX51-26437" fmla="*/ 1442575 w 1903102"/>
                  <a:gd name="connsiteY51-26438" fmla="*/ 1447553 h 2455696"/>
                  <a:gd name="connsiteX52-26439" fmla="*/ 1476874 w 1903102"/>
                  <a:gd name="connsiteY52-26440" fmla="*/ 1076651 h 2455696"/>
                  <a:gd name="connsiteX53-26441" fmla="*/ 1515919 w 1903102"/>
                  <a:gd name="connsiteY53-26442" fmla="*/ 1435315 h 2455696"/>
                  <a:gd name="connsiteX54-26443" fmla="*/ 1563072 w 1903102"/>
                  <a:gd name="connsiteY54-26444" fmla="*/ 1116564 h 2455696"/>
                  <a:gd name="connsiteX55-26445" fmla="*/ 1603076 w 1903102"/>
                  <a:gd name="connsiteY55-26446" fmla="*/ 1427957 h 2455696"/>
                  <a:gd name="connsiteX56-26447" fmla="*/ 1642125 w 1903102"/>
                  <a:gd name="connsiteY56-26448" fmla="*/ 1108287 h 2455696"/>
                  <a:gd name="connsiteX57-26449" fmla="*/ 1681657 w 1903102"/>
                  <a:gd name="connsiteY57-26450" fmla="*/ 1444350 h 2455696"/>
                  <a:gd name="connsiteX58-26451" fmla="*/ 1729755 w 1903102"/>
                  <a:gd name="connsiteY58-26452" fmla="*/ 1112644 h 2455696"/>
                  <a:gd name="connsiteX59-26453" fmla="*/ 1780233 w 1903102"/>
                  <a:gd name="connsiteY59-26454" fmla="*/ 1442300 h 2455696"/>
                  <a:gd name="connsiteX60-26455" fmla="*/ 1827853 w 1903102"/>
                  <a:gd name="connsiteY60-26456" fmla="*/ 1099313 h 2455696"/>
                  <a:gd name="connsiteX61-26457" fmla="*/ 1857381 w 1903102"/>
                  <a:gd name="connsiteY61-26458" fmla="*/ 1445329 h 2455696"/>
                  <a:gd name="connsiteX62-26459" fmla="*/ 1903102 w 1903102"/>
                  <a:gd name="connsiteY62-26460" fmla="*/ 1195091 h 2455696"/>
                  <a:gd name="connsiteX0-26461" fmla="*/ 0 w 1905006"/>
                  <a:gd name="connsiteY0-26462" fmla="*/ 1412089 h 2455696"/>
                  <a:gd name="connsiteX1-26463" fmla="*/ 37153 w 1905006"/>
                  <a:gd name="connsiteY1-26464" fmla="*/ 1109836 h 2455696"/>
                  <a:gd name="connsiteX2-26465" fmla="*/ 62867 w 1905006"/>
                  <a:gd name="connsiteY2-26466" fmla="*/ 1393626 h 2455696"/>
                  <a:gd name="connsiteX3-26467" fmla="*/ 103827 w 1905006"/>
                  <a:gd name="connsiteY3-26468" fmla="*/ 1082839 h 2455696"/>
                  <a:gd name="connsiteX4-26469" fmla="*/ 125733 w 1905006"/>
                  <a:gd name="connsiteY4-26470" fmla="*/ 1419273 h 2455696"/>
                  <a:gd name="connsiteX5-26471" fmla="*/ 170819 w 1905006"/>
                  <a:gd name="connsiteY5-26472" fmla="*/ 1151399 h 2455696"/>
                  <a:gd name="connsiteX6-26473" fmla="*/ 173603 w 1905006"/>
                  <a:gd name="connsiteY6-26474" fmla="*/ 1127886 h 2455696"/>
                  <a:gd name="connsiteX7-26475" fmla="*/ 200027 w 1905006"/>
                  <a:gd name="connsiteY7-26476" fmla="*/ 1509975 h 2455696"/>
                  <a:gd name="connsiteX8-26477" fmla="*/ 220352 w 1905006"/>
                  <a:gd name="connsiteY8-26478" fmla="*/ 1033293 h 2455696"/>
                  <a:gd name="connsiteX9-26479" fmla="*/ 250986 w 1905006"/>
                  <a:gd name="connsiteY9-26480" fmla="*/ 1564189 h 2455696"/>
                  <a:gd name="connsiteX10-26481" fmla="*/ 286391 w 1905006"/>
                  <a:gd name="connsiteY10-26482" fmla="*/ 930782 h 2455696"/>
                  <a:gd name="connsiteX11-26483" fmla="*/ 299087 w 1905006"/>
                  <a:gd name="connsiteY11-26484" fmla="*/ 1730955 h 2455696"/>
                  <a:gd name="connsiteX12-26485" fmla="*/ 328936 w 1905006"/>
                  <a:gd name="connsiteY12-26486" fmla="*/ 770835 h 2455696"/>
                  <a:gd name="connsiteX13-26487" fmla="*/ 342263 w 1905006"/>
                  <a:gd name="connsiteY13-26488" fmla="*/ 1883500 h 2455696"/>
                  <a:gd name="connsiteX14-26489" fmla="*/ 377830 w 1905006"/>
                  <a:gd name="connsiteY14-26490" fmla="*/ 610742 h 2455696"/>
                  <a:gd name="connsiteX15-26491" fmla="*/ 394331 w 1905006"/>
                  <a:gd name="connsiteY15-26492" fmla="*/ 2051213 h 2455696"/>
                  <a:gd name="connsiteX16-26493" fmla="*/ 434345 w 1905006"/>
                  <a:gd name="connsiteY16-26494" fmla="*/ 458416 h 2455696"/>
                  <a:gd name="connsiteX17-26495" fmla="*/ 445127 w 1905006"/>
                  <a:gd name="connsiteY17-26496" fmla="*/ 2233948 h 2455696"/>
                  <a:gd name="connsiteX18-26497" fmla="*/ 492130 w 1905006"/>
                  <a:gd name="connsiteY18-26498" fmla="*/ 298395 h 2455696"/>
                  <a:gd name="connsiteX19-26499" fmla="*/ 495923 w 1905006"/>
                  <a:gd name="connsiteY19-26500" fmla="*/ 2454856 h 2455696"/>
                  <a:gd name="connsiteX20-26501" fmla="*/ 540395 w 1905006"/>
                  <a:gd name="connsiteY20-26502" fmla="*/ 121 h 2455696"/>
                  <a:gd name="connsiteX21-26503" fmla="*/ 543547 w 1905006"/>
                  <a:gd name="connsiteY21-26504" fmla="*/ 2338807 h 2455696"/>
                  <a:gd name="connsiteX22-26505" fmla="*/ 583570 w 1905006"/>
                  <a:gd name="connsiteY22-26506" fmla="*/ 240542 h 2455696"/>
                  <a:gd name="connsiteX23-26507" fmla="*/ 593082 w 1905006"/>
                  <a:gd name="connsiteY23-26508" fmla="*/ 2210724 h 2455696"/>
                  <a:gd name="connsiteX24-26509" fmla="*/ 626747 w 1905006"/>
                  <a:gd name="connsiteY24-26510" fmla="*/ 484017 h 2455696"/>
                  <a:gd name="connsiteX25-26511" fmla="*/ 639443 w 1905006"/>
                  <a:gd name="connsiteY25-26512" fmla="*/ 1997656 h 2455696"/>
                  <a:gd name="connsiteX26-26513" fmla="*/ 667391 w 1905006"/>
                  <a:gd name="connsiteY26-26514" fmla="*/ 737296 h 2455696"/>
                  <a:gd name="connsiteX27-26515" fmla="*/ 690881 w 1905006"/>
                  <a:gd name="connsiteY27-26516" fmla="*/ 1920655 h 2455696"/>
                  <a:gd name="connsiteX28-26517" fmla="*/ 721839 w 1905006"/>
                  <a:gd name="connsiteY28-26518" fmla="*/ 855694 h 2455696"/>
                  <a:gd name="connsiteX29-26519" fmla="*/ 742319 w 1905006"/>
                  <a:gd name="connsiteY29-26520" fmla="*/ 1720276 h 2455696"/>
                  <a:gd name="connsiteX30-26521" fmla="*/ 769624 w 1905006"/>
                  <a:gd name="connsiteY30-26522" fmla="*/ 939002 h 2455696"/>
                  <a:gd name="connsiteX31-26523" fmla="*/ 798040 w 1905006"/>
                  <a:gd name="connsiteY31-26524" fmla="*/ 1672736 h 2455696"/>
                  <a:gd name="connsiteX32-26525" fmla="*/ 821063 w 1905006"/>
                  <a:gd name="connsiteY32-26526" fmla="*/ 998577 h 2455696"/>
                  <a:gd name="connsiteX33-26527" fmla="*/ 845183 w 1905006"/>
                  <a:gd name="connsiteY33-26528" fmla="*/ 1602190 h 2455696"/>
                  <a:gd name="connsiteX34-26529" fmla="*/ 872501 w 1905006"/>
                  <a:gd name="connsiteY34-26530" fmla="*/ 1068428 h 2455696"/>
                  <a:gd name="connsiteX35-26531" fmla="*/ 899154 w 1905006"/>
                  <a:gd name="connsiteY35-26532" fmla="*/ 1553341 h 2455696"/>
                  <a:gd name="connsiteX36-26533" fmla="*/ 928221 w 1905006"/>
                  <a:gd name="connsiteY36-26534" fmla="*/ 1100570 h 2455696"/>
                  <a:gd name="connsiteX37-26535" fmla="*/ 960102 w 1905006"/>
                  <a:gd name="connsiteY37-26536" fmla="*/ 1534898 h 2455696"/>
                  <a:gd name="connsiteX38-26537" fmla="*/ 993301 w 1905006"/>
                  <a:gd name="connsiteY38-26538" fmla="*/ 1124727 h 2455696"/>
                  <a:gd name="connsiteX39-26539" fmla="*/ 1031856 w 1905006"/>
                  <a:gd name="connsiteY39-26540" fmla="*/ 1487430 h 2455696"/>
                  <a:gd name="connsiteX40-26541" fmla="*/ 1059337 w 1905006"/>
                  <a:gd name="connsiteY40-26542" fmla="*/ 1109055 h 2455696"/>
                  <a:gd name="connsiteX41-26543" fmla="*/ 1086812 w 1905006"/>
                  <a:gd name="connsiteY41-26544" fmla="*/ 1454238 h 2455696"/>
                  <a:gd name="connsiteX42-26545" fmla="*/ 1127131 w 1905006"/>
                  <a:gd name="connsiteY42-26546" fmla="*/ 1099138 h 2455696"/>
                  <a:gd name="connsiteX43-26547" fmla="*/ 1152534 w 1905006"/>
                  <a:gd name="connsiteY43-26548" fmla="*/ 1441275 h 2455696"/>
                  <a:gd name="connsiteX44-26549" fmla="*/ 1172226 w 1905006"/>
                  <a:gd name="connsiteY44-26550" fmla="*/ 1110201 h 2455696"/>
                  <a:gd name="connsiteX45-26551" fmla="*/ 1223334 w 1905006"/>
                  <a:gd name="connsiteY45-26552" fmla="*/ 1447856 h 2455696"/>
                  <a:gd name="connsiteX46-26553" fmla="*/ 1249376 w 1905006"/>
                  <a:gd name="connsiteY46-26554" fmla="*/ 1114141 h 2455696"/>
                  <a:gd name="connsiteX47-26555" fmla="*/ 1285569 w 1905006"/>
                  <a:gd name="connsiteY47-26556" fmla="*/ 1464727 h 2455696"/>
                  <a:gd name="connsiteX48-26557" fmla="*/ 1324151 w 1905006"/>
                  <a:gd name="connsiteY48-26558" fmla="*/ 1124472 h 2455696"/>
                  <a:gd name="connsiteX49-26559" fmla="*/ 1367008 w 1905006"/>
                  <a:gd name="connsiteY49-26560" fmla="*/ 1435075 h 2455696"/>
                  <a:gd name="connsiteX50-26561" fmla="*/ 1407336 w 1905006"/>
                  <a:gd name="connsiteY50-26562" fmla="*/ 1123922 h 2455696"/>
                  <a:gd name="connsiteX51-26563" fmla="*/ 1442575 w 1905006"/>
                  <a:gd name="connsiteY51-26564" fmla="*/ 1447553 h 2455696"/>
                  <a:gd name="connsiteX52-26565" fmla="*/ 1476874 w 1905006"/>
                  <a:gd name="connsiteY52-26566" fmla="*/ 1076651 h 2455696"/>
                  <a:gd name="connsiteX53-26567" fmla="*/ 1515919 w 1905006"/>
                  <a:gd name="connsiteY53-26568" fmla="*/ 1435315 h 2455696"/>
                  <a:gd name="connsiteX54-26569" fmla="*/ 1563072 w 1905006"/>
                  <a:gd name="connsiteY54-26570" fmla="*/ 1116564 h 2455696"/>
                  <a:gd name="connsiteX55-26571" fmla="*/ 1603076 w 1905006"/>
                  <a:gd name="connsiteY55-26572" fmla="*/ 1427957 h 2455696"/>
                  <a:gd name="connsiteX56-26573" fmla="*/ 1642125 w 1905006"/>
                  <a:gd name="connsiteY56-26574" fmla="*/ 1108287 h 2455696"/>
                  <a:gd name="connsiteX57-26575" fmla="*/ 1681657 w 1905006"/>
                  <a:gd name="connsiteY57-26576" fmla="*/ 1444350 h 2455696"/>
                  <a:gd name="connsiteX58-26577" fmla="*/ 1729755 w 1905006"/>
                  <a:gd name="connsiteY58-26578" fmla="*/ 1112644 h 2455696"/>
                  <a:gd name="connsiteX59-26579" fmla="*/ 1780233 w 1905006"/>
                  <a:gd name="connsiteY59-26580" fmla="*/ 1442300 h 2455696"/>
                  <a:gd name="connsiteX60-26581" fmla="*/ 1827853 w 1905006"/>
                  <a:gd name="connsiteY60-26582" fmla="*/ 1099313 h 2455696"/>
                  <a:gd name="connsiteX61-26583" fmla="*/ 1857381 w 1905006"/>
                  <a:gd name="connsiteY61-26584" fmla="*/ 1445329 h 2455696"/>
                  <a:gd name="connsiteX62-26585" fmla="*/ 1905006 w 1905006"/>
                  <a:gd name="connsiteY62-26586" fmla="*/ 1135087 h 2455696"/>
                  <a:gd name="connsiteX0-26587" fmla="*/ 0 w 1910719"/>
                  <a:gd name="connsiteY0-26588" fmla="*/ 1412089 h 2455696"/>
                  <a:gd name="connsiteX1-26589" fmla="*/ 37153 w 1910719"/>
                  <a:gd name="connsiteY1-26590" fmla="*/ 1109836 h 2455696"/>
                  <a:gd name="connsiteX2-26591" fmla="*/ 62867 w 1910719"/>
                  <a:gd name="connsiteY2-26592" fmla="*/ 1393626 h 2455696"/>
                  <a:gd name="connsiteX3-26593" fmla="*/ 103827 w 1910719"/>
                  <a:gd name="connsiteY3-26594" fmla="*/ 1082839 h 2455696"/>
                  <a:gd name="connsiteX4-26595" fmla="*/ 125733 w 1910719"/>
                  <a:gd name="connsiteY4-26596" fmla="*/ 1419273 h 2455696"/>
                  <a:gd name="connsiteX5-26597" fmla="*/ 170819 w 1910719"/>
                  <a:gd name="connsiteY5-26598" fmla="*/ 1151399 h 2455696"/>
                  <a:gd name="connsiteX6-26599" fmla="*/ 173603 w 1910719"/>
                  <a:gd name="connsiteY6-26600" fmla="*/ 1127886 h 2455696"/>
                  <a:gd name="connsiteX7-26601" fmla="*/ 200027 w 1910719"/>
                  <a:gd name="connsiteY7-26602" fmla="*/ 1509975 h 2455696"/>
                  <a:gd name="connsiteX8-26603" fmla="*/ 220352 w 1910719"/>
                  <a:gd name="connsiteY8-26604" fmla="*/ 1033293 h 2455696"/>
                  <a:gd name="connsiteX9-26605" fmla="*/ 250986 w 1910719"/>
                  <a:gd name="connsiteY9-26606" fmla="*/ 1564189 h 2455696"/>
                  <a:gd name="connsiteX10-26607" fmla="*/ 286391 w 1910719"/>
                  <a:gd name="connsiteY10-26608" fmla="*/ 930782 h 2455696"/>
                  <a:gd name="connsiteX11-26609" fmla="*/ 299087 w 1910719"/>
                  <a:gd name="connsiteY11-26610" fmla="*/ 1730955 h 2455696"/>
                  <a:gd name="connsiteX12-26611" fmla="*/ 328936 w 1910719"/>
                  <a:gd name="connsiteY12-26612" fmla="*/ 770835 h 2455696"/>
                  <a:gd name="connsiteX13-26613" fmla="*/ 342263 w 1910719"/>
                  <a:gd name="connsiteY13-26614" fmla="*/ 1883500 h 2455696"/>
                  <a:gd name="connsiteX14-26615" fmla="*/ 377830 w 1910719"/>
                  <a:gd name="connsiteY14-26616" fmla="*/ 610742 h 2455696"/>
                  <a:gd name="connsiteX15-26617" fmla="*/ 394331 w 1910719"/>
                  <a:gd name="connsiteY15-26618" fmla="*/ 2051213 h 2455696"/>
                  <a:gd name="connsiteX16-26619" fmla="*/ 434345 w 1910719"/>
                  <a:gd name="connsiteY16-26620" fmla="*/ 458416 h 2455696"/>
                  <a:gd name="connsiteX17-26621" fmla="*/ 445127 w 1910719"/>
                  <a:gd name="connsiteY17-26622" fmla="*/ 2233948 h 2455696"/>
                  <a:gd name="connsiteX18-26623" fmla="*/ 492130 w 1910719"/>
                  <a:gd name="connsiteY18-26624" fmla="*/ 298395 h 2455696"/>
                  <a:gd name="connsiteX19-26625" fmla="*/ 495923 w 1910719"/>
                  <a:gd name="connsiteY19-26626" fmla="*/ 2454856 h 2455696"/>
                  <a:gd name="connsiteX20-26627" fmla="*/ 540395 w 1910719"/>
                  <a:gd name="connsiteY20-26628" fmla="*/ 121 h 2455696"/>
                  <a:gd name="connsiteX21-26629" fmla="*/ 543547 w 1910719"/>
                  <a:gd name="connsiteY21-26630" fmla="*/ 2338807 h 2455696"/>
                  <a:gd name="connsiteX22-26631" fmla="*/ 583570 w 1910719"/>
                  <a:gd name="connsiteY22-26632" fmla="*/ 240542 h 2455696"/>
                  <a:gd name="connsiteX23-26633" fmla="*/ 593082 w 1910719"/>
                  <a:gd name="connsiteY23-26634" fmla="*/ 2210724 h 2455696"/>
                  <a:gd name="connsiteX24-26635" fmla="*/ 626747 w 1910719"/>
                  <a:gd name="connsiteY24-26636" fmla="*/ 484017 h 2455696"/>
                  <a:gd name="connsiteX25-26637" fmla="*/ 639443 w 1910719"/>
                  <a:gd name="connsiteY25-26638" fmla="*/ 1997656 h 2455696"/>
                  <a:gd name="connsiteX26-26639" fmla="*/ 667391 w 1910719"/>
                  <a:gd name="connsiteY26-26640" fmla="*/ 737296 h 2455696"/>
                  <a:gd name="connsiteX27-26641" fmla="*/ 690881 w 1910719"/>
                  <a:gd name="connsiteY27-26642" fmla="*/ 1920655 h 2455696"/>
                  <a:gd name="connsiteX28-26643" fmla="*/ 721839 w 1910719"/>
                  <a:gd name="connsiteY28-26644" fmla="*/ 855694 h 2455696"/>
                  <a:gd name="connsiteX29-26645" fmla="*/ 742319 w 1910719"/>
                  <a:gd name="connsiteY29-26646" fmla="*/ 1720276 h 2455696"/>
                  <a:gd name="connsiteX30-26647" fmla="*/ 769624 w 1910719"/>
                  <a:gd name="connsiteY30-26648" fmla="*/ 939002 h 2455696"/>
                  <a:gd name="connsiteX31-26649" fmla="*/ 798040 w 1910719"/>
                  <a:gd name="connsiteY31-26650" fmla="*/ 1672736 h 2455696"/>
                  <a:gd name="connsiteX32-26651" fmla="*/ 821063 w 1910719"/>
                  <a:gd name="connsiteY32-26652" fmla="*/ 998577 h 2455696"/>
                  <a:gd name="connsiteX33-26653" fmla="*/ 845183 w 1910719"/>
                  <a:gd name="connsiteY33-26654" fmla="*/ 1602190 h 2455696"/>
                  <a:gd name="connsiteX34-26655" fmla="*/ 872501 w 1910719"/>
                  <a:gd name="connsiteY34-26656" fmla="*/ 1068428 h 2455696"/>
                  <a:gd name="connsiteX35-26657" fmla="*/ 899154 w 1910719"/>
                  <a:gd name="connsiteY35-26658" fmla="*/ 1553341 h 2455696"/>
                  <a:gd name="connsiteX36-26659" fmla="*/ 928221 w 1910719"/>
                  <a:gd name="connsiteY36-26660" fmla="*/ 1100570 h 2455696"/>
                  <a:gd name="connsiteX37-26661" fmla="*/ 960102 w 1910719"/>
                  <a:gd name="connsiteY37-26662" fmla="*/ 1534898 h 2455696"/>
                  <a:gd name="connsiteX38-26663" fmla="*/ 993301 w 1910719"/>
                  <a:gd name="connsiteY38-26664" fmla="*/ 1124727 h 2455696"/>
                  <a:gd name="connsiteX39-26665" fmla="*/ 1031856 w 1910719"/>
                  <a:gd name="connsiteY39-26666" fmla="*/ 1487430 h 2455696"/>
                  <a:gd name="connsiteX40-26667" fmla="*/ 1059337 w 1910719"/>
                  <a:gd name="connsiteY40-26668" fmla="*/ 1109055 h 2455696"/>
                  <a:gd name="connsiteX41-26669" fmla="*/ 1086812 w 1910719"/>
                  <a:gd name="connsiteY41-26670" fmla="*/ 1454238 h 2455696"/>
                  <a:gd name="connsiteX42-26671" fmla="*/ 1127131 w 1910719"/>
                  <a:gd name="connsiteY42-26672" fmla="*/ 1099138 h 2455696"/>
                  <a:gd name="connsiteX43-26673" fmla="*/ 1152534 w 1910719"/>
                  <a:gd name="connsiteY43-26674" fmla="*/ 1441275 h 2455696"/>
                  <a:gd name="connsiteX44-26675" fmla="*/ 1172226 w 1910719"/>
                  <a:gd name="connsiteY44-26676" fmla="*/ 1110201 h 2455696"/>
                  <a:gd name="connsiteX45-26677" fmla="*/ 1223334 w 1910719"/>
                  <a:gd name="connsiteY45-26678" fmla="*/ 1447856 h 2455696"/>
                  <a:gd name="connsiteX46-26679" fmla="*/ 1249376 w 1910719"/>
                  <a:gd name="connsiteY46-26680" fmla="*/ 1114141 h 2455696"/>
                  <a:gd name="connsiteX47-26681" fmla="*/ 1285569 w 1910719"/>
                  <a:gd name="connsiteY47-26682" fmla="*/ 1464727 h 2455696"/>
                  <a:gd name="connsiteX48-26683" fmla="*/ 1324151 w 1910719"/>
                  <a:gd name="connsiteY48-26684" fmla="*/ 1124472 h 2455696"/>
                  <a:gd name="connsiteX49-26685" fmla="*/ 1367008 w 1910719"/>
                  <a:gd name="connsiteY49-26686" fmla="*/ 1435075 h 2455696"/>
                  <a:gd name="connsiteX50-26687" fmla="*/ 1407336 w 1910719"/>
                  <a:gd name="connsiteY50-26688" fmla="*/ 1123922 h 2455696"/>
                  <a:gd name="connsiteX51-26689" fmla="*/ 1442575 w 1910719"/>
                  <a:gd name="connsiteY51-26690" fmla="*/ 1447553 h 2455696"/>
                  <a:gd name="connsiteX52-26691" fmla="*/ 1476874 w 1910719"/>
                  <a:gd name="connsiteY52-26692" fmla="*/ 1076651 h 2455696"/>
                  <a:gd name="connsiteX53-26693" fmla="*/ 1515919 w 1910719"/>
                  <a:gd name="connsiteY53-26694" fmla="*/ 1435315 h 2455696"/>
                  <a:gd name="connsiteX54-26695" fmla="*/ 1563072 w 1910719"/>
                  <a:gd name="connsiteY54-26696" fmla="*/ 1116564 h 2455696"/>
                  <a:gd name="connsiteX55-26697" fmla="*/ 1603076 w 1910719"/>
                  <a:gd name="connsiteY55-26698" fmla="*/ 1427957 h 2455696"/>
                  <a:gd name="connsiteX56-26699" fmla="*/ 1642125 w 1910719"/>
                  <a:gd name="connsiteY56-26700" fmla="*/ 1108287 h 2455696"/>
                  <a:gd name="connsiteX57-26701" fmla="*/ 1681657 w 1910719"/>
                  <a:gd name="connsiteY57-26702" fmla="*/ 1444350 h 2455696"/>
                  <a:gd name="connsiteX58-26703" fmla="*/ 1729755 w 1910719"/>
                  <a:gd name="connsiteY58-26704" fmla="*/ 1112644 h 2455696"/>
                  <a:gd name="connsiteX59-26705" fmla="*/ 1780233 w 1910719"/>
                  <a:gd name="connsiteY59-26706" fmla="*/ 1442300 h 2455696"/>
                  <a:gd name="connsiteX60-26707" fmla="*/ 1827853 w 1910719"/>
                  <a:gd name="connsiteY60-26708" fmla="*/ 1099313 h 2455696"/>
                  <a:gd name="connsiteX61-26709" fmla="*/ 1857381 w 1910719"/>
                  <a:gd name="connsiteY61-26710" fmla="*/ 1445329 h 2455696"/>
                  <a:gd name="connsiteX62-26711" fmla="*/ 1910719 w 1910719"/>
                  <a:gd name="connsiteY62-26712" fmla="*/ 1112009 h 2455696"/>
                  <a:gd name="connsiteX0-26713" fmla="*/ 0 w 1910719"/>
                  <a:gd name="connsiteY0-26714" fmla="*/ 1412099 h 2460319"/>
                  <a:gd name="connsiteX1-26715" fmla="*/ 37153 w 1910719"/>
                  <a:gd name="connsiteY1-26716" fmla="*/ 1109846 h 2460319"/>
                  <a:gd name="connsiteX2-26717" fmla="*/ 62867 w 1910719"/>
                  <a:gd name="connsiteY2-26718" fmla="*/ 1393636 h 2460319"/>
                  <a:gd name="connsiteX3-26719" fmla="*/ 103827 w 1910719"/>
                  <a:gd name="connsiteY3-26720" fmla="*/ 1082849 h 2460319"/>
                  <a:gd name="connsiteX4-26721" fmla="*/ 125733 w 1910719"/>
                  <a:gd name="connsiteY4-26722" fmla="*/ 1419283 h 2460319"/>
                  <a:gd name="connsiteX5-26723" fmla="*/ 170819 w 1910719"/>
                  <a:gd name="connsiteY5-26724" fmla="*/ 1151409 h 2460319"/>
                  <a:gd name="connsiteX6-26725" fmla="*/ 173603 w 1910719"/>
                  <a:gd name="connsiteY6-26726" fmla="*/ 1127896 h 2460319"/>
                  <a:gd name="connsiteX7-26727" fmla="*/ 200027 w 1910719"/>
                  <a:gd name="connsiteY7-26728" fmla="*/ 1509985 h 2460319"/>
                  <a:gd name="connsiteX8-26729" fmla="*/ 220352 w 1910719"/>
                  <a:gd name="connsiteY8-26730" fmla="*/ 1033303 h 2460319"/>
                  <a:gd name="connsiteX9-26731" fmla="*/ 250986 w 1910719"/>
                  <a:gd name="connsiteY9-26732" fmla="*/ 1564199 h 2460319"/>
                  <a:gd name="connsiteX10-26733" fmla="*/ 286391 w 1910719"/>
                  <a:gd name="connsiteY10-26734" fmla="*/ 930792 h 2460319"/>
                  <a:gd name="connsiteX11-26735" fmla="*/ 299087 w 1910719"/>
                  <a:gd name="connsiteY11-26736" fmla="*/ 1730965 h 2460319"/>
                  <a:gd name="connsiteX12-26737" fmla="*/ 328936 w 1910719"/>
                  <a:gd name="connsiteY12-26738" fmla="*/ 770845 h 2460319"/>
                  <a:gd name="connsiteX13-26739" fmla="*/ 342263 w 1910719"/>
                  <a:gd name="connsiteY13-26740" fmla="*/ 1883510 h 2460319"/>
                  <a:gd name="connsiteX14-26741" fmla="*/ 377830 w 1910719"/>
                  <a:gd name="connsiteY14-26742" fmla="*/ 610752 h 2460319"/>
                  <a:gd name="connsiteX15-26743" fmla="*/ 394331 w 1910719"/>
                  <a:gd name="connsiteY15-26744" fmla="*/ 2051223 h 2460319"/>
                  <a:gd name="connsiteX16-26745" fmla="*/ 434345 w 1910719"/>
                  <a:gd name="connsiteY16-26746" fmla="*/ 458426 h 2460319"/>
                  <a:gd name="connsiteX17-26747" fmla="*/ 445127 w 1910719"/>
                  <a:gd name="connsiteY17-26748" fmla="*/ 2233958 h 2460319"/>
                  <a:gd name="connsiteX18-26749" fmla="*/ 492130 w 1910719"/>
                  <a:gd name="connsiteY18-26750" fmla="*/ 298405 h 2460319"/>
                  <a:gd name="connsiteX19-26751" fmla="*/ 513063 w 1910719"/>
                  <a:gd name="connsiteY19-26752" fmla="*/ 2459481 h 2460319"/>
                  <a:gd name="connsiteX20-26753" fmla="*/ 540395 w 1910719"/>
                  <a:gd name="connsiteY20-26754" fmla="*/ 131 h 2460319"/>
                  <a:gd name="connsiteX21-26755" fmla="*/ 543547 w 1910719"/>
                  <a:gd name="connsiteY21-26756" fmla="*/ 2338817 h 2460319"/>
                  <a:gd name="connsiteX22-26757" fmla="*/ 583570 w 1910719"/>
                  <a:gd name="connsiteY22-26758" fmla="*/ 240552 h 2460319"/>
                  <a:gd name="connsiteX23-26759" fmla="*/ 593082 w 1910719"/>
                  <a:gd name="connsiteY23-26760" fmla="*/ 2210734 h 2460319"/>
                  <a:gd name="connsiteX24-26761" fmla="*/ 626747 w 1910719"/>
                  <a:gd name="connsiteY24-26762" fmla="*/ 484027 h 2460319"/>
                  <a:gd name="connsiteX25-26763" fmla="*/ 639443 w 1910719"/>
                  <a:gd name="connsiteY25-26764" fmla="*/ 1997666 h 2460319"/>
                  <a:gd name="connsiteX26-26765" fmla="*/ 667391 w 1910719"/>
                  <a:gd name="connsiteY26-26766" fmla="*/ 737306 h 2460319"/>
                  <a:gd name="connsiteX27-26767" fmla="*/ 690881 w 1910719"/>
                  <a:gd name="connsiteY27-26768" fmla="*/ 1920665 h 2460319"/>
                  <a:gd name="connsiteX28-26769" fmla="*/ 721839 w 1910719"/>
                  <a:gd name="connsiteY28-26770" fmla="*/ 855704 h 2460319"/>
                  <a:gd name="connsiteX29-26771" fmla="*/ 742319 w 1910719"/>
                  <a:gd name="connsiteY29-26772" fmla="*/ 1720286 h 2460319"/>
                  <a:gd name="connsiteX30-26773" fmla="*/ 769624 w 1910719"/>
                  <a:gd name="connsiteY30-26774" fmla="*/ 939012 h 2460319"/>
                  <a:gd name="connsiteX31-26775" fmla="*/ 798040 w 1910719"/>
                  <a:gd name="connsiteY31-26776" fmla="*/ 1672746 h 2460319"/>
                  <a:gd name="connsiteX32-26777" fmla="*/ 821063 w 1910719"/>
                  <a:gd name="connsiteY32-26778" fmla="*/ 998587 h 2460319"/>
                  <a:gd name="connsiteX33-26779" fmla="*/ 845183 w 1910719"/>
                  <a:gd name="connsiteY33-26780" fmla="*/ 1602200 h 2460319"/>
                  <a:gd name="connsiteX34-26781" fmla="*/ 872501 w 1910719"/>
                  <a:gd name="connsiteY34-26782" fmla="*/ 1068438 h 2460319"/>
                  <a:gd name="connsiteX35-26783" fmla="*/ 899154 w 1910719"/>
                  <a:gd name="connsiteY35-26784" fmla="*/ 1553351 h 2460319"/>
                  <a:gd name="connsiteX36-26785" fmla="*/ 928221 w 1910719"/>
                  <a:gd name="connsiteY36-26786" fmla="*/ 1100580 h 2460319"/>
                  <a:gd name="connsiteX37-26787" fmla="*/ 960102 w 1910719"/>
                  <a:gd name="connsiteY37-26788" fmla="*/ 1534908 h 2460319"/>
                  <a:gd name="connsiteX38-26789" fmla="*/ 993301 w 1910719"/>
                  <a:gd name="connsiteY38-26790" fmla="*/ 1124737 h 2460319"/>
                  <a:gd name="connsiteX39-26791" fmla="*/ 1031856 w 1910719"/>
                  <a:gd name="connsiteY39-26792" fmla="*/ 1487440 h 2460319"/>
                  <a:gd name="connsiteX40-26793" fmla="*/ 1059337 w 1910719"/>
                  <a:gd name="connsiteY40-26794" fmla="*/ 1109065 h 2460319"/>
                  <a:gd name="connsiteX41-26795" fmla="*/ 1086812 w 1910719"/>
                  <a:gd name="connsiteY41-26796" fmla="*/ 1454248 h 2460319"/>
                  <a:gd name="connsiteX42-26797" fmla="*/ 1127131 w 1910719"/>
                  <a:gd name="connsiteY42-26798" fmla="*/ 1099148 h 2460319"/>
                  <a:gd name="connsiteX43-26799" fmla="*/ 1152534 w 1910719"/>
                  <a:gd name="connsiteY43-26800" fmla="*/ 1441285 h 2460319"/>
                  <a:gd name="connsiteX44-26801" fmla="*/ 1172226 w 1910719"/>
                  <a:gd name="connsiteY44-26802" fmla="*/ 1110211 h 2460319"/>
                  <a:gd name="connsiteX45-26803" fmla="*/ 1223334 w 1910719"/>
                  <a:gd name="connsiteY45-26804" fmla="*/ 1447866 h 2460319"/>
                  <a:gd name="connsiteX46-26805" fmla="*/ 1249376 w 1910719"/>
                  <a:gd name="connsiteY46-26806" fmla="*/ 1114151 h 2460319"/>
                  <a:gd name="connsiteX47-26807" fmla="*/ 1285569 w 1910719"/>
                  <a:gd name="connsiteY47-26808" fmla="*/ 1464737 h 2460319"/>
                  <a:gd name="connsiteX48-26809" fmla="*/ 1324151 w 1910719"/>
                  <a:gd name="connsiteY48-26810" fmla="*/ 1124482 h 2460319"/>
                  <a:gd name="connsiteX49-26811" fmla="*/ 1367008 w 1910719"/>
                  <a:gd name="connsiteY49-26812" fmla="*/ 1435085 h 2460319"/>
                  <a:gd name="connsiteX50-26813" fmla="*/ 1407336 w 1910719"/>
                  <a:gd name="connsiteY50-26814" fmla="*/ 1123932 h 2460319"/>
                  <a:gd name="connsiteX51-26815" fmla="*/ 1442575 w 1910719"/>
                  <a:gd name="connsiteY51-26816" fmla="*/ 1447563 h 2460319"/>
                  <a:gd name="connsiteX52-26817" fmla="*/ 1476874 w 1910719"/>
                  <a:gd name="connsiteY52-26818" fmla="*/ 1076661 h 2460319"/>
                  <a:gd name="connsiteX53-26819" fmla="*/ 1515919 w 1910719"/>
                  <a:gd name="connsiteY53-26820" fmla="*/ 1435325 h 2460319"/>
                  <a:gd name="connsiteX54-26821" fmla="*/ 1563072 w 1910719"/>
                  <a:gd name="connsiteY54-26822" fmla="*/ 1116574 h 2460319"/>
                  <a:gd name="connsiteX55-26823" fmla="*/ 1603076 w 1910719"/>
                  <a:gd name="connsiteY55-26824" fmla="*/ 1427967 h 2460319"/>
                  <a:gd name="connsiteX56-26825" fmla="*/ 1642125 w 1910719"/>
                  <a:gd name="connsiteY56-26826" fmla="*/ 1108297 h 2460319"/>
                  <a:gd name="connsiteX57-26827" fmla="*/ 1681657 w 1910719"/>
                  <a:gd name="connsiteY57-26828" fmla="*/ 1444360 h 2460319"/>
                  <a:gd name="connsiteX58-26829" fmla="*/ 1729755 w 1910719"/>
                  <a:gd name="connsiteY58-26830" fmla="*/ 1112654 h 2460319"/>
                  <a:gd name="connsiteX59-26831" fmla="*/ 1780233 w 1910719"/>
                  <a:gd name="connsiteY59-26832" fmla="*/ 1442310 h 2460319"/>
                  <a:gd name="connsiteX60-26833" fmla="*/ 1827853 w 1910719"/>
                  <a:gd name="connsiteY60-26834" fmla="*/ 1099323 h 2460319"/>
                  <a:gd name="connsiteX61-26835" fmla="*/ 1857381 w 1910719"/>
                  <a:gd name="connsiteY61-26836" fmla="*/ 1445339 h 2460319"/>
                  <a:gd name="connsiteX62-26837" fmla="*/ 1910719 w 1910719"/>
                  <a:gd name="connsiteY62-26838" fmla="*/ 1112019 h 2460319"/>
                  <a:gd name="connsiteX0-26839" fmla="*/ 0 w 1910719"/>
                  <a:gd name="connsiteY0-26840" fmla="*/ 1412109 h 2460329"/>
                  <a:gd name="connsiteX1-26841" fmla="*/ 37153 w 1910719"/>
                  <a:gd name="connsiteY1-26842" fmla="*/ 1109856 h 2460329"/>
                  <a:gd name="connsiteX2-26843" fmla="*/ 62867 w 1910719"/>
                  <a:gd name="connsiteY2-26844" fmla="*/ 1393646 h 2460329"/>
                  <a:gd name="connsiteX3-26845" fmla="*/ 103827 w 1910719"/>
                  <a:gd name="connsiteY3-26846" fmla="*/ 1082859 h 2460329"/>
                  <a:gd name="connsiteX4-26847" fmla="*/ 125733 w 1910719"/>
                  <a:gd name="connsiteY4-26848" fmla="*/ 1419293 h 2460329"/>
                  <a:gd name="connsiteX5-26849" fmla="*/ 170819 w 1910719"/>
                  <a:gd name="connsiteY5-26850" fmla="*/ 1151419 h 2460329"/>
                  <a:gd name="connsiteX6-26851" fmla="*/ 173603 w 1910719"/>
                  <a:gd name="connsiteY6-26852" fmla="*/ 1127906 h 2460329"/>
                  <a:gd name="connsiteX7-26853" fmla="*/ 200027 w 1910719"/>
                  <a:gd name="connsiteY7-26854" fmla="*/ 1509995 h 2460329"/>
                  <a:gd name="connsiteX8-26855" fmla="*/ 220352 w 1910719"/>
                  <a:gd name="connsiteY8-26856" fmla="*/ 1033313 h 2460329"/>
                  <a:gd name="connsiteX9-26857" fmla="*/ 250986 w 1910719"/>
                  <a:gd name="connsiteY9-26858" fmla="*/ 1564209 h 2460329"/>
                  <a:gd name="connsiteX10-26859" fmla="*/ 286391 w 1910719"/>
                  <a:gd name="connsiteY10-26860" fmla="*/ 930802 h 2460329"/>
                  <a:gd name="connsiteX11-26861" fmla="*/ 299087 w 1910719"/>
                  <a:gd name="connsiteY11-26862" fmla="*/ 1730975 h 2460329"/>
                  <a:gd name="connsiteX12-26863" fmla="*/ 328936 w 1910719"/>
                  <a:gd name="connsiteY12-26864" fmla="*/ 770855 h 2460329"/>
                  <a:gd name="connsiteX13-26865" fmla="*/ 342263 w 1910719"/>
                  <a:gd name="connsiteY13-26866" fmla="*/ 1883520 h 2460329"/>
                  <a:gd name="connsiteX14-26867" fmla="*/ 377830 w 1910719"/>
                  <a:gd name="connsiteY14-26868" fmla="*/ 610762 h 2460329"/>
                  <a:gd name="connsiteX15-26869" fmla="*/ 394331 w 1910719"/>
                  <a:gd name="connsiteY15-26870" fmla="*/ 2051233 h 2460329"/>
                  <a:gd name="connsiteX16-26871" fmla="*/ 434345 w 1910719"/>
                  <a:gd name="connsiteY16-26872" fmla="*/ 458436 h 2460329"/>
                  <a:gd name="connsiteX17-26873" fmla="*/ 445127 w 1910719"/>
                  <a:gd name="connsiteY17-26874" fmla="*/ 2233968 h 2460329"/>
                  <a:gd name="connsiteX18-26875" fmla="*/ 492130 w 1910719"/>
                  <a:gd name="connsiteY18-26876" fmla="*/ 298415 h 2460329"/>
                  <a:gd name="connsiteX19-26877" fmla="*/ 513063 w 1910719"/>
                  <a:gd name="connsiteY19-26878" fmla="*/ 2459491 h 2460329"/>
                  <a:gd name="connsiteX20-26879" fmla="*/ 540395 w 1910719"/>
                  <a:gd name="connsiteY20-26880" fmla="*/ 141 h 2460329"/>
                  <a:gd name="connsiteX21-26881" fmla="*/ 558783 w 1910719"/>
                  <a:gd name="connsiteY21-26882" fmla="*/ 2334211 h 2460329"/>
                  <a:gd name="connsiteX22-26883" fmla="*/ 583570 w 1910719"/>
                  <a:gd name="connsiteY22-26884" fmla="*/ 240562 h 2460329"/>
                  <a:gd name="connsiteX23-26885" fmla="*/ 593082 w 1910719"/>
                  <a:gd name="connsiteY23-26886" fmla="*/ 2210744 h 2460329"/>
                  <a:gd name="connsiteX24-26887" fmla="*/ 626747 w 1910719"/>
                  <a:gd name="connsiteY24-26888" fmla="*/ 484037 h 2460329"/>
                  <a:gd name="connsiteX25-26889" fmla="*/ 639443 w 1910719"/>
                  <a:gd name="connsiteY25-26890" fmla="*/ 1997676 h 2460329"/>
                  <a:gd name="connsiteX26-26891" fmla="*/ 667391 w 1910719"/>
                  <a:gd name="connsiteY26-26892" fmla="*/ 737316 h 2460329"/>
                  <a:gd name="connsiteX27-26893" fmla="*/ 690881 w 1910719"/>
                  <a:gd name="connsiteY27-26894" fmla="*/ 1920675 h 2460329"/>
                  <a:gd name="connsiteX28-26895" fmla="*/ 721839 w 1910719"/>
                  <a:gd name="connsiteY28-26896" fmla="*/ 855714 h 2460329"/>
                  <a:gd name="connsiteX29-26897" fmla="*/ 742319 w 1910719"/>
                  <a:gd name="connsiteY29-26898" fmla="*/ 1720296 h 2460329"/>
                  <a:gd name="connsiteX30-26899" fmla="*/ 769624 w 1910719"/>
                  <a:gd name="connsiteY30-26900" fmla="*/ 939022 h 2460329"/>
                  <a:gd name="connsiteX31-26901" fmla="*/ 798040 w 1910719"/>
                  <a:gd name="connsiteY31-26902" fmla="*/ 1672756 h 2460329"/>
                  <a:gd name="connsiteX32-26903" fmla="*/ 821063 w 1910719"/>
                  <a:gd name="connsiteY32-26904" fmla="*/ 998597 h 2460329"/>
                  <a:gd name="connsiteX33-26905" fmla="*/ 845183 w 1910719"/>
                  <a:gd name="connsiteY33-26906" fmla="*/ 1602210 h 2460329"/>
                  <a:gd name="connsiteX34-26907" fmla="*/ 872501 w 1910719"/>
                  <a:gd name="connsiteY34-26908" fmla="*/ 1068448 h 2460329"/>
                  <a:gd name="connsiteX35-26909" fmla="*/ 899154 w 1910719"/>
                  <a:gd name="connsiteY35-26910" fmla="*/ 1553361 h 2460329"/>
                  <a:gd name="connsiteX36-26911" fmla="*/ 928221 w 1910719"/>
                  <a:gd name="connsiteY36-26912" fmla="*/ 1100590 h 2460329"/>
                  <a:gd name="connsiteX37-26913" fmla="*/ 960102 w 1910719"/>
                  <a:gd name="connsiteY37-26914" fmla="*/ 1534918 h 2460329"/>
                  <a:gd name="connsiteX38-26915" fmla="*/ 993301 w 1910719"/>
                  <a:gd name="connsiteY38-26916" fmla="*/ 1124747 h 2460329"/>
                  <a:gd name="connsiteX39-26917" fmla="*/ 1031856 w 1910719"/>
                  <a:gd name="connsiteY39-26918" fmla="*/ 1487450 h 2460329"/>
                  <a:gd name="connsiteX40-26919" fmla="*/ 1059337 w 1910719"/>
                  <a:gd name="connsiteY40-26920" fmla="*/ 1109075 h 2460329"/>
                  <a:gd name="connsiteX41-26921" fmla="*/ 1086812 w 1910719"/>
                  <a:gd name="connsiteY41-26922" fmla="*/ 1454258 h 2460329"/>
                  <a:gd name="connsiteX42-26923" fmla="*/ 1127131 w 1910719"/>
                  <a:gd name="connsiteY42-26924" fmla="*/ 1099158 h 2460329"/>
                  <a:gd name="connsiteX43-26925" fmla="*/ 1152534 w 1910719"/>
                  <a:gd name="connsiteY43-26926" fmla="*/ 1441295 h 2460329"/>
                  <a:gd name="connsiteX44-26927" fmla="*/ 1172226 w 1910719"/>
                  <a:gd name="connsiteY44-26928" fmla="*/ 1110221 h 2460329"/>
                  <a:gd name="connsiteX45-26929" fmla="*/ 1223334 w 1910719"/>
                  <a:gd name="connsiteY45-26930" fmla="*/ 1447876 h 2460329"/>
                  <a:gd name="connsiteX46-26931" fmla="*/ 1249376 w 1910719"/>
                  <a:gd name="connsiteY46-26932" fmla="*/ 1114161 h 2460329"/>
                  <a:gd name="connsiteX47-26933" fmla="*/ 1285569 w 1910719"/>
                  <a:gd name="connsiteY47-26934" fmla="*/ 1464747 h 2460329"/>
                  <a:gd name="connsiteX48-26935" fmla="*/ 1324151 w 1910719"/>
                  <a:gd name="connsiteY48-26936" fmla="*/ 1124492 h 2460329"/>
                  <a:gd name="connsiteX49-26937" fmla="*/ 1367008 w 1910719"/>
                  <a:gd name="connsiteY49-26938" fmla="*/ 1435095 h 2460329"/>
                  <a:gd name="connsiteX50-26939" fmla="*/ 1407336 w 1910719"/>
                  <a:gd name="connsiteY50-26940" fmla="*/ 1123942 h 2460329"/>
                  <a:gd name="connsiteX51-26941" fmla="*/ 1442575 w 1910719"/>
                  <a:gd name="connsiteY51-26942" fmla="*/ 1447573 h 2460329"/>
                  <a:gd name="connsiteX52-26943" fmla="*/ 1476874 w 1910719"/>
                  <a:gd name="connsiteY52-26944" fmla="*/ 1076671 h 2460329"/>
                  <a:gd name="connsiteX53-26945" fmla="*/ 1515919 w 1910719"/>
                  <a:gd name="connsiteY53-26946" fmla="*/ 1435335 h 2460329"/>
                  <a:gd name="connsiteX54-26947" fmla="*/ 1563072 w 1910719"/>
                  <a:gd name="connsiteY54-26948" fmla="*/ 1116584 h 2460329"/>
                  <a:gd name="connsiteX55-26949" fmla="*/ 1603076 w 1910719"/>
                  <a:gd name="connsiteY55-26950" fmla="*/ 1427977 h 2460329"/>
                  <a:gd name="connsiteX56-26951" fmla="*/ 1642125 w 1910719"/>
                  <a:gd name="connsiteY56-26952" fmla="*/ 1108307 h 2460329"/>
                  <a:gd name="connsiteX57-26953" fmla="*/ 1681657 w 1910719"/>
                  <a:gd name="connsiteY57-26954" fmla="*/ 1444370 h 2460329"/>
                  <a:gd name="connsiteX58-26955" fmla="*/ 1729755 w 1910719"/>
                  <a:gd name="connsiteY58-26956" fmla="*/ 1112664 h 2460329"/>
                  <a:gd name="connsiteX59-26957" fmla="*/ 1780233 w 1910719"/>
                  <a:gd name="connsiteY59-26958" fmla="*/ 1442320 h 2460329"/>
                  <a:gd name="connsiteX60-26959" fmla="*/ 1827853 w 1910719"/>
                  <a:gd name="connsiteY60-26960" fmla="*/ 1099333 h 2460329"/>
                  <a:gd name="connsiteX61-26961" fmla="*/ 1857381 w 1910719"/>
                  <a:gd name="connsiteY61-26962" fmla="*/ 1445349 h 2460329"/>
                  <a:gd name="connsiteX62-26963" fmla="*/ 1910719 w 1910719"/>
                  <a:gd name="connsiteY62-26964" fmla="*/ 1112029 h 2460329"/>
                  <a:gd name="connsiteX0-26965" fmla="*/ 0 w 1910719"/>
                  <a:gd name="connsiteY0-26966" fmla="*/ 1412109 h 2460329"/>
                  <a:gd name="connsiteX1-26967" fmla="*/ 37153 w 1910719"/>
                  <a:gd name="connsiteY1-26968" fmla="*/ 1109856 h 2460329"/>
                  <a:gd name="connsiteX2-26969" fmla="*/ 62867 w 1910719"/>
                  <a:gd name="connsiteY2-26970" fmla="*/ 1393646 h 2460329"/>
                  <a:gd name="connsiteX3-26971" fmla="*/ 103827 w 1910719"/>
                  <a:gd name="connsiteY3-26972" fmla="*/ 1082859 h 2460329"/>
                  <a:gd name="connsiteX4-26973" fmla="*/ 125733 w 1910719"/>
                  <a:gd name="connsiteY4-26974" fmla="*/ 1419293 h 2460329"/>
                  <a:gd name="connsiteX5-26975" fmla="*/ 170819 w 1910719"/>
                  <a:gd name="connsiteY5-26976" fmla="*/ 1151419 h 2460329"/>
                  <a:gd name="connsiteX6-26977" fmla="*/ 173603 w 1910719"/>
                  <a:gd name="connsiteY6-26978" fmla="*/ 1127906 h 2460329"/>
                  <a:gd name="connsiteX7-26979" fmla="*/ 200027 w 1910719"/>
                  <a:gd name="connsiteY7-26980" fmla="*/ 1509995 h 2460329"/>
                  <a:gd name="connsiteX8-26981" fmla="*/ 220352 w 1910719"/>
                  <a:gd name="connsiteY8-26982" fmla="*/ 1033313 h 2460329"/>
                  <a:gd name="connsiteX9-26983" fmla="*/ 250986 w 1910719"/>
                  <a:gd name="connsiteY9-26984" fmla="*/ 1564209 h 2460329"/>
                  <a:gd name="connsiteX10-26985" fmla="*/ 286391 w 1910719"/>
                  <a:gd name="connsiteY10-26986" fmla="*/ 930802 h 2460329"/>
                  <a:gd name="connsiteX11-26987" fmla="*/ 299087 w 1910719"/>
                  <a:gd name="connsiteY11-26988" fmla="*/ 1730975 h 2460329"/>
                  <a:gd name="connsiteX12-26989" fmla="*/ 328936 w 1910719"/>
                  <a:gd name="connsiteY12-26990" fmla="*/ 770855 h 2460329"/>
                  <a:gd name="connsiteX13-26991" fmla="*/ 342263 w 1910719"/>
                  <a:gd name="connsiteY13-26992" fmla="*/ 1883520 h 2460329"/>
                  <a:gd name="connsiteX14-26993" fmla="*/ 377830 w 1910719"/>
                  <a:gd name="connsiteY14-26994" fmla="*/ 610762 h 2460329"/>
                  <a:gd name="connsiteX15-26995" fmla="*/ 394331 w 1910719"/>
                  <a:gd name="connsiteY15-26996" fmla="*/ 2051233 h 2460329"/>
                  <a:gd name="connsiteX16-26997" fmla="*/ 434345 w 1910719"/>
                  <a:gd name="connsiteY16-26998" fmla="*/ 458436 h 2460329"/>
                  <a:gd name="connsiteX17-26999" fmla="*/ 445127 w 1910719"/>
                  <a:gd name="connsiteY17-27000" fmla="*/ 2233968 h 2460329"/>
                  <a:gd name="connsiteX18-27001" fmla="*/ 492130 w 1910719"/>
                  <a:gd name="connsiteY18-27002" fmla="*/ 298415 h 2460329"/>
                  <a:gd name="connsiteX19-27003" fmla="*/ 513063 w 1910719"/>
                  <a:gd name="connsiteY19-27004" fmla="*/ 2459491 h 2460329"/>
                  <a:gd name="connsiteX20-27005" fmla="*/ 540395 w 1910719"/>
                  <a:gd name="connsiteY20-27006" fmla="*/ 141 h 2460329"/>
                  <a:gd name="connsiteX21-27007" fmla="*/ 558783 w 1910719"/>
                  <a:gd name="connsiteY21-27008" fmla="*/ 2334211 h 2460329"/>
                  <a:gd name="connsiteX22-27009" fmla="*/ 583570 w 1910719"/>
                  <a:gd name="connsiteY22-27010" fmla="*/ 240562 h 2460329"/>
                  <a:gd name="connsiteX23-27011" fmla="*/ 608317 w 1910719"/>
                  <a:gd name="connsiteY23-27012" fmla="*/ 2206127 h 2460329"/>
                  <a:gd name="connsiteX24-27013" fmla="*/ 626747 w 1910719"/>
                  <a:gd name="connsiteY24-27014" fmla="*/ 484037 h 2460329"/>
                  <a:gd name="connsiteX25-27015" fmla="*/ 639443 w 1910719"/>
                  <a:gd name="connsiteY25-27016" fmla="*/ 1997676 h 2460329"/>
                  <a:gd name="connsiteX26-27017" fmla="*/ 667391 w 1910719"/>
                  <a:gd name="connsiteY26-27018" fmla="*/ 737316 h 2460329"/>
                  <a:gd name="connsiteX27-27019" fmla="*/ 690881 w 1910719"/>
                  <a:gd name="connsiteY27-27020" fmla="*/ 1920675 h 2460329"/>
                  <a:gd name="connsiteX28-27021" fmla="*/ 721839 w 1910719"/>
                  <a:gd name="connsiteY28-27022" fmla="*/ 855714 h 2460329"/>
                  <a:gd name="connsiteX29-27023" fmla="*/ 742319 w 1910719"/>
                  <a:gd name="connsiteY29-27024" fmla="*/ 1720296 h 2460329"/>
                  <a:gd name="connsiteX30-27025" fmla="*/ 769624 w 1910719"/>
                  <a:gd name="connsiteY30-27026" fmla="*/ 939022 h 2460329"/>
                  <a:gd name="connsiteX31-27027" fmla="*/ 798040 w 1910719"/>
                  <a:gd name="connsiteY31-27028" fmla="*/ 1672756 h 2460329"/>
                  <a:gd name="connsiteX32-27029" fmla="*/ 821063 w 1910719"/>
                  <a:gd name="connsiteY32-27030" fmla="*/ 998597 h 2460329"/>
                  <a:gd name="connsiteX33-27031" fmla="*/ 845183 w 1910719"/>
                  <a:gd name="connsiteY33-27032" fmla="*/ 1602210 h 2460329"/>
                  <a:gd name="connsiteX34-27033" fmla="*/ 872501 w 1910719"/>
                  <a:gd name="connsiteY34-27034" fmla="*/ 1068448 h 2460329"/>
                  <a:gd name="connsiteX35-27035" fmla="*/ 899154 w 1910719"/>
                  <a:gd name="connsiteY35-27036" fmla="*/ 1553361 h 2460329"/>
                  <a:gd name="connsiteX36-27037" fmla="*/ 928221 w 1910719"/>
                  <a:gd name="connsiteY36-27038" fmla="*/ 1100590 h 2460329"/>
                  <a:gd name="connsiteX37-27039" fmla="*/ 960102 w 1910719"/>
                  <a:gd name="connsiteY37-27040" fmla="*/ 1534918 h 2460329"/>
                  <a:gd name="connsiteX38-27041" fmla="*/ 993301 w 1910719"/>
                  <a:gd name="connsiteY38-27042" fmla="*/ 1124747 h 2460329"/>
                  <a:gd name="connsiteX39-27043" fmla="*/ 1031856 w 1910719"/>
                  <a:gd name="connsiteY39-27044" fmla="*/ 1487450 h 2460329"/>
                  <a:gd name="connsiteX40-27045" fmla="*/ 1059337 w 1910719"/>
                  <a:gd name="connsiteY40-27046" fmla="*/ 1109075 h 2460329"/>
                  <a:gd name="connsiteX41-27047" fmla="*/ 1086812 w 1910719"/>
                  <a:gd name="connsiteY41-27048" fmla="*/ 1454258 h 2460329"/>
                  <a:gd name="connsiteX42-27049" fmla="*/ 1127131 w 1910719"/>
                  <a:gd name="connsiteY42-27050" fmla="*/ 1099158 h 2460329"/>
                  <a:gd name="connsiteX43-27051" fmla="*/ 1152534 w 1910719"/>
                  <a:gd name="connsiteY43-27052" fmla="*/ 1441295 h 2460329"/>
                  <a:gd name="connsiteX44-27053" fmla="*/ 1172226 w 1910719"/>
                  <a:gd name="connsiteY44-27054" fmla="*/ 1110221 h 2460329"/>
                  <a:gd name="connsiteX45-27055" fmla="*/ 1223334 w 1910719"/>
                  <a:gd name="connsiteY45-27056" fmla="*/ 1447876 h 2460329"/>
                  <a:gd name="connsiteX46-27057" fmla="*/ 1249376 w 1910719"/>
                  <a:gd name="connsiteY46-27058" fmla="*/ 1114161 h 2460329"/>
                  <a:gd name="connsiteX47-27059" fmla="*/ 1285569 w 1910719"/>
                  <a:gd name="connsiteY47-27060" fmla="*/ 1464747 h 2460329"/>
                  <a:gd name="connsiteX48-27061" fmla="*/ 1324151 w 1910719"/>
                  <a:gd name="connsiteY48-27062" fmla="*/ 1124492 h 2460329"/>
                  <a:gd name="connsiteX49-27063" fmla="*/ 1367008 w 1910719"/>
                  <a:gd name="connsiteY49-27064" fmla="*/ 1435095 h 2460329"/>
                  <a:gd name="connsiteX50-27065" fmla="*/ 1407336 w 1910719"/>
                  <a:gd name="connsiteY50-27066" fmla="*/ 1123942 h 2460329"/>
                  <a:gd name="connsiteX51-27067" fmla="*/ 1442575 w 1910719"/>
                  <a:gd name="connsiteY51-27068" fmla="*/ 1447573 h 2460329"/>
                  <a:gd name="connsiteX52-27069" fmla="*/ 1476874 w 1910719"/>
                  <a:gd name="connsiteY52-27070" fmla="*/ 1076671 h 2460329"/>
                  <a:gd name="connsiteX53-27071" fmla="*/ 1515919 w 1910719"/>
                  <a:gd name="connsiteY53-27072" fmla="*/ 1435335 h 2460329"/>
                  <a:gd name="connsiteX54-27073" fmla="*/ 1563072 w 1910719"/>
                  <a:gd name="connsiteY54-27074" fmla="*/ 1116584 h 2460329"/>
                  <a:gd name="connsiteX55-27075" fmla="*/ 1603076 w 1910719"/>
                  <a:gd name="connsiteY55-27076" fmla="*/ 1427977 h 2460329"/>
                  <a:gd name="connsiteX56-27077" fmla="*/ 1642125 w 1910719"/>
                  <a:gd name="connsiteY56-27078" fmla="*/ 1108307 h 2460329"/>
                  <a:gd name="connsiteX57-27079" fmla="*/ 1681657 w 1910719"/>
                  <a:gd name="connsiteY57-27080" fmla="*/ 1444370 h 2460329"/>
                  <a:gd name="connsiteX58-27081" fmla="*/ 1729755 w 1910719"/>
                  <a:gd name="connsiteY58-27082" fmla="*/ 1112664 h 2460329"/>
                  <a:gd name="connsiteX59-27083" fmla="*/ 1780233 w 1910719"/>
                  <a:gd name="connsiteY59-27084" fmla="*/ 1442320 h 2460329"/>
                  <a:gd name="connsiteX60-27085" fmla="*/ 1827853 w 1910719"/>
                  <a:gd name="connsiteY60-27086" fmla="*/ 1099333 h 2460329"/>
                  <a:gd name="connsiteX61-27087" fmla="*/ 1857381 w 1910719"/>
                  <a:gd name="connsiteY61-27088" fmla="*/ 1445349 h 2460329"/>
                  <a:gd name="connsiteX62-27089" fmla="*/ 1910719 w 1910719"/>
                  <a:gd name="connsiteY62-27090" fmla="*/ 1112029 h 2460329"/>
                  <a:gd name="connsiteX0-27091" fmla="*/ 0 w 1910719"/>
                  <a:gd name="connsiteY0-27092" fmla="*/ 1412109 h 2460329"/>
                  <a:gd name="connsiteX1-27093" fmla="*/ 37153 w 1910719"/>
                  <a:gd name="connsiteY1-27094" fmla="*/ 1109856 h 2460329"/>
                  <a:gd name="connsiteX2-27095" fmla="*/ 62867 w 1910719"/>
                  <a:gd name="connsiteY2-27096" fmla="*/ 1393646 h 2460329"/>
                  <a:gd name="connsiteX3-27097" fmla="*/ 103827 w 1910719"/>
                  <a:gd name="connsiteY3-27098" fmla="*/ 1082859 h 2460329"/>
                  <a:gd name="connsiteX4-27099" fmla="*/ 125733 w 1910719"/>
                  <a:gd name="connsiteY4-27100" fmla="*/ 1419293 h 2460329"/>
                  <a:gd name="connsiteX5-27101" fmla="*/ 170819 w 1910719"/>
                  <a:gd name="connsiteY5-27102" fmla="*/ 1151419 h 2460329"/>
                  <a:gd name="connsiteX6-27103" fmla="*/ 173603 w 1910719"/>
                  <a:gd name="connsiteY6-27104" fmla="*/ 1127906 h 2460329"/>
                  <a:gd name="connsiteX7-27105" fmla="*/ 200027 w 1910719"/>
                  <a:gd name="connsiteY7-27106" fmla="*/ 1509995 h 2460329"/>
                  <a:gd name="connsiteX8-27107" fmla="*/ 220352 w 1910719"/>
                  <a:gd name="connsiteY8-27108" fmla="*/ 1033313 h 2460329"/>
                  <a:gd name="connsiteX9-27109" fmla="*/ 250986 w 1910719"/>
                  <a:gd name="connsiteY9-27110" fmla="*/ 1564209 h 2460329"/>
                  <a:gd name="connsiteX10-27111" fmla="*/ 286391 w 1910719"/>
                  <a:gd name="connsiteY10-27112" fmla="*/ 930802 h 2460329"/>
                  <a:gd name="connsiteX11-27113" fmla="*/ 299087 w 1910719"/>
                  <a:gd name="connsiteY11-27114" fmla="*/ 1730975 h 2460329"/>
                  <a:gd name="connsiteX12-27115" fmla="*/ 328936 w 1910719"/>
                  <a:gd name="connsiteY12-27116" fmla="*/ 770855 h 2460329"/>
                  <a:gd name="connsiteX13-27117" fmla="*/ 342263 w 1910719"/>
                  <a:gd name="connsiteY13-27118" fmla="*/ 1883520 h 2460329"/>
                  <a:gd name="connsiteX14-27119" fmla="*/ 377830 w 1910719"/>
                  <a:gd name="connsiteY14-27120" fmla="*/ 610762 h 2460329"/>
                  <a:gd name="connsiteX15-27121" fmla="*/ 394331 w 1910719"/>
                  <a:gd name="connsiteY15-27122" fmla="*/ 2051233 h 2460329"/>
                  <a:gd name="connsiteX16-27123" fmla="*/ 434345 w 1910719"/>
                  <a:gd name="connsiteY16-27124" fmla="*/ 458436 h 2460329"/>
                  <a:gd name="connsiteX17-27125" fmla="*/ 445127 w 1910719"/>
                  <a:gd name="connsiteY17-27126" fmla="*/ 2233968 h 2460329"/>
                  <a:gd name="connsiteX18-27127" fmla="*/ 492130 w 1910719"/>
                  <a:gd name="connsiteY18-27128" fmla="*/ 298415 h 2460329"/>
                  <a:gd name="connsiteX19-27129" fmla="*/ 513063 w 1910719"/>
                  <a:gd name="connsiteY19-27130" fmla="*/ 2459491 h 2460329"/>
                  <a:gd name="connsiteX20-27131" fmla="*/ 540395 w 1910719"/>
                  <a:gd name="connsiteY20-27132" fmla="*/ 141 h 2460329"/>
                  <a:gd name="connsiteX21-27133" fmla="*/ 558783 w 1910719"/>
                  <a:gd name="connsiteY21-27134" fmla="*/ 2334211 h 2460329"/>
                  <a:gd name="connsiteX22-27135" fmla="*/ 583570 w 1910719"/>
                  <a:gd name="connsiteY22-27136" fmla="*/ 240562 h 2460329"/>
                  <a:gd name="connsiteX23-27137" fmla="*/ 608317 w 1910719"/>
                  <a:gd name="connsiteY23-27138" fmla="*/ 2206127 h 2460329"/>
                  <a:gd name="connsiteX24-27139" fmla="*/ 626747 w 1910719"/>
                  <a:gd name="connsiteY24-27140" fmla="*/ 484037 h 2460329"/>
                  <a:gd name="connsiteX25-27141" fmla="*/ 654678 w 1910719"/>
                  <a:gd name="connsiteY25-27142" fmla="*/ 2011522 h 2460329"/>
                  <a:gd name="connsiteX26-27143" fmla="*/ 667391 w 1910719"/>
                  <a:gd name="connsiteY26-27144" fmla="*/ 737316 h 2460329"/>
                  <a:gd name="connsiteX27-27145" fmla="*/ 690881 w 1910719"/>
                  <a:gd name="connsiteY27-27146" fmla="*/ 1920675 h 2460329"/>
                  <a:gd name="connsiteX28-27147" fmla="*/ 721839 w 1910719"/>
                  <a:gd name="connsiteY28-27148" fmla="*/ 855714 h 2460329"/>
                  <a:gd name="connsiteX29-27149" fmla="*/ 742319 w 1910719"/>
                  <a:gd name="connsiteY29-27150" fmla="*/ 1720296 h 2460329"/>
                  <a:gd name="connsiteX30-27151" fmla="*/ 769624 w 1910719"/>
                  <a:gd name="connsiteY30-27152" fmla="*/ 939022 h 2460329"/>
                  <a:gd name="connsiteX31-27153" fmla="*/ 798040 w 1910719"/>
                  <a:gd name="connsiteY31-27154" fmla="*/ 1672756 h 2460329"/>
                  <a:gd name="connsiteX32-27155" fmla="*/ 821063 w 1910719"/>
                  <a:gd name="connsiteY32-27156" fmla="*/ 998597 h 2460329"/>
                  <a:gd name="connsiteX33-27157" fmla="*/ 845183 w 1910719"/>
                  <a:gd name="connsiteY33-27158" fmla="*/ 1602210 h 2460329"/>
                  <a:gd name="connsiteX34-27159" fmla="*/ 872501 w 1910719"/>
                  <a:gd name="connsiteY34-27160" fmla="*/ 1068448 h 2460329"/>
                  <a:gd name="connsiteX35-27161" fmla="*/ 899154 w 1910719"/>
                  <a:gd name="connsiteY35-27162" fmla="*/ 1553361 h 2460329"/>
                  <a:gd name="connsiteX36-27163" fmla="*/ 928221 w 1910719"/>
                  <a:gd name="connsiteY36-27164" fmla="*/ 1100590 h 2460329"/>
                  <a:gd name="connsiteX37-27165" fmla="*/ 960102 w 1910719"/>
                  <a:gd name="connsiteY37-27166" fmla="*/ 1534918 h 2460329"/>
                  <a:gd name="connsiteX38-27167" fmla="*/ 993301 w 1910719"/>
                  <a:gd name="connsiteY38-27168" fmla="*/ 1124747 h 2460329"/>
                  <a:gd name="connsiteX39-27169" fmla="*/ 1031856 w 1910719"/>
                  <a:gd name="connsiteY39-27170" fmla="*/ 1487450 h 2460329"/>
                  <a:gd name="connsiteX40-27171" fmla="*/ 1059337 w 1910719"/>
                  <a:gd name="connsiteY40-27172" fmla="*/ 1109075 h 2460329"/>
                  <a:gd name="connsiteX41-27173" fmla="*/ 1086812 w 1910719"/>
                  <a:gd name="connsiteY41-27174" fmla="*/ 1454258 h 2460329"/>
                  <a:gd name="connsiteX42-27175" fmla="*/ 1127131 w 1910719"/>
                  <a:gd name="connsiteY42-27176" fmla="*/ 1099158 h 2460329"/>
                  <a:gd name="connsiteX43-27177" fmla="*/ 1152534 w 1910719"/>
                  <a:gd name="connsiteY43-27178" fmla="*/ 1441295 h 2460329"/>
                  <a:gd name="connsiteX44-27179" fmla="*/ 1172226 w 1910719"/>
                  <a:gd name="connsiteY44-27180" fmla="*/ 1110221 h 2460329"/>
                  <a:gd name="connsiteX45-27181" fmla="*/ 1223334 w 1910719"/>
                  <a:gd name="connsiteY45-27182" fmla="*/ 1447876 h 2460329"/>
                  <a:gd name="connsiteX46-27183" fmla="*/ 1249376 w 1910719"/>
                  <a:gd name="connsiteY46-27184" fmla="*/ 1114161 h 2460329"/>
                  <a:gd name="connsiteX47-27185" fmla="*/ 1285569 w 1910719"/>
                  <a:gd name="connsiteY47-27186" fmla="*/ 1464747 h 2460329"/>
                  <a:gd name="connsiteX48-27187" fmla="*/ 1324151 w 1910719"/>
                  <a:gd name="connsiteY48-27188" fmla="*/ 1124492 h 2460329"/>
                  <a:gd name="connsiteX49-27189" fmla="*/ 1367008 w 1910719"/>
                  <a:gd name="connsiteY49-27190" fmla="*/ 1435095 h 2460329"/>
                  <a:gd name="connsiteX50-27191" fmla="*/ 1407336 w 1910719"/>
                  <a:gd name="connsiteY50-27192" fmla="*/ 1123942 h 2460329"/>
                  <a:gd name="connsiteX51-27193" fmla="*/ 1442575 w 1910719"/>
                  <a:gd name="connsiteY51-27194" fmla="*/ 1447573 h 2460329"/>
                  <a:gd name="connsiteX52-27195" fmla="*/ 1476874 w 1910719"/>
                  <a:gd name="connsiteY52-27196" fmla="*/ 1076671 h 2460329"/>
                  <a:gd name="connsiteX53-27197" fmla="*/ 1515919 w 1910719"/>
                  <a:gd name="connsiteY53-27198" fmla="*/ 1435335 h 2460329"/>
                  <a:gd name="connsiteX54-27199" fmla="*/ 1563072 w 1910719"/>
                  <a:gd name="connsiteY54-27200" fmla="*/ 1116584 h 2460329"/>
                  <a:gd name="connsiteX55-27201" fmla="*/ 1603076 w 1910719"/>
                  <a:gd name="connsiteY55-27202" fmla="*/ 1427977 h 2460329"/>
                  <a:gd name="connsiteX56-27203" fmla="*/ 1642125 w 1910719"/>
                  <a:gd name="connsiteY56-27204" fmla="*/ 1108307 h 2460329"/>
                  <a:gd name="connsiteX57-27205" fmla="*/ 1681657 w 1910719"/>
                  <a:gd name="connsiteY57-27206" fmla="*/ 1444370 h 2460329"/>
                  <a:gd name="connsiteX58-27207" fmla="*/ 1729755 w 1910719"/>
                  <a:gd name="connsiteY58-27208" fmla="*/ 1112664 h 2460329"/>
                  <a:gd name="connsiteX59-27209" fmla="*/ 1780233 w 1910719"/>
                  <a:gd name="connsiteY59-27210" fmla="*/ 1442320 h 2460329"/>
                  <a:gd name="connsiteX60-27211" fmla="*/ 1827853 w 1910719"/>
                  <a:gd name="connsiteY60-27212" fmla="*/ 1099333 h 2460329"/>
                  <a:gd name="connsiteX61-27213" fmla="*/ 1857381 w 1910719"/>
                  <a:gd name="connsiteY61-27214" fmla="*/ 1445349 h 2460329"/>
                  <a:gd name="connsiteX62-27215" fmla="*/ 1910719 w 1910719"/>
                  <a:gd name="connsiteY62-27216" fmla="*/ 1112029 h 2460329"/>
                  <a:gd name="connsiteX0-27217" fmla="*/ 0 w 1910719"/>
                  <a:gd name="connsiteY0-27218" fmla="*/ 1412109 h 2460329"/>
                  <a:gd name="connsiteX1-27219" fmla="*/ 37153 w 1910719"/>
                  <a:gd name="connsiteY1-27220" fmla="*/ 1109856 h 2460329"/>
                  <a:gd name="connsiteX2-27221" fmla="*/ 62867 w 1910719"/>
                  <a:gd name="connsiteY2-27222" fmla="*/ 1393646 h 2460329"/>
                  <a:gd name="connsiteX3-27223" fmla="*/ 103827 w 1910719"/>
                  <a:gd name="connsiteY3-27224" fmla="*/ 1082859 h 2460329"/>
                  <a:gd name="connsiteX4-27225" fmla="*/ 125733 w 1910719"/>
                  <a:gd name="connsiteY4-27226" fmla="*/ 1419293 h 2460329"/>
                  <a:gd name="connsiteX5-27227" fmla="*/ 170819 w 1910719"/>
                  <a:gd name="connsiteY5-27228" fmla="*/ 1151419 h 2460329"/>
                  <a:gd name="connsiteX6-27229" fmla="*/ 173603 w 1910719"/>
                  <a:gd name="connsiteY6-27230" fmla="*/ 1127906 h 2460329"/>
                  <a:gd name="connsiteX7-27231" fmla="*/ 200027 w 1910719"/>
                  <a:gd name="connsiteY7-27232" fmla="*/ 1509995 h 2460329"/>
                  <a:gd name="connsiteX8-27233" fmla="*/ 220352 w 1910719"/>
                  <a:gd name="connsiteY8-27234" fmla="*/ 1033313 h 2460329"/>
                  <a:gd name="connsiteX9-27235" fmla="*/ 250986 w 1910719"/>
                  <a:gd name="connsiteY9-27236" fmla="*/ 1564209 h 2460329"/>
                  <a:gd name="connsiteX10-27237" fmla="*/ 286391 w 1910719"/>
                  <a:gd name="connsiteY10-27238" fmla="*/ 930802 h 2460329"/>
                  <a:gd name="connsiteX11-27239" fmla="*/ 299087 w 1910719"/>
                  <a:gd name="connsiteY11-27240" fmla="*/ 1730975 h 2460329"/>
                  <a:gd name="connsiteX12-27241" fmla="*/ 328936 w 1910719"/>
                  <a:gd name="connsiteY12-27242" fmla="*/ 770855 h 2460329"/>
                  <a:gd name="connsiteX13-27243" fmla="*/ 342263 w 1910719"/>
                  <a:gd name="connsiteY13-27244" fmla="*/ 1883520 h 2460329"/>
                  <a:gd name="connsiteX14-27245" fmla="*/ 377830 w 1910719"/>
                  <a:gd name="connsiteY14-27246" fmla="*/ 610762 h 2460329"/>
                  <a:gd name="connsiteX15-27247" fmla="*/ 394331 w 1910719"/>
                  <a:gd name="connsiteY15-27248" fmla="*/ 2051233 h 2460329"/>
                  <a:gd name="connsiteX16-27249" fmla="*/ 434345 w 1910719"/>
                  <a:gd name="connsiteY16-27250" fmla="*/ 458436 h 2460329"/>
                  <a:gd name="connsiteX17-27251" fmla="*/ 445127 w 1910719"/>
                  <a:gd name="connsiteY17-27252" fmla="*/ 2233968 h 2460329"/>
                  <a:gd name="connsiteX18-27253" fmla="*/ 492130 w 1910719"/>
                  <a:gd name="connsiteY18-27254" fmla="*/ 298415 h 2460329"/>
                  <a:gd name="connsiteX19-27255" fmla="*/ 513063 w 1910719"/>
                  <a:gd name="connsiteY19-27256" fmla="*/ 2459491 h 2460329"/>
                  <a:gd name="connsiteX20-27257" fmla="*/ 540395 w 1910719"/>
                  <a:gd name="connsiteY20-27258" fmla="*/ 141 h 2460329"/>
                  <a:gd name="connsiteX21-27259" fmla="*/ 558783 w 1910719"/>
                  <a:gd name="connsiteY21-27260" fmla="*/ 2334211 h 2460329"/>
                  <a:gd name="connsiteX22-27261" fmla="*/ 583570 w 1910719"/>
                  <a:gd name="connsiteY22-27262" fmla="*/ 240562 h 2460329"/>
                  <a:gd name="connsiteX23-27263" fmla="*/ 608317 w 1910719"/>
                  <a:gd name="connsiteY23-27264" fmla="*/ 2206127 h 2460329"/>
                  <a:gd name="connsiteX24-27265" fmla="*/ 626747 w 1910719"/>
                  <a:gd name="connsiteY24-27266" fmla="*/ 484037 h 2460329"/>
                  <a:gd name="connsiteX25-27267" fmla="*/ 654678 w 1910719"/>
                  <a:gd name="connsiteY25-27268" fmla="*/ 2011522 h 2460329"/>
                  <a:gd name="connsiteX26-27269" fmla="*/ 667391 w 1910719"/>
                  <a:gd name="connsiteY26-27270" fmla="*/ 737316 h 2460329"/>
                  <a:gd name="connsiteX27-27271" fmla="*/ 711830 w 1910719"/>
                  <a:gd name="connsiteY27-27272" fmla="*/ 1925290 h 2460329"/>
                  <a:gd name="connsiteX28-27273" fmla="*/ 721839 w 1910719"/>
                  <a:gd name="connsiteY28-27274" fmla="*/ 855714 h 2460329"/>
                  <a:gd name="connsiteX29-27275" fmla="*/ 742319 w 1910719"/>
                  <a:gd name="connsiteY29-27276" fmla="*/ 1720296 h 2460329"/>
                  <a:gd name="connsiteX30-27277" fmla="*/ 769624 w 1910719"/>
                  <a:gd name="connsiteY30-27278" fmla="*/ 939022 h 2460329"/>
                  <a:gd name="connsiteX31-27279" fmla="*/ 798040 w 1910719"/>
                  <a:gd name="connsiteY31-27280" fmla="*/ 1672756 h 2460329"/>
                  <a:gd name="connsiteX32-27281" fmla="*/ 821063 w 1910719"/>
                  <a:gd name="connsiteY32-27282" fmla="*/ 998597 h 2460329"/>
                  <a:gd name="connsiteX33-27283" fmla="*/ 845183 w 1910719"/>
                  <a:gd name="connsiteY33-27284" fmla="*/ 1602210 h 2460329"/>
                  <a:gd name="connsiteX34-27285" fmla="*/ 872501 w 1910719"/>
                  <a:gd name="connsiteY34-27286" fmla="*/ 1068448 h 2460329"/>
                  <a:gd name="connsiteX35-27287" fmla="*/ 899154 w 1910719"/>
                  <a:gd name="connsiteY35-27288" fmla="*/ 1553361 h 2460329"/>
                  <a:gd name="connsiteX36-27289" fmla="*/ 928221 w 1910719"/>
                  <a:gd name="connsiteY36-27290" fmla="*/ 1100590 h 2460329"/>
                  <a:gd name="connsiteX37-27291" fmla="*/ 960102 w 1910719"/>
                  <a:gd name="connsiteY37-27292" fmla="*/ 1534918 h 2460329"/>
                  <a:gd name="connsiteX38-27293" fmla="*/ 993301 w 1910719"/>
                  <a:gd name="connsiteY38-27294" fmla="*/ 1124747 h 2460329"/>
                  <a:gd name="connsiteX39-27295" fmla="*/ 1031856 w 1910719"/>
                  <a:gd name="connsiteY39-27296" fmla="*/ 1487450 h 2460329"/>
                  <a:gd name="connsiteX40-27297" fmla="*/ 1059337 w 1910719"/>
                  <a:gd name="connsiteY40-27298" fmla="*/ 1109075 h 2460329"/>
                  <a:gd name="connsiteX41-27299" fmla="*/ 1086812 w 1910719"/>
                  <a:gd name="connsiteY41-27300" fmla="*/ 1454258 h 2460329"/>
                  <a:gd name="connsiteX42-27301" fmla="*/ 1127131 w 1910719"/>
                  <a:gd name="connsiteY42-27302" fmla="*/ 1099158 h 2460329"/>
                  <a:gd name="connsiteX43-27303" fmla="*/ 1152534 w 1910719"/>
                  <a:gd name="connsiteY43-27304" fmla="*/ 1441295 h 2460329"/>
                  <a:gd name="connsiteX44-27305" fmla="*/ 1172226 w 1910719"/>
                  <a:gd name="connsiteY44-27306" fmla="*/ 1110221 h 2460329"/>
                  <a:gd name="connsiteX45-27307" fmla="*/ 1223334 w 1910719"/>
                  <a:gd name="connsiteY45-27308" fmla="*/ 1447876 h 2460329"/>
                  <a:gd name="connsiteX46-27309" fmla="*/ 1249376 w 1910719"/>
                  <a:gd name="connsiteY46-27310" fmla="*/ 1114161 h 2460329"/>
                  <a:gd name="connsiteX47-27311" fmla="*/ 1285569 w 1910719"/>
                  <a:gd name="connsiteY47-27312" fmla="*/ 1464747 h 2460329"/>
                  <a:gd name="connsiteX48-27313" fmla="*/ 1324151 w 1910719"/>
                  <a:gd name="connsiteY48-27314" fmla="*/ 1124492 h 2460329"/>
                  <a:gd name="connsiteX49-27315" fmla="*/ 1367008 w 1910719"/>
                  <a:gd name="connsiteY49-27316" fmla="*/ 1435095 h 2460329"/>
                  <a:gd name="connsiteX50-27317" fmla="*/ 1407336 w 1910719"/>
                  <a:gd name="connsiteY50-27318" fmla="*/ 1123942 h 2460329"/>
                  <a:gd name="connsiteX51-27319" fmla="*/ 1442575 w 1910719"/>
                  <a:gd name="connsiteY51-27320" fmla="*/ 1447573 h 2460329"/>
                  <a:gd name="connsiteX52-27321" fmla="*/ 1476874 w 1910719"/>
                  <a:gd name="connsiteY52-27322" fmla="*/ 1076671 h 2460329"/>
                  <a:gd name="connsiteX53-27323" fmla="*/ 1515919 w 1910719"/>
                  <a:gd name="connsiteY53-27324" fmla="*/ 1435335 h 2460329"/>
                  <a:gd name="connsiteX54-27325" fmla="*/ 1563072 w 1910719"/>
                  <a:gd name="connsiteY54-27326" fmla="*/ 1116584 h 2460329"/>
                  <a:gd name="connsiteX55-27327" fmla="*/ 1603076 w 1910719"/>
                  <a:gd name="connsiteY55-27328" fmla="*/ 1427977 h 2460329"/>
                  <a:gd name="connsiteX56-27329" fmla="*/ 1642125 w 1910719"/>
                  <a:gd name="connsiteY56-27330" fmla="*/ 1108307 h 2460329"/>
                  <a:gd name="connsiteX57-27331" fmla="*/ 1681657 w 1910719"/>
                  <a:gd name="connsiteY57-27332" fmla="*/ 1444370 h 2460329"/>
                  <a:gd name="connsiteX58-27333" fmla="*/ 1729755 w 1910719"/>
                  <a:gd name="connsiteY58-27334" fmla="*/ 1112664 h 2460329"/>
                  <a:gd name="connsiteX59-27335" fmla="*/ 1780233 w 1910719"/>
                  <a:gd name="connsiteY59-27336" fmla="*/ 1442320 h 2460329"/>
                  <a:gd name="connsiteX60-27337" fmla="*/ 1827853 w 1910719"/>
                  <a:gd name="connsiteY60-27338" fmla="*/ 1099333 h 2460329"/>
                  <a:gd name="connsiteX61-27339" fmla="*/ 1857381 w 1910719"/>
                  <a:gd name="connsiteY61-27340" fmla="*/ 1445349 h 2460329"/>
                  <a:gd name="connsiteX62-27341" fmla="*/ 1910719 w 1910719"/>
                  <a:gd name="connsiteY62-27342" fmla="*/ 1112029 h 2460329"/>
                  <a:gd name="connsiteX0-27343" fmla="*/ 0 w 1910719"/>
                  <a:gd name="connsiteY0-27344" fmla="*/ 1412109 h 2460329"/>
                  <a:gd name="connsiteX1-27345" fmla="*/ 37153 w 1910719"/>
                  <a:gd name="connsiteY1-27346" fmla="*/ 1109856 h 2460329"/>
                  <a:gd name="connsiteX2-27347" fmla="*/ 62867 w 1910719"/>
                  <a:gd name="connsiteY2-27348" fmla="*/ 1393646 h 2460329"/>
                  <a:gd name="connsiteX3-27349" fmla="*/ 103827 w 1910719"/>
                  <a:gd name="connsiteY3-27350" fmla="*/ 1082859 h 2460329"/>
                  <a:gd name="connsiteX4-27351" fmla="*/ 125733 w 1910719"/>
                  <a:gd name="connsiteY4-27352" fmla="*/ 1419293 h 2460329"/>
                  <a:gd name="connsiteX5-27353" fmla="*/ 170819 w 1910719"/>
                  <a:gd name="connsiteY5-27354" fmla="*/ 1151419 h 2460329"/>
                  <a:gd name="connsiteX6-27355" fmla="*/ 173603 w 1910719"/>
                  <a:gd name="connsiteY6-27356" fmla="*/ 1127906 h 2460329"/>
                  <a:gd name="connsiteX7-27357" fmla="*/ 200027 w 1910719"/>
                  <a:gd name="connsiteY7-27358" fmla="*/ 1509995 h 2460329"/>
                  <a:gd name="connsiteX8-27359" fmla="*/ 220352 w 1910719"/>
                  <a:gd name="connsiteY8-27360" fmla="*/ 1033313 h 2460329"/>
                  <a:gd name="connsiteX9-27361" fmla="*/ 250986 w 1910719"/>
                  <a:gd name="connsiteY9-27362" fmla="*/ 1564209 h 2460329"/>
                  <a:gd name="connsiteX10-27363" fmla="*/ 286391 w 1910719"/>
                  <a:gd name="connsiteY10-27364" fmla="*/ 930802 h 2460329"/>
                  <a:gd name="connsiteX11-27365" fmla="*/ 299087 w 1910719"/>
                  <a:gd name="connsiteY11-27366" fmla="*/ 1730975 h 2460329"/>
                  <a:gd name="connsiteX12-27367" fmla="*/ 328936 w 1910719"/>
                  <a:gd name="connsiteY12-27368" fmla="*/ 770855 h 2460329"/>
                  <a:gd name="connsiteX13-27369" fmla="*/ 342263 w 1910719"/>
                  <a:gd name="connsiteY13-27370" fmla="*/ 1883520 h 2460329"/>
                  <a:gd name="connsiteX14-27371" fmla="*/ 377830 w 1910719"/>
                  <a:gd name="connsiteY14-27372" fmla="*/ 610762 h 2460329"/>
                  <a:gd name="connsiteX15-27373" fmla="*/ 394331 w 1910719"/>
                  <a:gd name="connsiteY15-27374" fmla="*/ 2051233 h 2460329"/>
                  <a:gd name="connsiteX16-27375" fmla="*/ 434345 w 1910719"/>
                  <a:gd name="connsiteY16-27376" fmla="*/ 458436 h 2460329"/>
                  <a:gd name="connsiteX17-27377" fmla="*/ 445127 w 1910719"/>
                  <a:gd name="connsiteY17-27378" fmla="*/ 2233968 h 2460329"/>
                  <a:gd name="connsiteX18-27379" fmla="*/ 492130 w 1910719"/>
                  <a:gd name="connsiteY18-27380" fmla="*/ 298415 h 2460329"/>
                  <a:gd name="connsiteX19-27381" fmla="*/ 513063 w 1910719"/>
                  <a:gd name="connsiteY19-27382" fmla="*/ 2459491 h 2460329"/>
                  <a:gd name="connsiteX20-27383" fmla="*/ 540395 w 1910719"/>
                  <a:gd name="connsiteY20-27384" fmla="*/ 141 h 2460329"/>
                  <a:gd name="connsiteX21-27385" fmla="*/ 558783 w 1910719"/>
                  <a:gd name="connsiteY21-27386" fmla="*/ 2334211 h 2460329"/>
                  <a:gd name="connsiteX22-27387" fmla="*/ 583570 w 1910719"/>
                  <a:gd name="connsiteY22-27388" fmla="*/ 240562 h 2460329"/>
                  <a:gd name="connsiteX23-27389" fmla="*/ 608317 w 1910719"/>
                  <a:gd name="connsiteY23-27390" fmla="*/ 2206127 h 2460329"/>
                  <a:gd name="connsiteX24-27391" fmla="*/ 626747 w 1910719"/>
                  <a:gd name="connsiteY24-27392" fmla="*/ 484037 h 2460329"/>
                  <a:gd name="connsiteX25-27393" fmla="*/ 654678 w 1910719"/>
                  <a:gd name="connsiteY25-27394" fmla="*/ 2011522 h 2460329"/>
                  <a:gd name="connsiteX26-27395" fmla="*/ 667391 w 1910719"/>
                  <a:gd name="connsiteY26-27396" fmla="*/ 737316 h 2460329"/>
                  <a:gd name="connsiteX27-27397" fmla="*/ 696594 w 1910719"/>
                  <a:gd name="connsiteY27-27398" fmla="*/ 1929906 h 2460329"/>
                  <a:gd name="connsiteX28-27399" fmla="*/ 721839 w 1910719"/>
                  <a:gd name="connsiteY28-27400" fmla="*/ 855714 h 2460329"/>
                  <a:gd name="connsiteX29-27401" fmla="*/ 742319 w 1910719"/>
                  <a:gd name="connsiteY29-27402" fmla="*/ 1720296 h 2460329"/>
                  <a:gd name="connsiteX30-27403" fmla="*/ 769624 w 1910719"/>
                  <a:gd name="connsiteY30-27404" fmla="*/ 939022 h 2460329"/>
                  <a:gd name="connsiteX31-27405" fmla="*/ 798040 w 1910719"/>
                  <a:gd name="connsiteY31-27406" fmla="*/ 1672756 h 2460329"/>
                  <a:gd name="connsiteX32-27407" fmla="*/ 821063 w 1910719"/>
                  <a:gd name="connsiteY32-27408" fmla="*/ 998597 h 2460329"/>
                  <a:gd name="connsiteX33-27409" fmla="*/ 845183 w 1910719"/>
                  <a:gd name="connsiteY33-27410" fmla="*/ 1602210 h 2460329"/>
                  <a:gd name="connsiteX34-27411" fmla="*/ 872501 w 1910719"/>
                  <a:gd name="connsiteY34-27412" fmla="*/ 1068448 h 2460329"/>
                  <a:gd name="connsiteX35-27413" fmla="*/ 899154 w 1910719"/>
                  <a:gd name="connsiteY35-27414" fmla="*/ 1553361 h 2460329"/>
                  <a:gd name="connsiteX36-27415" fmla="*/ 928221 w 1910719"/>
                  <a:gd name="connsiteY36-27416" fmla="*/ 1100590 h 2460329"/>
                  <a:gd name="connsiteX37-27417" fmla="*/ 960102 w 1910719"/>
                  <a:gd name="connsiteY37-27418" fmla="*/ 1534918 h 2460329"/>
                  <a:gd name="connsiteX38-27419" fmla="*/ 993301 w 1910719"/>
                  <a:gd name="connsiteY38-27420" fmla="*/ 1124747 h 2460329"/>
                  <a:gd name="connsiteX39-27421" fmla="*/ 1031856 w 1910719"/>
                  <a:gd name="connsiteY39-27422" fmla="*/ 1487450 h 2460329"/>
                  <a:gd name="connsiteX40-27423" fmla="*/ 1059337 w 1910719"/>
                  <a:gd name="connsiteY40-27424" fmla="*/ 1109075 h 2460329"/>
                  <a:gd name="connsiteX41-27425" fmla="*/ 1086812 w 1910719"/>
                  <a:gd name="connsiteY41-27426" fmla="*/ 1454258 h 2460329"/>
                  <a:gd name="connsiteX42-27427" fmla="*/ 1127131 w 1910719"/>
                  <a:gd name="connsiteY42-27428" fmla="*/ 1099158 h 2460329"/>
                  <a:gd name="connsiteX43-27429" fmla="*/ 1152534 w 1910719"/>
                  <a:gd name="connsiteY43-27430" fmla="*/ 1441295 h 2460329"/>
                  <a:gd name="connsiteX44-27431" fmla="*/ 1172226 w 1910719"/>
                  <a:gd name="connsiteY44-27432" fmla="*/ 1110221 h 2460329"/>
                  <a:gd name="connsiteX45-27433" fmla="*/ 1223334 w 1910719"/>
                  <a:gd name="connsiteY45-27434" fmla="*/ 1447876 h 2460329"/>
                  <a:gd name="connsiteX46-27435" fmla="*/ 1249376 w 1910719"/>
                  <a:gd name="connsiteY46-27436" fmla="*/ 1114161 h 2460329"/>
                  <a:gd name="connsiteX47-27437" fmla="*/ 1285569 w 1910719"/>
                  <a:gd name="connsiteY47-27438" fmla="*/ 1464747 h 2460329"/>
                  <a:gd name="connsiteX48-27439" fmla="*/ 1324151 w 1910719"/>
                  <a:gd name="connsiteY48-27440" fmla="*/ 1124492 h 2460329"/>
                  <a:gd name="connsiteX49-27441" fmla="*/ 1367008 w 1910719"/>
                  <a:gd name="connsiteY49-27442" fmla="*/ 1435095 h 2460329"/>
                  <a:gd name="connsiteX50-27443" fmla="*/ 1407336 w 1910719"/>
                  <a:gd name="connsiteY50-27444" fmla="*/ 1123942 h 2460329"/>
                  <a:gd name="connsiteX51-27445" fmla="*/ 1442575 w 1910719"/>
                  <a:gd name="connsiteY51-27446" fmla="*/ 1447573 h 2460329"/>
                  <a:gd name="connsiteX52-27447" fmla="*/ 1476874 w 1910719"/>
                  <a:gd name="connsiteY52-27448" fmla="*/ 1076671 h 2460329"/>
                  <a:gd name="connsiteX53-27449" fmla="*/ 1515919 w 1910719"/>
                  <a:gd name="connsiteY53-27450" fmla="*/ 1435335 h 2460329"/>
                  <a:gd name="connsiteX54-27451" fmla="*/ 1563072 w 1910719"/>
                  <a:gd name="connsiteY54-27452" fmla="*/ 1116584 h 2460329"/>
                  <a:gd name="connsiteX55-27453" fmla="*/ 1603076 w 1910719"/>
                  <a:gd name="connsiteY55-27454" fmla="*/ 1427977 h 2460329"/>
                  <a:gd name="connsiteX56-27455" fmla="*/ 1642125 w 1910719"/>
                  <a:gd name="connsiteY56-27456" fmla="*/ 1108307 h 2460329"/>
                  <a:gd name="connsiteX57-27457" fmla="*/ 1681657 w 1910719"/>
                  <a:gd name="connsiteY57-27458" fmla="*/ 1444370 h 2460329"/>
                  <a:gd name="connsiteX58-27459" fmla="*/ 1729755 w 1910719"/>
                  <a:gd name="connsiteY58-27460" fmla="*/ 1112664 h 2460329"/>
                  <a:gd name="connsiteX59-27461" fmla="*/ 1780233 w 1910719"/>
                  <a:gd name="connsiteY59-27462" fmla="*/ 1442320 h 2460329"/>
                  <a:gd name="connsiteX60-27463" fmla="*/ 1827853 w 1910719"/>
                  <a:gd name="connsiteY60-27464" fmla="*/ 1099333 h 2460329"/>
                  <a:gd name="connsiteX61-27465" fmla="*/ 1857381 w 1910719"/>
                  <a:gd name="connsiteY61-27466" fmla="*/ 1445349 h 2460329"/>
                  <a:gd name="connsiteX62-27467" fmla="*/ 1910719 w 1910719"/>
                  <a:gd name="connsiteY62-27468" fmla="*/ 1112029 h 2460329"/>
                  <a:gd name="connsiteX0-27469" fmla="*/ 0 w 1910719"/>
                  <a:gd name="connsiteY0-27470" fmla="*/ 1412109 h 2460329"/>
                  <a:gd name="connsiteX1-27471" fmla="*/ 37153 w 1910719"/>
                  <a:gd name="connsiteY1-27472" fmla="*/ 1109856 h 2460329"/>
                  <a:gd name="connsiteX2-27473" fmla="*/ 62867 w 1910719"/>
                  <a:gd name="connsiteY2-27474" fmla="*/ 1393646 h 2460329"/>
                  <a:gd name="connsiteX3-27475" fmla="*/ 103827 w 1910719"/>
                  <a:gd name="connsiteY3-27476" fmla="*/ 1082859 h 2460329"/>
                  <a:gd name="connsiteX4-27477" fmla="*/ 125733 w 1910719"/>
                  <a:gd name="connsiteY4-27478" fmla="*/ 1419293 h 2460329"/>
                  <a:gd name="connsiteX5-27479" fmla="*/ 170819 w 1910719"/>
                  <a:gd name="connsiteY5-27480" fmla="*/ 1151419 h 2460329"/>
                  <a:gd name="connsiteX6-27481" fmla="*/ 173603 w 1910719"/>
                  <a:gd name="connsiteY6-27482" fmla="*/ 1127906 h 2460329"/>
                  <a:gd name="connsiteX7-27483" fmla="*/ 200027 w 1910719"/>
                  <a:gd name="connsiteY7-27484" fmla="*/ 1509995 h 2460329"/>
                  <a:gd name="connsiteX8-27485" fmla="*/ 220352 w 1910719"/>
                  <a:gd name="connsiteY8-27486" fmla="*/ 1033313 h 2460329"/>
                  <a:gd name="connsiteX9-27487" fmla="*/ 250986 w 1910719"/>
                  <a:gd name="connsiteY9-27488" fmla="*/ 1564209 h 2460329"/>
                  <a:gd name="connsiteX10-27489" fmla="*/ 286391 w 1910719"/>
                  <a:gd name="connsiteY10-27490" fmla="*/ 930802 h 2460329"/>
                  <a:gd name="connsiteX11-27491" fmla="*/ 299087 w 1910719"/>
                  <a:gd name="connsiteY11-27492" fmla="*/ 1730975 h 2460329"/>
                  <a:gd name="connsiteX12-27493" fmla="*/ 328936 w 1910719"/>
                  <a:gd name="connsiteY12-27494" fmla="*/ 770855 h 2460329"/>
                  <a:gd name="connsiteX13-27495" fmla="*/ 342263 w 1910719"/>
                  <a:gd name="connsiteY13-27496" fmla="*/ 1883520 h 2460329"/>
                  <a:gd name="connsiteX14-27497" fmla="*/ 377830 w 1910719"/>
                  <a:gd name="connsiteY14-27498" fmla="*/ 610762 h 2460329"/>
                  <a:gd name="connsiteX15-27499" fmla="*/ 394331 w 1910719"/>
                  <a:gd name="connsiteY15-27500" fmla="*/ 2051233 h 2460329"/>
                  <a:gd name="connsiteX16-27501" fmla="*/ 434345 w 1910719"/>
                  <a:gd name="connsiteY16-27502" fmla="*/ 458436 h 2460329"/>
                  <a:gd name="connsiteX17-27503" fmla="*/ 460363 w 1910719"/>
                  <a:gd name="connsiteY17-27504" fmla="*/ 2238585 h 2460329"/>
                  <a:gd name="connsiteX18-27505" fmla="*/ 492130 w 1910719"/>
                  <a:gd name="connsiteY18-27506" fmla="*/ 298415 h 2460329"/>
                  <a:gd name="connsiteX19-27507" fmla="*/ 513063 w 1910719"/>
                  <a:gd name="connsiteY19-27508" fmla="*/ 2459491 h 2460329"/>
                  <a:gd name="connsiteX20-27509" fmla="*/ 540395 w 1910719"/>
                  <a:gd name="connsiteY20-27510" fmla="*/ 141 h 2460329"/>
                  <a:gd name="connsiteX21-27511" fmla="*/ 558783 w 1910719"/>
                  <a:gd name="connsiteY21-27512" fmla="*/ 2334211 h 2460329"/>
                  <a:gd name="connsiteX22-27513" fmla="*/ 583570 w 1910719"/>
                  <a:gd name="connsiteY22-27514" fmla="*/ 240562 h 2460329"/>
                  <a:gd name="connsiteX23-27515" fmla="*/ 608317 w 1910719"/>
                  <a:gd name="connsiteY23-27516" fmla="*/ 2206127 h 2460329"/>
                  <a:gd name="connsiteX24-27517" fmla="*/ 626747 w 1910719"/>
                  <a:gd name="connsiteY24-27518" fmla="*/ 484037 h 2460329"/>
                  <a:gd name="connsiteX25-27519" fmla="*/ 654678 w 1910719"/>
                  <a:gd name="connsiteY25-27520" fmla="*/ 2011522 h 2460329"/>
                  <a:gd name="connsiteX26-27521" fmla="*/ 667391 w 1910719"/>
                  <a:gd name="connsiteY26-27522" fmla="*/ 737316 h 2460329"/>
                  <a:gd name="connsiteX27-27523" fmla="*/ 696594 w 1910719"/>
                  <a:gd name="connsiteY27-27524" fmla="*/ 1929906 h 2460329"/>
                  <a:gd name="connsiteX28-27525" fmla="*/ 721839 w 1910719"/>
                  <a:gd name="connsiteY28-27526" fmla="*/ 855714 h 2460329"/>
                  <a:gd name="connsiteX29-27527" fmla="*/ 742319 w 1910719"/>
                  <a:gd name="connsiteY29-27528" fmla="*/ 1720296 h 2460329"/>
                  <a:gd name="connsiteX30-27529" fmla="*/ 769624 w 1910719"/>
                  <a:gd name="connsiteY30-27530" fmla="*/ 939022 h 2460329"/>
                  <a:gd name="connsiteX31-27531" fmla="*/ 798040 w 1910719"/>
                  <a:gd name="connsiteY31-27532" fmla="*/ 1672756 h 2460329"/>
                  <a:gd name="connsiteX32-27533" fmla="*/ 821063 w 1910719"/>
                  <a:gd name="connsiteY32-27534" fmla="*/ 998597 h 2460329"/>
                  <a:gd name="connsiteX33-27535" fmla="*/ 845183 w 1910719"/>
                  <a:gd name="connsiteY33-27536" fmla="*/ 1602210 h 2460329"/>
                  <a:gd name="connsiteX34-27537" fmla="*/ 872501 w 1910719"/>
                  <a:gd name="connsiteY34-27538" fmla="*/ 1068448 h 2460329"/>
                  <a:gd name="connsiteX35-27539" fmla="*/ 899154 w 1910719"/>
                  <a:gd name="connsiteY35-27540" fmla="*/ 1553361 h 2460329"/>
                  <a:gd name="connsiteX36-27541" fmla="*/ 928221 w 1910719"/>
                  <a:gd name="connsiteY36-27542" fmla="*/ 1100590 h 2460329"/>
                  <a:gd name="connsiteX37-27543" fmla="*/ 960102 w 1910719"/>
                  <a:gd name="connsiteY37-27544" fmla="*/ 1534918 h 2460329"/>
                  <a:gd name="connsiteX38-27545" fmla="*/ 993301 w 1910719"/>
                  <a:gd name="connsiteY38-27546" fmla="*/ 1124747 h 2460329"/>
                  <a:gd name="connsiteX39-27547" fmla="*/ 1031856 w 1910719"/>
                  <a:gd name="connsiteY39-27548" fmla="*/ 1487450 h 2460329"/>
                  <a:gd name="connsiteX40-27549" fmla="*/ 1059337 w 1910719"/>
                  <a:gd name="connsiteY40-27550" fmla="*/ 1109075 h 2460329"/>
                  <a:gd name="connsiteX41-27551" fmla="*/ 1086812 w 1910719"/>
                  <a:gd name="connsiteY41-27552" fmla="*/ 1454258 h 2460329"/>
                  <a:gd name="connsiteX42-27553" fmla="*/ 1127131 w 1910719"/>
                  <a:gd name="connsiteY42-27554" fmla="*/ 1099158 h 2460329"/>
                  <a:gd name="connsiteX43-27555" fmla="*/ 1152534 w 1910719"/>
                  <a:gd name="connsiteY43-27556" fmla="*/ 1441295 h 2460329"/>
                  <a:gd name="connsiteX44-27557" fmla="*/ 1172226 w 1910719"/>
                  <a:gd name="connsiteY44-27558" fmla="*/ 1110221 h 2460329"/>
                  <a:gd name="connsiteX45-27559" fmla="*/ 1223334 w 1910719"/>
                  <a:gd name="connsiteY45-27560" fmla="*/ 1447876 h 2460329"/>
                  <a:gd name="connsiteX46-27561" fmla="*/ 1249376 w 1910719"/>
                  <a:gd name="connsiteY46-27562" fmla="*/ 1114161 h 2460329"/>
                  <a:gd name="connsiteX47-27563" fmla="*/ 1285569 w 1910719"/>
                  <a:gd name="connsiteY47-27564" fmla="*/ 1464747 h 2460329"/>
                  <a:gd name="connsiteX48-27565" fmla="*/ 1324151 w 1910719"/>
                  <a:gd name="connsiteY48-27566" fmla="*/ 1124492 h 2460329"/>
                  <a:gd name="connsiteX49-27567" fmla="*/ 1367008 w 1910719"/>
                  <a:gd name="connsiteY49-27568" fmla="*/ 1435095 h 2460329"/>
                  <a:gd name="connsiteX50-27569" fmla="*/ 1407336 w 1910719"/>
                  <a:gd name="connsiteY50-27570" fmla="*/ 1123942 h 2460329"/>
                  <a:gd name="connsiteX51-27571" fmla="*/ 1442575 w 1910719"/>
                  <a:gd name="connsiteY51-27572" fmla="*/ 1447573 h 2460329"/>
                  <a:gd name="connsiteX52-27573" fmla="*/ 1476874 w 1910719"/>
                  <a:gd name="connsiteY52-27574" fmla="*/ 1076671 h 2460329"/>
                  <a:gd name="connsiteX53-27575" fmla="*/ 1515919 w 1910719"/>
                  <a:gd name="connsiteY53-27576" fmla="*/ 1435335 h 2460329"/>
                  <a:gd name="connsiteX54-27577" fmla="*/ 1563072 w 1910719"/>
                  <a:gd name="connsiteY54-27578" fmla="*/ 1116584 h 2460329"/>
                  <a:gd name="connsiteX55-27579" fmla="*/ 1603076 w 1910719"/>
                  <a:gd name="connsiteY55-27580" fmla="*/ 1427977 h 2460329"/>
                  <a:gd name="connsiteX56-27581" fmla="*/ 1642125 w 1910719"/>
                  <a:gd name="connsiteY56-27582" fmla="*/ 1108307 h 2460329"/>
                  <a:gd name="connsiteX57-27583" fmla="*/ 1681657 w 1910719"/>
                  <a:gd name="connsiteY57-27584" fmla="*/ 1444370 h 2460329"/>
                  <a:gd name="connsiteX58-27585" fmla="*/ 1729755 w 1910719"/>
                  <a:gd name="connsiteY58-27586" fmla="*/ 1112664 h 2460329"/>
                  <a:gd name="connsiteX59-27587" fmla="*/ 1780233 w 1910719"/>
                  <a:gd name="connsiteY59-27588" fmla="*/ 1442320 h 2460329"/>
                  <a:gd name="connsiteX60-27589" fmla="*/ 1827853 w 1910719"/>
                  <a:gd name="connsiteY60-27590" fmla="*/ 1099333 h 2460329"/>
                  <a:gd name="connsiteX61-27591" fmla="*/ 1857381 w 1910719"/>
                  <a:gd name="connsiteY61-27592" fmla="*/ 1445349 h 2460329"/>
                  <a:gd name="connsiteX62-27593" fmla="*/ 1910719 w 1910719"/>
                  <a:gd name="connsiteY62-27594" fmla="*/ 1112029 h 2460329"/>
                  <a:gd name="connsiteX0-27595" fmla="*/ 0 w 1910719"/>
                  <a:gd name="connsiteY0-27596" fmla="*/ 1412109 h 2460329"/>
                  <a:gd name="connsiteX1-27597" fmla="*/ 37153 w 1910719"/>
                  <a:gd name="connsiteY1-27598" fmla="*/ 1109856 h 2460329"/>
                  <a:gd name="connsiteX2-27599" fmla="*/ 62867 w 1910719"/>
                  <a:gd name="connsiteY2-27600" fmla="*/ 1393646 h 2460329"/>
                  <a:gd name="connsiteX3-27601" fmla="*/ 103827 w 1910719"/>
                  <a:gd name="connsiteY3-27602" fmla="*/ 1082859 h 2460329"/>
                  <a:gd name="connsiteX4-27603" fmla="*/ 125733 w 1910719"/>
                  <a:gd name="connsiteY4-27604" fmla="*/ 1419293 h 2460329"/>
                  <a:gd name="connsiteX5-27605" fmla="*/ 170819 w 1910719"/>
                  <a:gd name="connsiteY5-27606" fmla="*/ 1151419 h 2460329"/>
                  <a:gd name="connsiteX6-27607" fmla="*/ 173603 w 1910719"/>
                  <a:gd name="connsiteY6-27608" fmla="*/ 1127906 h 2460329"/>
                  <a:gd name="connsiteX7-27609" fmla="*/ 200027 w 1910719"/>
                  <a:gd name="connsiteY7-27610" fmla="*/ 1509995 h 2460329"/>
                  <a:gd name="connsiteX8-27611" fmla="*/ 220352 w 1910719"/>
                  <a:gd name="connsiteY8-27612" fmla="*/ 1033313 h 2460329"/>
                  <a:gd name="connsiteX9-27613" fmla="*/ 250986 w 1910719"/>
                  <a:gd name="connsiteY9-27614" fmla="*/ 1564209 h 2460329"/>
                  <a:gd name="connsiteX10-27615" fmla="*/ 286391 w 1910719"/>
                  <a:gd name="connsiteY10-27616" fmla="*/ 930802 h 2460329"/>
                  <a:gd name="connsiteX11-27617" fmla="*/ 299087 w 1910719"/>
                  <a:gd name="connsiteY11-27618" fmla="*/ 1730975 h 2460329"/>
                  <a:gd name="connsiteX12-27619" fmla="*/ 328936 w 1910719"/>
                  <a:gd name="connsiteY12-27620" fmla="*/ 770855 h 2460329"/>
                  <a:gd name="connsiteX13-27621" fmla="*/ 342263 w 1910719"/>
                  <a:gd name="connsiteY13-27622" fmla="*/ 1883520 h 2460329"/>
                  <a:gd name="connsiteX14-27623" fmla="*/ 377830 w 1910719"/>
                  <a:gd name="connsiteY14-27624" fmla="*/ 610762 h 2460329"/>
                  <a:gd name="connsiteX15-27625" fmla="*/ 407662 w 1910719"/>
                  <a:gd name="connsiteY15-27626" fmla="*/ 2060465 h 2460329"/>
                  <a:gd name="connsiteX16-27627" fmla="*/ 434345 w 1910719"/>
                  <a:gd name="connsiteY16-27628" fmla="*/ 458436 h 2460329"/>
                  <a:gd name="connsiteX17-27629" fmla="*/ 460363 w 1910719"/>
                  <a:gd name="connsiteY17-27630" fmla="*/ 2238585 h 2460329"/>
                  <a:gd name="connsiteX18-27631" fmla="*/ 492130 w 1910719"/>
                  <a:gd name="connsiteY18-27632" fmla="*/ 298415 h 2460329"/>
                  <a:gd name="connsiteX19-27633" fmla="*/ 513063 w 1910719"/>
                  <a:gd name="connsiteY19-27634" fmla="*/ 2459491 h 2460329"/>
                  <a:gd name="connsiteX20-27635" fmla="*/ 540395 w 1910719"/>
                  <a:gd name="connsiteY20-27636" fmla="*/ 141 h 2460329"/>
                  <a:gd name="connsiteX21-27637" fmla="*/ 558783 w 1910719"/>
                  <a:gd name="connsiteY21-27638" fmla="*/ 2334211 h 2460329"/>
                  <a:gd name="connsiteX22-27639" fmla="*/ 583570 w 1910719"/>
                  <a:gd name="connsiteY22-27640" fmla="*/ 240562 h 2460329"/>
                  <a:gd name="connsiteX23-27641" fmla="*/ 608317 w 1910719"/>
                  <a:gd name="connsiteY23-27642" fmla="*/ 2206127 h 2460329"/>
                  <a:gd name="connsiteX24-27643" fmla="*/ 626747 w 1910719"/>
                  <a:gd name="connsiteY24-27644" fmla="*/ 484037 h 2460329"/>
                  <a:gd name="connsiteX25-27645" fmla="*/ 654678 w 1910719"/>
                  <a:gd name="connsiteY25-27646" fmla="*/ 2011522 h 2460329"/>
                  <a:gd name="connsiteX26-27647" fmla="*/ 667391 w 1910719"/>
                  <a:gd name="connsiteY26-27648" fmla="*/ 737316 h 2460329"/>
                  <a:gd name="connsiteX27-27649" fmla="*/ 696594 w 1910719"/>
                  <a:gd name="connsiteY27-27650" fmla="*/ 1929906 h 2460329"/>
                  <a:gd name="connsiteX28-27651" fmla="*/ 721839 w 1910719"/>
                  <a:gd name="connsiteY28-27652" fmla="*/ 855714 h 2460329"/>
                  <a:gd name="connsiteX29-27653" fmla="*/ 742319 w 1910719"/>
                  <a:gd name="connsiteY29-27654" fmla="*/ 1720296 h 2460329"/>
                  <a:gd name="connsiteX30-27655" fmla="*/ 769624 w 1910719"/>
                  <a:gd name="connsiteY30-27656" fmla="*/ 939022 h 2460329"/>
                  <a:gd name="connsiteX31-27657" fmla="*/ 798040 w 1910719"/>
                  <a:gd name="connsiteY31-27658" fmla="*/ 1672756 h 2460329"/>
                  <a:gd name="connsiteX32-27659" fmla="*/ 821063 w 1910719"/>
                  <a:gd name="connsiteY32-27660" fmla="*/ 998597 h 2460329"/>
                  <a:gd name="connsiteX33-27661" fmla="*/ 845183 w 1910719"/>
                  <a:gd name="connsiteY33-27662" fmla="*/ 1602210 h 2460329"/>
                  <a:gd name="connsiteX34-27663" fmla="*/ 872501 w 1910719"/>
                  <a:gd name="connsiteY34-27664" fmla="*/ 1068448 h 2460329"/>
                  <a:gd name="connsiteX35-27665" fmla="*/ 899154 w 1910719"/>
                  <a:gd name="connsiteY35-27666" fmla="*/ 1553361 h 2460329"/>
                  <a:gd name="connsiteX36-27667" fmla="*/ 928221 w 1910719"/>
                  <a:gd name="connsiteY36-27668" fmla="*/ 1100590 h 2460329"/>
                  <a:gd name="connsiteX37-27669" fmla="*/ 960102 w 1910719"/>
                  <a:gd name="connsiteY37-27670" fmla="*/ 1534918 h 2460329"/>
                  <a:gd name="connsiteX38-27671" fmla="*/ 993301 w 1910719"/>
                  <a:gd name="connsiteY38-27672" fmla="*/ 1124747 h 2460329"/>
                  <a:gd name="connsiteX39-27673" fmla="*/ 1031856 w 1910719"/>
                  <a:gd name="connsiteY39-27674" fmla="*/ 1487450 h 2460329"/>
                  <a:gd name="connsiteX40-27675" fmla="*/ 1059337 w 1910719"/>
                  <a:gd name="connsiteY40-27676" fmla="*/ 1109075 h 2460329"/>
                  <a:gd name="connsiteX41-27677" fmla="*/ 1086812 w 1910719"/>
                  <a:gd name="connsiteY41-27678" fmla="*/ 1454258 h 2460329"/>
                  <a:gd name="connsiteX42-27679" fmla="*/ 1127131 w 1910719"/>
                  <a:gd name="connsiteY42-27680" fmla="*/ 1099158 h 2460329"/>
                  <a:gd name="connsiteX43-27681" fmla="*/ 1152534 w 1910719"/>
                  <a:gd name="connsiteY43-27682" fmla="*/ 1441295 h 2460329"/>
                  <a:gd name="connsiteX44-27683" fmla="*/ 1172226 w 1910719"/>
                  <a:gd name="connsiteY44-27684" fmla="*/ 1110221 h 2460329"/>
                  <a:gd name="connsiteX45-27685" fmla="*/ 1223334 w 1910719"/>
                  <a:gd name="connsiteY45-27686" fmla="*/ 1447876 h 2460329"/>
                  <a:gd name="connsiteX46-27687" fmla="*/ 1249376 w 1910719"/>
                  <a:gd name="connsiteY46-27688" fmla="*/ 1114161 h 2460329"/>
                  <a:gd name="connsiteX47-27689" fmla="*/ 1285569 w 1910719"/>
                  <a:gd name="connsiteY47-27690" fmla="*/ 1464747 h 2460329"/>
                  <a:gd name="connsiteX48-27691" fmla="*/ 1324151 w 1910719"/>
                  <a:gd name="connsiteY48-27692" fmla="*/ 1124492 h 2460329"/>
                  <a:gd name="connsiteX49-27693" fmla="*/ 1367008 w 1910719"/>
                  <a:gd name="connsiteY49-27694" fmla="*/ 1435095 h 2460329"/>
                  <a:gd name="connsiteX50-27695" fmla="*/ 1407336 w 1910719"/>
                  <a:gd name="connsiteY50-27696" fmla="*/ 1123942 h 2460329"/>
                  <a:gd name="connsiteX51-27697" fmla="*/ 1442575 w 1910719"/>
                  <a:gd name="connsiteY51-27698" fmla="*/ 1447573 h 2460329"/>
                  <a:gd name="connsiteX52-27699" fmla="*/ 1476874 w 1910719"/>
                  <a:gd name="connsiteY52-27700" fmla="*/ 1076671 h 2460329"/>
                  <a:gd name="connsiteX53-27701" fmla="*/ 1515919 w 1910719"/>
                  <a:gd name="connsiteY53-27702" fmla="*/ 1435335 h 2460329"/>
                  <a:gd name="connsiteX54-27703" fmla="*/ 1563072 w 1910719"/>
                  <a:gd name="connsiteY54-27704" fmla="*/ 1116584 h 2460329"/>
                  <a:gd name="connsiteX55-27705" fmla="*/ 1603076 w 1910719"/>
                  <a:gd name="connsiteY55-27706" fmla="*/ 1427977 h 2460329"/>
                  <a:gd name="connsiteX56-27707" fmla="*/ 1642125 w 1910719"/>
                  <a:gd name="connsiteY56-27708" fmla="*/ 1108307 h 2460329"/>
                  <a:gd name="connsiteX57-27709" fmla="*/ 1681657 w 1910719"/>
                  <a:gd name="connsiteY57-27710" fmla="*/ 1444370 h 2460329"/>
                  <a:gd name="connsiteX58-27711" fmla="*/ 1729755 w 1910719"/>
                  <a:gd name="connsiteY58-27712" fmla="*/ 1112664 h 2460329"/>
                  <a:gd name="connsiteX59-27713" fmla="*/ 1780233 w 1910719"/>
                  <a:gd name="connsiteY59-27714" fmla="*/ 1442320 h 2460329"/>
                  <a:gd name="connsiteX60-27715" fmla="*/ 1827853 w 1910719"/>
                  <a:gd name="connsiteY60-27716" fmla="*/ 1099333 h 2460329"/>
                  <a:gd name="connsiteX61-27717" fmla="*/ 1857381 w 1910719"/>
                  <a:gd name="connsiteY61-27718" fmla="*/ 1445349 h 2460329"/>
                  <a:gd name="connsiteX62-27719" fmla="*/ 1910719 w 1910719"/>
                  <a:gd name="connsiteY62-27720" fmla="*/ 1112029 h 2460329"/>
                  <a:gd name="connsiteX0-27721" fmla="*/ 0 w 1910719"/>
                  <a:gd name="connsiteY0-27722" fmla="*/ 1412109 h 2460329"/>
                  <a:gd name="connsiteX1-27723" fmla="*/ 37153 w 1910719"/>
                  <a:gd name="connsiteY1-27724" fmla="*/ 1109856 h 2460329"/>
                  <a:gd name="connsiteX2-27725" fmla="*/ 62867 w 1910719"/>
                  <a:gd name="connsiteY2-27726" fmla="*/ 1393646 h 2460329"/>
                  <a:gd name="connsiteX3-27727" fmla="*/ 103827 w 1910719"/>
                  <a:gd name="connsiteY3-27728" fmla="*/ 1082859 h 2460329"/>
                  <a:gd name="connsiteX4-27729" fmla="*/ 125733 w 1910719"/>
                  <a:gd name="connsiteY4-27730" fmla="*/ 1419293 h 2460329"/>
                  <a:gd name="connsiteX5-27731" fmla="*/ 170819 w 1910719"/>
                  <a:gd name="connsiteY5-27732" fmla="*/ 1151419 h 2460329"/>
                  <a:gd name="connsiteX6-27733" fmla="*/ 173603 w 1910719"/>
                  <a:gd name="connsiteY6-27734" fmla="*/ 1127906 h 2460329"/>
                  <a:gd name="connsiteX7-27735" fmla="*/ 200027 w 1910719"/>
                  <a:gd name="connsiteY7-27736" fmla="*/ 1509995 h 2460329"/>
                  <a:gd name="connsiteX8-27737" fmla="*/ 220352 w 1910719"/>
                  <a:gd name="connsiteY8-27738" fmla="*/ 1033313 h 2460329"/>
                  <a:gd name="connsiteX9-27739" fmla="*/ 250986 w 1910719"/>
                  <a:gd name="connsiteY9-27740" fmla="*/ 1564209 h 2460329"/>
                  <a:gd name="connsiteX10-27741" fmla="*/ 286391 w 1910719"/>
                  <a:gd name="connsiteY10-27742" fmla="*/ 930802 h 2460329"/>
                  <a:gd name="connsiteX11-27743" fmla="*/ 299087 w 1910719"/>
                  <a:gd name="connsiteY11-27744" fmla="*/ 1730975 h 2460329"/>
                  <a:gd name="connsiteX12-27745" fmla="*/ 328936 w 1910719"/>
                  <a:gd name="connsiteY12-27746" fmla="*/ 770855 h 2460329"/>
                  <a:gd name="connsiteX13-27747" fmla="*/ 342263 w 1910719"/>
                  <a:gd name="connsiteY13-27748" fmla="*/ 1883520 h 2460329"/>
                  <a:gd name="connsiteX14-27749" fmla="*/ 377830 w 1910719"/>
                  <a:gd name="connsiteY14-27750" fmla="*/ 610762 h 2460329"/>
                  <a:gd name="connsiteX15-27751" fmla="*/ 400044 w 1910719"/>
                  <a:gd name="connsiteY15-27752" fmla="*/ 2060465 h 2460329"/>
                  <a:gd name="connsiteX16-27753" fmla="*/ 434345 w 1910719"/>
                  <a:gd name="connsiteY16-27754" fmla="*/ 458436 h 2460329"/>
                  <a:gd name="connsiteX17-27755" fmla="*/ 460363 w 1910719"/>
                  <a:gd name="connsiteY17-27756" fmla="*/ 2238585 h 2460329"/>
                  <a:gd name="connsiteX18-27757" fmla="*/ 492130 w 1910719"/>
                  <a:gd name="connsiteY18-27758" fmla="*/ 298415 h 2460329"/>
                  <a:gd name="connsiteX19-27759" fmla="*/ 513063 w 1910719"/>
                  <a:gd name="connsiteY19-27760" fmla="*/ 2459491 h 2460329"/>
                  <a:gd name="connsiteX20-27761" fmla="*/ 540395 w 1910719"/>
                  <a:gd name="connsiteY20-27762" fmla="*/ 141 h 2460329"/>
                  <a:gd name="connsiteX21-27763" fmla="*/ 558783 w 1910719"/>
                  <a:gd name="connsiteY21-27764" fmla="*/ 2334211 h 2460329"/>
                  <a:gd name="connsiteX22-27765" fmla="*/ 583570 w 1910719"/>
                  <a:gd name="connsiteY22-27766" fmla="*/ 240562 h 2460329"/>
                  <a:gd name="connsiteX23-27767" fmla="*/ 608317 w 1910719"/>
                  <a:gd name="connsiteY23-27768" fmla="*/ 2206127 h 2460329"/>
                  <a:gd name="connsiteX24-27769" fmla="*/ 626747 w 1910719"/>
                  <a:gd name="connsiteY24-27770" fmla="*/ 484037 h 2460329"/>
                  <a:gd name="connsiteX25-27771" fmla="*/ 654678 w 1910719"/>
                  <a:gd name="connsiteY25-27772" fmla="*/ 2011522 h 2460329"/>
                  <a:gd name="connsiteX26-27773" fmla="*/ 667391 w 1910719"/>
                  <a:gd name="connsiteY26-27774" fmla="*/ 737316 h 2460329"/>
                  <a:gd name="connsiteX27-27775" fmla="*/ 696594 w 1910719"/>
                  <a:gd name="connsiteY27-27776" fmla="*/ 1929906 h 2460329"/>
                  <a:gd name="connsiteX28-27777" fmla="*/ 721839 w 1910719"/>
                  <a:gd name="connsiteY28-27778" fmla="*/ 855714 h 2460329"/>
                  <a:gd name="connsiteX29-27779" fmla="*/ 742319 w 1910719"/>
                  <a:gd name="connsiteY29-27780" fmla="*/ 1720296 h 2460329"/>
                  <a:gd name="connsiteX30-27781" fmla="*/ 769624 w 1910719"/>
                  <a:gd name="connsiteY30-27782" fmla="*/ 939022 h 2460329"/>
                  <a:gd name="connsiteX31-27783" fmla="*/ 798040 w 1910719"/>
                  <a:gd name="connsiteY31-27784" fmla="*/ 1672756 h 2460329"/>
                  <a:gd name="connsiteX32-27785" fmla="*/ 821063 w 1910719"/>
                  <a:gd name="connsiteY32-27786" fmla="*/ 998597 h 2460329"/>
                  <a:gd name="connsiteX33-27787" fmla="*/ 845183 w 1910719"/>
                  <a:gd name="connsiteY33-27788" fmla="*/ 1602210 h 2460329"/>
                  <a:gd name="connsiteX34-27789" fmla="*/ 872501 w 1910719"/>
                  <a:gd name="connsiteY34-27790" fmla="*/ 1068448 h 2460329"/>
                  <a:gd name="connsiteX35-27791" fmla="*/ 899154 w 1910719"/>
                  <a:gd name="connsiteY35-27792" fmla="*/ 1553361 h 2460329"/>
                  <a:gd name="connsiteX36-27793" fmla="*/ 928221 w 1910719"/>
                  <a:gd name="connsiteY36-27794" fmla="*/ 1100590 h 2460329"/>
                  <a:gd name="connsiteX37-27795" fmla="*/ 960102 w 1910719"/>
                  <a:gd name="connsiteY37-27796" fmla="*/ 1534918 h 2460329"/>
                  <a:gd name="connsiteX38-27797" fmla="*/ 993301 w 1910719"/>
                  <a:gd name="connsiteY38-27798" fmla="*/ 1124747 h 2460329"/>
                  <a:gd name="connsiteX39-27799" fmla="*/ 1031856 w 1910719"/>
                  <a:gd name="connsiteY39-27800" fmla="*/ 1487450 h 2460329"/>
                  <a:gd name="connsiteX40-27801" fmla="*/ 1059337 w 1910719"/>
                  <a:gd name="connsiteY40-27802" fmla="*/ 1109075 h 2460329"/>
                  <a:gd name="connsiteX41-27803" fmla="*/ 1086812 w 1910719"/>
                  <a:gd name="connsiteY41-27804" fmla="*/ 1454258 h 2460329"/>
                  <a:gd name="connsiteX42-27805" fmla="*/ 1127131 w 1910719"/>
                  <a:gd name="connsiteY42-27806" fmla="*/ 1099158 h 2460329"/>
                  <a:gd name="connsiteX43-27807" fmla="*/ 1152534 w 1910719"/>
                  <a:gd name="connsiteY43-27808" fmla="*/ 1441295 h 2460329"/>
                  <a:gd name="connsiteX44-27809" fmla="*/ 1172226 w 1910719"/>
                  <a:gd name="connsiteY44-27810" fmla="*/ 1110221 h 2460329"/>
                  <a:gd name="connsiteX45-27811" fmla="*/ 1223334 w 1910719"/>
                  <a:gd name="connsiteY45-27812" fmla="*/ 1447876 h 2460329"/>
                  <a:gd name="connsiteX46-27813" fmla="*/ 1249376 w 1910719"/>
                  <a:gd name="connsiteY46-27814" fmla="*/ 1114161 h 2460329"/>
                  <a:gd name="connsiteX47-27815" fmla="*/ 1285569 w 1910719"/>
                  <a:gd name="connsiteY47-27816" fmla="*/ 1464747 h 2460329"/>
                  <a:gd name="connsiteX48-27817" fmla="*/ 1324151 w 1910719"/>
                  <a:gd name="connsiteY48-27818" fmla="*/ 1124492 h 2460329"/>
                  <a:gd name="connsiteX49-27819" fmla="*/ 1367008 w 1910719"/>
                  <a:gd name="connsiteY49-27820" fmla="*/ 1435095 h 2460329"/>
                  <a:gd name="connsiteX50-27821" fmla="*/ 1407336 w 1910719"/>
                  <a:gd name="connsiteY50-27822" fmla="*/ 1123942 h 2460329"/>
                  <a:gd name="connsiteX51-27823" fmla="*/ 1442575 w 1910719"/>
                  <a:gd name="connsiteY51-27824" fmla="*/ 1447573 h 2460329"/>
                  <a:gd name="connsiteX52-27825" fmla="*/ 1476874 w 1910719"/>
                  <a:gd name="connsiteY52-27826" fmla="*/ 1076671 h 2460329"/>
                  <a:gd name="connsiteX53-27827" fmla="*/ 1515919 w 1910719"/>
                  <a:gd name="connsiteY53-27828" fmla="*/ 1435335 h 2460329"/>
                  <a:gd name="connsiteX54-27829" fmla="*/ 1563072 w 1910719"/>
                  <a:gd name="connsiteY54-27830" fmla="*/ 1116584 h 2460329"/>
                  <a:gd name="connsiteX55-27831" fmla="*/ 1603076 w 1910719"/>
                  <a:gd name="connsiteY55-27832" fmla="*/ 1427977 h 2460329"/>
                  <a:gd name="connsiteX56-27833" fmla="*/ 1642125 w 1910719"/>
                  <a:gd name="connsiteY56-27834" fmla="*/ 1108307 h 2460329"/>
                  <a:gd name="connsiteX57-27835" fmla="*/ 1681657 w 1910719"/>
                  <a:gd name="connsiteY57-27836" fmla="*/ 1444370 h 2460329"/>
                  <a:gd name="connsiteX58-27837" fmla="*/ 1729755 w 1910719"/>
                  <a:gd name="connsiteY58-27838" fmla="*/ 1112664 h 2460329"/>
                  <a:gd name="connsiteX59-27839" fmla="*/ 1780233 w 1910719"/>
                  <a:gd name="connsiteY59-27840" fmla="*/ 1442320 h 2460329"/>
                  <a:gd name="connsiteX60-27841" fmla="*/ 1827853 w 1910719"/>
                  <a:gd name="connsiteY60-27842" fmla="*/ 1099333 h 2460329"/>
                  <a:gd name="connsiteX61-27843" fmla="*/ 1857381 w 1910719"/>
                  <a:gd name="connsiteY61-27844" fmla="*/ 1445349 h 2460329"/>
                  <a:gd name="connsiteX62-27845" fmla="*/ 1910719 w 1910719"/>
                  <a:gd name="connsiteY62-27846" fmla="*/ 1112029 h 2460329"/>
                  <a:gd name="connsiteX0-27847" fmla="*/ 0 w 1910719"/>
                  <a:gd name="connsiteY0-27848" fmla="*/ 1412109 h 2460329"/>
                  <a:gd name="connsiteX1-27849" fmla="*/ 37153 w 1910719"/>
                  <a:gd name="connsiteY1-27850" fmla="*/ 1109856 h 2460329"/>
                  <a:gd name="connsiteX2-27851" fmla="*/ 62867 w 1910719"/>
                  <a:gd name="connsiteY2-27852" fmla="*/ 1393646 h 2460329"/>
                  <a:gd name="connsiteX3-27853" fmla="*/ 103827 w 1910719"/>
                  <a:gd name="connsiteY3-27854" fmla="*/ 1082859 h 2460329"/>
                  <a:gd name="connsiteX4-27855" fmla="*/ 125733 w 1910719"/>
                  <a:gd name="connsiteY4-27856" fmla="*/ 1419293 h 2460329"/>
                  <a:gd name="connsiteX5-27857" fmla="*/ 170819 w 1910719"/>
                  <a:gd name="connsiteY5-27858" fmla="*/ 1151419 h 2460329"/>
                  <a:gd name="connsiteX6-27859" fmla="*/ 173603 w 1910719"/>
                  <a:gd name="connsiteY6-27860" fmla="*/ 1127906 h 2460329"/>
                  <a:gd name="connsiteX7-27861" fmla="*/ 200027 w 1910719"/>
                  <a:gd name="connsiteY7-27862" fmla="*/ 1509995 h 2460329"/>
                  <a:gd name="connsiteX8-27863" fmla="*/ 220352 w 1910719"/>
                  <a:gd name="connsiteY8-27864" fmla="*/ 1033313 h 2460329"/>
                  <a:gd name="connsiteX9-27865" fmla="*/ 250986 w 1910719"/>
                  <a:gd name="connsiteY9-27866" fmla="*/ 1564209 h 2460329"/>
                  <a:gd name="connsiteX10-27867" fmla="*/ 286391 w 1910719"/>
                  <a:gd name="connsiteY10-27868" fmla="*/ 930802 h 2460329"/>
                  <a:gd name="connsiteX11-27869" fmla="*/ 299087 w 1910719"/>
                  <a:gd name="connsiteY11-27870" fmla="*/ 1730975 h 2460329"/>
                  <a:gd name="connsiteX12-27871" fmla="*/ 328936 w 1910719"/>
                  <a:gd name="connsiteY12-27872" fmla="*/ 770855 h 2460329"/>
                  <a:gd name="connsiteX13-27873" fmla="*/ 342263 w 1910719"/>
                  <a:gd name="connsiteY13-27874" fmla="*/ 1883520 h 2460329"/>
                  <a:gd name="connsiteX14-27875" fmla="*/ 377830 w 1910719"/>
                  <a:gd name="connsiteY14-27876" fmla="*/ 610762 h 2460329"/>
                  <a:gd name="connsiteX15-27877" fmla="*/ 400044 w 1910719"/>
                  <a:gd name="connsiteY15-27878" fmla="*/ 2060465 h 2460329"/>
                  <a:gd name="connsiteX16-27879" fmla="*/ 434345 w 1910719"/>
                  <a:gd name="connsiteY16-27880" fmla="*/ 458436 h 2460329"/>
                  <a:gd name="connsiteX17-27881" fmla="*/ 460363 w 1910719"/>
                  <a:gd name="connsiteY17-27882" fmla="*/ 2238585 h 2460329"/>
                  <a:gd name="connsiteX18-27883" fmla="*/ 492130 w 1910719"/>
                  <a:gd name="connsiteY18-27884" fmla="*/ 298415 h 2460329"/>
                  <a:gd name="connsiteX19-27885" fmla="*/ 513063 w 1910719"/>
                  <a:gd name="connsiteY19-27886" fmla="*/ 2459491 h 2460329"/>
                  <a:gd name="connsiteX20-27887" fmla="*/ 540395 w 1910719"/>
                  <a:gd name="connsiteY20-27888" fmla="*/ 141 h 2460329"/>
                  <a:gd name="connsiteX21-27889" fmla="*/ 558783 w 1910719"/>
                  <a:gd name="connsiteY21-27890" fmla="*/ 2334211 h 2460329"/>
                  <a:gd name="connsiteX22-27891" fmla="*/ 583570 w 1910719"/>
                  <a:gd name="connsiteY22-27892" fmla="*/ 240562 h 2460329"/>
                  <a:gd name="connsiteX23-27893" fmla="*/ 608317 w 1910719"/>
                  <a:gd name="connsiteY23-27894" fmla="*/ 2206127 h 2460329"/>
                  <a:gd name="connsiteX24-27895" fmla="*/ 626747 w 1910719"/>
                  <a:gd name="connsiteY24-27896" fmla="*/ 484037 h 2460329"/>
                  <a:gd name="connsiteX25-27897" fmla="*/ 654678 w 1910719"/>
                  <a:gd name="connsiteY25-27898" fmla="*/ 2011522 h 2460329"/>
                  <a:gd name="connsiteX26-27899" fmla="*/ 667391 w 1910719"/>
                  <a:gd name="connsiteY26-27900" fmla="*/ 737316 h 2460329"/>
                  <a:gd name="connsiteX27-27901" fmla="*/ 696594 w 1910719"/>
                  <a:gd name="connsiteY27-27902" fmla="*/ 1929906 h 2460329"/>
                  <a:gd name="connsiteX28-27903" fmla="*/ 721839 w 1910719"/>
                  <a:gd name="connsiteY28-27904" fmla="*/ 855714 h 2460329"/>
                  <a:gd name="connsiteX29-27905" fmla="*/ 742319 w 1910719"/>
                  <a:gd name="connsiteY29-27906" fmla="*/ 1720296 h 2460329"/>
                  <a:gd name="connsiteX30-27907" fmla="*/ 769624 w 1910719"/>
                  <a:gd name="connsiteY30-27908" fmla="*/ 939022 h 2460329"/>
                  <a:gd name="connsiteX31-27909" fmla="*/ 798040 w 1910719"/>
                  <a:gd name="connsiteY31-27910" fmla="*/ 1672756 h 2460329"/>
                  <a:gd name="connsiteX32-27911" fmla="*/ 821063 w 1910719"/>
                  <a:gd name="connsiteY32-27912" fmla="*/ 998597 h 2460329"/>
                  <a:gd name="connsiteX33-27913" fmla="*/ 845183 w 1910719"/>
                  <a:gd name="connsiteY33-27914" fmla="*/ 1602210 h 2460329"/>
                  <a:gd name="connsiteX34-27915" fmla="*/ 872501 w 1910719"/>
                  <a:gd name="connsiteY34-27916" fmla="*/ 1068448 h 2460329"/>
                  <a:gd name="connsiteX35-27917" fmla="*/ 899154 w 1910719"/>
                  <a:gd name="connsiteY35-27918" fmla="*/ 1553361 h 2460329"/>
                  <a:gd name="connsiteX36-27919" fmla="*/ 928221 w 1910719"/>
                  <a:gd name="connsiteY36-27920" fmla="*/ 1100590 h 2460329"/>
                  <a:gd name="connsiteX37-27921" fmla="*/ 960102 w 1910719"/>
                  <a:gd name="connsiteY37-27922" fmla="*/ 1534918 h 2460329"/>
                  <a:gd name="connsiteX38-27923" fmla="*/ 993301 w 1910719"/>
                  <a:gd name="connsiteY38-27924" fmla="*/ 1124747 h 2460329"/>
                  <a:gd name="connsiteX39-27925" fmla="*/ 1031856 w 1910719"/>
                  <a:gd name="connsiteY39-27926" fmla="*/ 1487450 h 2460329"/>
                  <a:gd name="connsiteX40-27927" fmla="*/ 1059337 w 1910719"/>
                  <a:gd name="connsiteY40-27928" fmla="*/ 1109075 h 2460329"/>
                  <a:gd name="connsiteX41-27929" fmla="*/ 1086812 w 1910719"/>
                  <a:gd name="connsiteY41-27930" fmla="*/ 1454258 h 2460329"/>
                  <a:gd name="connsiteX42-27931" fmla="*/ 1127131 w 1910719"/>
                  <a:gd name="connsiteY42-27932" fmla="*/ 1099158 h 2460329"/>
                  <a:gd name="connsiteX43-27933" fmla="*/ 1152534 w 1910719"/>
                  <a:gd name="connsiteY43-27934" fmla="*/ 1441295 h 2460329"/>
                  <a:gd name="connsiteX44-27935" fmla="*/ 1172226 w 1910719"/>
                  <a:gd name="connsiteY44-27936" fmla="*/ 1110221 h 2460329"/>
                  <a:gd name="connsiteX45-27937" fmla="*/ 1223334 w 1910719"/>
                  <a:gd name="connsiteY45-27938" fmla="*/ 1447876 h 2460329"/>
                  <a:gd name="connsiteX46-27939" fmla="*/ 1249376 w 1910719"/>
                  <a:gd name="connsiteY46-27940" fmla="*/ 1114161 h 2460329"/>
                  <a:gd name="connsiteX47-27941" fmla="*/ 1285569 w 1910719"/>
                  <a:gd name="connsiteY47-27942" fmla="*/ 1464747 h 2460329"/>
                  <a:gd name="connsiteX48-27943" fmla="*/ 1324151 w 1910719"/>
                  <a:gd name="connsiteY48-27944" fmla="*/ 1124492 h 2460329"/>
                  <a:gd name="connsiteX49-27945" fmla="*/ 1367008 w 1910719"/>
                  <a:gd name="connsiteY49-27946" fmla="*/ 1435095 h 2460329"/>
                  <a:gd name="connsiteX50-27947" fmla="*/ 1407336 w 1910719"/>
                  <a:gd name="connsiteY50-27948" fmla="*/ 1123942 h 2460329"/>
                  <a:gd name="connsiteX51-27949" fmla="*/ 1442575 w 1910719"/>
                  <a:gd name="connsiteY51-27950" fmla="*/ 1447573 h 2460329"/>
                  <a:gd name="connsiteX52-27951" fmla="*/ 1476874 w 1910719"/>
                  <a:gd name="connsiteY52-27952" fmla="*/ 1076671 h 2460329"/>
                  <a:gd name="connsiteX53-27953" fmla="*/ 1515919 w 1910719"/>
                  <a:gd name="connsiteY53-27954" fmla="*/ 1435335 h 2460329"/>
                  <a:gd name="connsiteX54-27955" fmla="*/ 1563072 w 1910719"/>
                  <a:gd name="connsiteY54-27956" fmla="*/ 1116584 h 2460329"/>
                  <a:gd name="connsiteX55-27957" fmla="*/ 1603076 w 1910719"/>
                  <a:gd name="connsiteY55-27958" fmla="*/ 1427977 h 2460329"/>
                  <a:gd name="connsiteX56-27959" fmla="*/ 1642125 w 1910719"/>
                  <a:gd name="connsiteY56-27960" fmla="*/ 1108307 h 2460329"/>
                  <a:gd name="connsiteX57-27961" fmla="*/ 1681657 w 1910719"/>
                  <a:gd name="connsiteY57-27962" fmla="*/ 1444370 h 2460329"/>
                  <a:gd name="connsiteX58-27963" fmla="*/ 1729755 w 1910719"/>
                  <a:gd name="connsiteY58-27964" fmla="*/ 1112664 h 2460329"/>
                  <a:gd name="connsiteX59-27965" fmla="*/ 1770711 w 1910719"/>
                  <a:gd name="connsiteY59-27966" fmla="*/ 1437704 h 2460329"/>
                  <a:gd name="connsiteX60-27967" fmla="*/ 1827853 w 1910719"/>
                  <a:gd name="connsiteY60-27968" fmla="*/ 1099333 h 2460329"/>
                  <a:gd name="connsiteX61-27969" fmla="*/ 1857381 w 1910719"/>
                  <a:gd name="connsiteY61-27970" fmla="*/ 1445349 h 2460329"/>
                  <a:gd name="connsiteX62-27971" fmla="*/ 1910719 w 1910719"/>
                  <a:gd name="connsiteY62-27972" fmla="*/ 1112029 h 2460329"/>
                  <a:gd name="connsiteX0-27973" fmla="*/ 0 w 1910719"/>
                  <a:gd name="connsiteY0-27974" fmla="*/ 1412109 h 2460329"/>
                  <a:gd name="connsiteX1-27975" fmla="*/ 37153 w 1910719"/>
                  <a:gd name="connsiteY1-27976" fmla="*/ 1109856 h 2460329"/>
                  <a:gd name="connsiteX2-27977" fmla="*/ 62867 w 1910719"/>
                  <a:gd name="connsiteY2-27978" fmla="*/ 1393646 h 2460329"/>
                  <a:gd name="connsiteX3-27979" fmla="*/ 103827 w 1910719"/>
                  <a:gd name="connsiteY3-27980" fmla="*/ 1082859 h 2460329"/>
                  <a:gd name="connsiteX4-27981" fmla="*/ 125733 w 1910719"/>
                  <a:gd name="connsiteY4-27982" fmla="*/ 1419293 h 2460329"/>
                  <a:gd name="connsiteX5-27983" fmla="*/ 170819 w 1910719"/>
                  <a:gd name="connsiteY5-27984" fmla="*/ 1151419 h 2460329"/>
                  <a:gd name="connsiteX6-27985" fmla="*/ 173603 w 1910719"/>
                  <a:gd name="connsiteY6-27986" fmla="*/ 1127906 h 2460329"/>
                  <a:gd name="connsiteX7-27987" fmla="*/ 200027 w 1910719"/>
                  <a:gd name="connsiteY7-27988" fmla="*/ 1509995 h 2460329"/>
                  <a:gd name="connsiteX8-27989" fmla="*/ 220352 w 1910719"/>
                  <a:gd name="connsiteY8-27990" fmla="*/ 1033313 h 2460329"/>
                  <a:gd name="connsiteX9-27991" fmla="*/ 250986 w 1910719"/>
                  <a:gd name="connsiteY9-27992" fmla="*/ 1564209 h 2460329"/>
                  <a:gd name="connsiteX10-27993" fmla="*/ 286391 w 1910719"/>
                  <a:gd name="connsiteY10-27994" fmla="*/ 930802 h 2460329"/>
                  <a:gd name="connsiteX11-27995" fmla="*/ 299087 w 1910719"/>
                  <a:gd name="connsiteY11-27996" fmla="*/ 1730975 h 2460329"/>
                  <a:gd name="connsiteX12-27997" fmla="*/ 328936 w 1910719"/>
                  <a:gd name="connsiteY12-27998" fmla="*/ 770855 h 2460329"/>
                  <a:gd name="connsiteX13-27999" fmla="*/ 342263 w 1910719"/>
                  <a:gd name="connsiteY13-28000" fmla="*/ 1883520 h 2460329"/>
                  <a:gd name="connsiteX14-28001" fmla="*/ 377830 w 1910719"/>
                  <a:gd name="connsiteY14-28002" fmla="*/ 610762 h 2460329"/>
                  <a:gd name="connsiteX15-28003" fmla="*/ 400044 w 1910719"/>
                  <a:gd name="connsiteY15-28004" fmla="*/ 2060465 h 2460329"/>
                  <a:gd name="connsiteX16-28005" fmla="*/ 434345 w 1910719"/>
                  <a:gd name="connsiteY16-28006" fmla="*/ 458436 h 2460329"/>
                  <a:gd name="connsiteX17-28007" fmla="*/ 460363 w 1910719"/>
                  <a:gd name="connsiteY17-28008" fmla="*/ 2238585 h 2460329"/>
                  <a:gd name="connsiteX18-28009" fmla="*/ 492130 w 1910719"/>
                  <a:gd name="connsiteY18-28010" fmla="*/ 298415 h 2460329"/>
                  <a:gd name="connsiteX19-28011" fmla="*/ 513063 w 1910719"/>
                  <a:gd name="connsiteY19-28012" fmla="*/ 2459491 h 2460329"/>
                  <a:gd name="connsiteX20-28013" fmla="*/ 540395 w 1910719"/>
                  <a:gd name="connsiteY20-28014" fmla="*/ 141 h 2460329"/>
                  <a:gd name="connsiteX21-28015" fmla="*/ 558783 w 1910719"/>
                  <a:gd name="connsiteY21-28016" fmla="*/ 2334211 h 2460329"/>
                  <a:gd name="connsiteX22-28017" fmla="*/ 583570 w 1910719"/>
                  <a:gd name="connsiteY22-28018" fmla="*/ 240562 h 2460329"/>
                  <a:gd name="connsiteX23-28019" fmla="*/ 608317 w 1910719"/>
                  <a:gd name="connsiteY23-28020" fmla="*/ 2206127 h 2460329"/>
                  <a:gd name="connsiteX24-28021" fmla="*/ 626747 w 1910719"/>
                  <a:gd name="connsiteY24-28022" fmla="*/ 484037 h 2460329"/>
                  <a:gd name="connsiteX25-28023" fmla="*/ 654678 w 1910719"/>
                  <a:gd name="connsiteY25-28024" fmla="*/ 2011522 h 2460329"/>
                  <a:gd name="connsiteX26-28025" fmla="*/ 667391 w 1910719"/>
                  <a:gd name="connsiteY26-28026" fmla="*/ 737316 h 2460329"/>
                  <a:gd name="connsiteX27-28027" fmla="*/ 696594 w 1910719"/>
                  <a:gd name="connsiteY27-28028" fmla="*/ 1929906 h 2460329"/>
                  <a:gd name="connsiteX28-28029" fmla="*/ 721839 w 1910719"/>
                  <a:gd name="connsiteY28-28030" fmla="*/ 855714 h 2460329"/>
                  <a:gd name="connsiteX29-28031" fmla="*/ 742319 w 1910719"/>
                  <a:gd name="connsiteY29-28032" fmla="*/ 1720296 h 2460329"/>
                  <a:gd name="connsiteX30-28033" fmla="*/ 769624 w 1910719"/>
                  <a:gd name="connsiteY30-28034" fmla="*/ 939022 h 2460329"/>
                  <a:gd name="connsiteX31-28035" fmla="*/ 798040 w 1910719"/>
                  <a:gd name="connsiteY31-28036" fmla="*/ 1672756 h 2460329"/>
                  <a:gd name="connsiteX32-28037" fmla="*/ 821063 w 1910719"/>
                  <a:gd name="connsiteY32-28038" fmla="*/ 998597 h 2460329"/>
                  <a:gd name="connsiteX33-28039" fmla="*/ 845183 w 1910719"/>
                  <a:gd name="connsiteY33-28040" fmla="*/ 1602210 h 2460329"/>
                  <a:gd name="connsiteX34-28041" fmla="*/ 872501 w 1910719"/>
                  <a:gd name="connsiteY34-28042" fmla="*/ 1068448 h 2460329"/>
                  <a:gd name="connsiteX35-28043" fmla="*/ 899154 w 1910719"/>
                  <a:gd name="connsiteY35-28044" fmla="*/ 1553361 h 2460329"/>
                  <a:gd name="connsiteX36-28045" fmla="*/ 928221 w 1910719"/>
                  <a:gd name="connsiteY36-28046" fmla="*/ 1100590 h 2460329"/>
                  <a:gd name="connsiteX37-28047" fmla="*/ 960102 w 1910719"/>
                  <a:gd name="connsiteY37-28048" fmla="*/ 1534918 h 2460329"/>
                  <a:gd name="connsiteX38-28049" fmla="*/ 993301 w 1910719"/>
                  <a:gd name="connsiteY38-28050" fmla="*/ 1124747 h 2460329"/>
                  <a:gd name="connsiteX39-28051" fmla="*/ 1031856 w 1910719"/>
                  <a:gd name="connsiteY39-28052" fmla="*/ 1487450 h 2460329"/>
                  <a:gd name="connsiteX40-28053" fmla="*/ 1059337 w 1910719"/>
                  <a:gd name="connsiteY40-28054" fmla="*/ 1109075 h 2460329"/>
                  <a:gd name="connsiteX41-28055" fmla="*/ 1086812 w 1910719"/>
                  <a:gd name="connsiteY41-28056" fmla="*/ 1454258 h 2460329"/>
                  <a:gd name="connsiteX42-28057" fmla="*/ 1127131 w 1910719"/>
                  <a:gd name="connsiteY42-28058" fmla="*/ 1099158 h 2460329"/>
                  <a:gd name="connsiteX43-28059" fmla="*/ 1152534 w 1910719"/>
                  <a:gd name="connsiteY43-28060" fmla="*/ 1441295 h 2460329"/>
                  <a:gd name="connsiteX44-28061" fmla="*/ 1172226 w 1910719"/>
                  <a:gd name="connsiteY44-28062" fmla="*/ 1110221 h 2460329"/>
                  <a:gd name="connsiteX45-28063" fmla="*/ 1223334 w 1910719"/>
                  <a:gd name="connsiteY45-28064" fmla="*/ 1447876 h 2460329"/>
                  <a:gd name="connsiteX46-28065" fmla="*/ 1249376 w 1910719"/>
                  <a:gd name="connsiteY46-28066" fmla="*/ 1114161 h 2460329"/>
                  <a:gd name="connsiteX47-28067" fmla="*/ 1285569 w 1910719"/>
                  <a:gd name="connsiteY47-28068" fmla="*/ 1464747 h 2460329"/>
                  <a:gd name="connsiteX48-28069" fmla="*/ 1324151 w 1910719"/>
                  <a:gd name="connsiteY48-28070" fmla="*/ 1124492 h 2460329"/>
                  <a:gd name="connsiteX49-28071" fmla="*/ 1367008 w 1910719"/>
                  <a:gd name="connsiteY49-28072" fmla="*/ 1435095 h 2460329"/>
                  <a:gd name="connsiteX50-28073" fmla="*/ 1407336 w 1910719"/>
                  <a:gd name="connsiteY50-28074" fmla="*/ 1123942 h 2460329"/>
                  <a:gd name="connsiteX51-28075" fmla="*/ 1442575 w 1910719"/>
                  <a:gd name="connsiteY51-28076" fmla="*/ 1447573 h 2460329"/>
                  <a:gd name="connsiteX52-28077" fmla="*/ 1476874 w 1910719"/>
                  <a:gd name="connsiteY52-28078" fmla="*/ 1076671 h 2460329"/>
                  <a:gd name="connsiteX53-28079" fmla="*/ 1515919 w 1910719"/>
                  <a:gd name="connsiteY53-28080" fmla="*/ 1435335 h 2460329"/>
                  <a:gd name="connsiteX54-28081" fmla="*/ 1563072 w 1910719"/>
                  <a:gd name="connsiteY54-28082" fmla="*/ 1116584 h 2460329"/>
                  <a:gd name="connsiteX55-28083" fmla="*/ 1603076 w 1910719"/>
                  <a:gd name="connsiteY55-28084" fmla="*/ 1427977 h 2460329"/>
                  <a:gd name="connsiteX56-28085" fmla="*/ 1642125 w 1910719"/>
                  <a:gd name="connsiteY56-28086" fmla="*/ 1108307 h 2460329"/>
                  <a:gd name="connsiteX57-28087" fmla="*/ 1681657 w 1910719"/>
                  <a:gd name="connsiteY57-28088" fmla="*/ 1444370 h 2460329"/>
                  <a:gd name="connsiteX58-28089" fmla="*/ 1729755 w 1910719"/>
                  <a:gd name="connsiteY58-28090" fmla="*/ 1112664 h 2460329"/>
                  <a:gd name="connsiteX59-28091" fmla="*/ 1770711 w 1910719"/>
                  <a:gd name="connsiteY59-28092" fmla="*/ 1437704 h 2460329"/>
                  <a:gd name="connsiteX60-28093" fmla="*/ 1827853 w 1910719"/>
                  <a:gd name="connsiteY60-28094" fmla="*/ 1154720 h 2460329"/>
                  <a:gd name="connsiteX61-28095" fmla="*/ 1857381 w 1910719"/>
                  <a:gd name="connsiteY61-28096" fmla="*/ 1445349 h 2460329"/>
                  <a:gd name="connsiteX62-28097" fmla="*/ 1910719 w 1910719"/>
                  <a:gd name="connsiteY62-28098" fmla="*/ 1112029 h 2460329"/>
                  <a:gd name="connsiteX0-28099" fmla="*/ 0 w 1910719"/>
                  <a:gd name="connsiteY0-28100" fmla="*/ 1412109 h 2460329"/>
                  <a:gd name="connsiteX1-28101" fmla="*/ 37153 w 1910719"/>
                  <a:gd name="connsiteY1-28102" fmla="*/ 1109856 h 2460329"/>
                  <a:gd name="connsiteX2-28103" fmla="*/ 62867 w 1910719"/>
                  <a:gd name="connsiteY2-28104" fmla="*/ 1393646 h 2460329"/>
                  <a:gd name="connsiteX3-28105" fmla="*/ 103827 w 1910719"/>
                  <a:gd name="connsiteY3-28106" fmla="*/ 1082859 h 2460329"/>
                  <a:gd name="connsiteX4-28107" fmla="*/ 125733 w 1910719"/>
                  <a:gd name="connsiteY4-28108" fmla="*/ 1419293 h 2460329"/>
                  <a:gd name="connsiteX5-28109" fmla="*/ 170819 w 1910719"/>
                  <a:gd name="connsiteY5-28110" fmla="*/ 1151419 h 2460329"/>
                  <a:gd name="connsiteX6-28111" fmla="*/ 173603 w 1910719"/>
                  <a:gd name="connsiteY6-28112" fmla="*/ 1127906 h 2460329"/>
                  <a:gd name="connsiteX7-28113" fmla="*/ 200027 w 1910719"/>
                  <a:gd name="connsiteY7-28114" fmla="*/ 1509995 h 2460329"/>
                  <a:gd name="connsiteX8-28115" fmla="*/ 220352 w 1910719"/>
                  <a:gd name="connsiteY8-28116" fmla="*/ 1033313 h 2460329"/>
                  <a:gd name="connsiteX9-28117" fmla="*/ 250986 w 1910719"/>
                  <a:gd name="connsiteY9-28118" fmla="*/ 1564209 h 2460329"/>
                  <a:gd name="connsiteX10-28119" fmla="*/ 286391 w 1910719"/>
                  <a:gd name="connsiteY10-28120" fmla="*/ 930802 h 2460329"/>
                  <a:gd name="connsiteX11-28121" fmla="*/ 299087 w 1910719"/>
                  <a:gd name="connsiteY11-28122" fmla="*/ 1730975 h 2460329"/>
                  <a:gd name="connsiteX12-28123" fmla="*/ 328936 w 1910719"/>
                  <a:gd name="connsiteY12-28124" fmla="*/ 770855 h 2460329"/>
                  <a:gd name="connsiteX13-28125" fmla="*/ 342263 w 1910719"/>
                  <a:gd name="connsiteY13-28126" fmla="*/ 1883520 h 2460329"/>
                  <a:gd name="connsiteX14-28127" fmla="*/ 377830 w 1910719"/>
                  <a:gd name="connsiteY14-28128" fmla="*/ 610762 h 2460329"/>
                  <a:gd name="connsiteX15-28129" fmla="*/ 400044 w 1910719"/>
                  <a:gd name="connsiteY15-28130" fmla="*/ 2060465 h 2460329"/>
                  <a:gd name="connsiteX16-28131" fmla="*/ 434345 w 1910719"/>
                  <a:gd name="connsiteY16-28132" fmla="*/ 458436 h 2460329"/>
                  <a:gd name="connsiteX17-28133" fmla="*/ 460363 w 1910719"/>
                  <a:gd name="connsiteY17-28134" fmla="*/ 2238585 h 2460329"/>
                  <a:gd name="connsiteX18-28135" fmla="*/ 492130 w 1910719"/>
                  <a:gd name="connsiteY18-28136" fmla="*/ 298415 h 2460329"/>
                  <a:gd name="connsiteX19-28137" fmla="*/ 513063 w 1910719"/>
                  <a:gd name="connsiteY19-28138" fmla="*/ 2459491 h 2460329"/>
                  <a:gd name="connsiteX20-28139" fmla="*/ 540395 w 1910719"/>
                  <a:gd name="connsiteY20-28140" fmla="*/ 141 h 2460329"/>
                  <a:gd name="connsiteX21-28141" fmla="*/ 558783 w 1910719"/>
                  <a:gd name="connsiteY21-28142" fmla="*/ 2334211 h 2460329"/>
                  <a:gd name="connsiteX22-28143" fmla="*/ 583570 w 1910719"/>
                  <a:gd name="connsiteY22-28144" fmla="*/ 240562 h 2460329"/>
                  <a:gd name="connsiteX23-28145" fmla="*/ 608317 w 1910719"/>
                  <a:gd name="connsiteY23-28146" fmla="*/ 2206127 h 2460329"/>
                  <a:gd name="connsiteX24-28147" fmla="*/ 626747 w 1910719"/>
                  <a:gd name="connsiteY24-28148" fmla="*/ 484037 h 2460329"/>
                  <a:gd name="connsiteX25-28149" fmla="*/ 654678 w 1910719"/>
                  <a:gd name="connsiteY25-28150" fmla="*/ 2011522 h 2460329"/>
                  <a:gd name="connsiteX26-28151" fmla="*/ 667391 w 1910719"/>
                  <a:gd name="connsiteY26-28152" fmla="*/ 737316 h 2460329"/>
                  <a:gd name="connsiteX27-28153" fmla="*/ 696594 w 1910719"/>
                  <a:gd name="connsiteY27-28154" fmla="*/ 1929906 h 2460329"/>
                  <a:gd name="connsiteX28-28155" fmla="*/ 721839 w 1910719"/>
                  <a:gd name="connsiteY28-28156" fmla="*/ 855714 h 2460329"/>
                  <a:gd name="connsiteX29-28157" fmla="*/ 742319 w 1910719"/>
                  <a:gd name="connsiteY29-28158" fmla="*/ 1720296 h 2460329"/>
                  <a:gd name="connsiteX30-28159" fmla="*/ 769624 w 1910719"/>
                  <a:gd name="connsiteY30-28160" fmla="*/ 939022 h 2460329"/>
                  <a:gd name="connsiteX31-28161" fmla="*/ 798040 w 1910719"/>
                  <a:gd name="connsiteY31-28162" fmla="*/ 1672756 h 2460329"/>
                  <a:gd name="connsiteX32-28163" fmla="*/ 821063 w 1910719"/>
                  <a:gd name="connsiteY32-28164" fmla="*/ 998597 h 2460329"/>
                  <a:gd name="connsiteX33-28165" fmla="*/ 845183 w 1910719"/>
                  <a:gd name="connsiteY33-28166" fmla="*/ 1602210 h 2460329"/>
                  <a:gd name="connsiteX34-28167" fmla="*/ 872501 w 1910719"/>
                  <a:gd name="connsiteY34-28168" fmla="*/ 1068448 h 2460329"/>
                  <a:gd name="connsiteX35-28169" fmla="*/ 899154 w 1910719"/>
                  <a:gd name="connsiteY35-28170" fmla="*/ 1553361 h 2460329"/>
                  <a:gd name="connsiteX36-28171" fmla="*/ 928221 w 1910719"/>
                  <a:gd name="connsiteY36-28172" fmla="*/ 1100590 h 2460329"/>
                  <a:gd name="connsiteX37-28173" fmla="*/ 960102 w 1910719"/>
                  <a:gd name="connsiteY37-28174" fmla="*/ 1534918 h 2460329"/>
                  <a:gd name="connsiteX38-28175" fmla="*/ 993301 w 1910719"/>
                  <a:gd name="connsiteY38-28176" fmla="*/ 1124747 h 2460329"/>
                  <a:gd name="connsiteX39-28177" fmla="*/ 1031856 w 1910719"/>
                  <a:gd name="connsiteY39-28178" fmla="*/ 1487450 h 2460329"/>
                  <a:gd name="connsiteX40-28179" fmla="*/ 1059337 w 1910719"/>
                  <a:gd name="connsiteY40-28180" fmla="*/ 1109075 h 2460329"/>
                  <a:gd name="connsiteX41-28181" fmla="*/ 1086812 w 1910719"/>
                  <a:gd name="connsiteY41-28182" fmla="*/ 1454258 h 2460329"/>
                  <a:gd name="connsiteX42-28183" fmla="*/ 1127131 w 1910719"/>
                  <a:gd name="connsiteY42-28184" fmla="*/ 1099158 h 2460329"/>
                  <a:gd name="connsiteX43-28185" fmla="*/ 1152534 w 1910719"/>
                  <a:gd name="connsiteY43-28186" fmla="*/ 1441295 h 2460329"/>
                  <a:gd name="connsiteX44-28187" fmla="*/ 1172226 w 1910719"/>
                  <a:gd name="connsiteY44-28188" fmla="*/ 1110221 h 2460329"/>
                  <a:gd name="connsiteX45-28189" fmla="*/ 1223334 w 1910719"/>
                  <a:gd name="connsiteY45-28190" fmla="*/ 1447876 h 2460329"/>
                  <a:gd name="connsiteX46-28191" fmla="*/ 1249376 w 1910719"/>
                  <a:gd name="connsiteY46-28192" fmla="*/ 1114161 h 2460329"/>
                  <a:gd name="connsiteX47-28193" fmla="*/ 1285569 w 1910719"/>
                  <a:gd name="connsiteY47-28194" fmla="*/ 1464747 h 2460329"/>
                  <a:gd name="connsiteX48-28195" fmla="*/ 1324151 w 1910719"/>
                  <a:gd name="connsiteY48-28196" fmla="*/ 1124492 h 2460329"/>
                  <a:gd name="connsiteX49-28197" fmla="*/ 1367008 w 1910719"/>
                  <a:gd name="connsiteY49-28198" fmla="*/ 1435095 h 2460329"/>
                  <a:gd name="connsiteX50-28199" fmla="*/ 1407336 w 1910719"/>
                  <a:gd name="connsiteY50-28200" fmla="*/ 1123942 h 2460329"/>
                  <a:gd name="connsiteX51-28201" fmla="*/ 1442575 w 1910719"/>
                  <a:gd name="connsiteY51-28202" fmla="*/ 1447573 h 2460329"/>
                  <a:gd name="connsiteX52-28203" fmla="*/ 1476874 w 1910719"/>
                  <a:gd name="connsiteY52-28204" fmla="*/ 1076671 h 2460329"/>
                  <a:gd name="connsiteX53-28205" fmla="*/ 1515919 w 1910719"/>
                  <a:gd name="connsiteY53-28206" fmla="*/ 1435335 h 2460329"/>
                  <a:gd name="connsiteX54-28207" fmla="*/ 1563072 w 1910719"/>
                  <a:gd name="connsiteY54-28208" fmla="*/ 1116584 h 2460329"/>
                  <a:gd name="connsiteX55-28209" fmla="*/ 1603076 w 1910719"/>
                  <a:gd name="connsiteY55-28210" fmla="*/ 1427977 h 2460329"/>
                  <a:gd name="connsiteX56-28211" fmla="*/ 1642125 w 1910719"/>
                  <a:gd name="connsiteY56-28212" fmla="*/ 1108307 h 2460329"/>
                  <a:gd name="connsiteX57-28213" fmla="*/ 1681657 w 1910719"/>
                  <a:gd name="connsiteY57-28214" fmla="*/ 1444370 h 2460329"/>
                  <a:gd name="connsiteX58-28215" fmla="*/ 1729755 w 1910719"/>
                  <a:gd name="connsiteY58-28216" fmla="*/ 1112664 h 2460329"/>
                  <a:gd name="connsiteX59-28217" fmla="*/ 1770711 w 1910719"/>
                  <a:gd name="connsiteY59-28218" fmla="*/ 1437704 h 2460329"/>
                  <a:gd name="connsiteX60-28219" fmla="*/ 1827853 w 1910719"/>
                  <a:gd name="connsiteY60-28220" fmla="*/ 1154720 h 2460329"/>
                  <a:gd name="connsiteX61-28221" fmla="*/ 1859286 w 1910719"/>
                  <a:gd name="connsiteY61-28222" fmla="*/ 1417655 h 2460329"/>
                  <a:gd name="connsiteX62-28223" fmla="*/ 1910719 w 1910719"/>
                  <a:gd name="connsiteY62-28224" fmla="*/ 1112029 h 2460329"/>
                  <a:gd name="connsiteX0-28225" fmla="*/ 0 w 1910719"/>
                  <a:gd name="connsiteY0-28226" fmla="*/ 1412109 h 2460329"/>
                  <a:gd name="connsiteX1-28227" fmla="*/ 37153 w 1910719"/>
                  <a:gd name="connsiteY1-28228" fmla="*/ 1109856 h 2460329"/>
                  <a:gd name="connsiteX2-28229" fmla="*/ 62867 w 1910719"/>
                  <a:gd name="connsiteY2-28230" fmla="*/ 1393646 h 2460329"/>
                  <a:gd name="connsiteX3-28231" fmla="*/ 103827 w 1910719"/>
                  <a:gd name="connsiteY3-28232" fmla="*/ 1082859 h 2460329"/>
                  <a:gd name="connsiteX4-28233" fmla="*/ 125733 w 1910719"/>
                  <a:gd name="connsiteY4-28234" fmla="*/ 1419293 h 2460329"/>
                  <a:gd name="connsiteX5-28235" fmla="*/ 170819 w 1910719"/>
                  <a:gd name="connsiteY5-28236" fmla="*/ 1151419 h 2460329"/>
                  <a:gd name="connsiteX6-28237" fmla="*/ 173603 w 1910719"/>
                  <a:gd name="connsiteY6-28238" fmla="*/ 1127906 h 2460329"/>
                  <a:gd name="connsiteX7-28239" fmla="*/ 200027 w 1910719"/>
                  <a:gd name="connsiteY7-28240" fmla="*/ 1509995 h 2460329"/>
                  <a:gd name="connsiteX8-28241" fmla="*/ 220352 w 1910719"/>
                  <a:gd name="connsiteY8-28242" fmla="*/ 1033313 h 2460329"/>
                  <a:gd name="connsiteX9-28243" fmla="*/ 250986 w 1910719"/>
                  <a:gd name="connsiteY9-28244" fmla="*/ 1564209 h 2460329"/>
                  <a:gd name="connsiteX10-28245" fmla="*/ 286391 w 1910719"/>
                  <a:gd name="connsiteY10-28246" fmla="*/ 930802 h 2460329"/>
                  <a:gd name="connsiteX11-28247" fmla="*/ 299087 w 1910719"/>
                  <a:gd name="connsiteY11-28248" fmla="*/ 1730975 h 2460329"/>
                  <a:gd name="connsiteX12-28249" fmla="*/ 328936 w 1910719"/>
                  <a:gd name="connsiteY12-28250" fmla="*/ 770855 h 2460329"/>
                  <a:gd name="connsiteX13-28251" fmla="*/ 342263 w 1910719"/>
                  <a:gd name="connsiteY13-28252" fmla="*/ 1883520 h 2460329"/>
                  <a:gd name="connsiteX14-28253" fmla="*/ 377830 w 1910719"/>
                  <a:gd name="connsiteY14-28254" fmla="*/ 610762 h 2460329"/>
                  <a:gd name="connsiteX15-28255" fmla="*/ 400044 w 1910719"/>
                  <a:gd name="connsiteY15-28256" fmla="*/ 2060465 h 2460329"/>
                  <a:gd name="connsiteX16-28257" fmla="*/ 434345 w 1910719"/>
                  <a:gd name="connsiteY16-28258" fmla="*/ 458436 h 2460329"/>
                  <a:gd name="connsiteX17-28259" fmla="*/ 460363 w 1910719"/>
                  <a:gd name="connsiteY17-28260" fmla="*/ 2238585 h 2460329"/>
                  <a:gd name="connsiteX18-28261" fmla="*/ 492130 w 1910719"/>
                  <a:gd name="connsiteY18-28262" fmla="*/ 298415 h 2460329"/>
                  <a:gd name="connsiteX19-28263" fmla="*/ 513063 w 1910719"/>
                  <a:gd name="connsiteY19-28264" fmla="*/ 2459491 h 2460329"/>
                  <a:gd name="connsiteX20-28265" fmla="*/ 540395 w 1910719"/>
                  <a:gd name="connsiteY20-28266" fmla="*/ 141 h 2460329"/>
                  <a:gd name="connsiteX21-28267" fmla="*/ 558783 w 1910719"/>
                  <a:gd name="connsiteY21-28268" fmla="*/ 2334211 h 2460329"/>
                  <a:gd name="connsiteX22-28269" fmla="*/ 583570 w 1910719"/>
                  <a:gd name="connsiteY22-28270" fmla="*/ 240562 h 2460329"/>
                  <a:gd name="connsiteX23-28271" fmla="*/ 608317 w 1910719"/>
                  <a:gd name="connsiteY23-28272" fmla="*/ 2206127 h 2460329"/>
                  <a:gd name="connsiteX24-28273" fmla="*/ 626747 w 1910719"/>
                  <a:gd name="connsiteY24-28274" fmla="*/ 484037 h 2460329"/>
                  <a:gd name="connsiteX25-28275" fmla="*/ 654678 w 1910719"/>
                  <a:gd name="connsiteY25-28276" fmla="*/ 2011522 h 2460329"/>
                  <a:gd name="connsiteX26-28277" fmla="*/ 667391 w 1910719"/>
                  <a:gd name="connsiteY26-28278" fmla="*/ 737316 h 2460329"/>
                  <a:gd name="connsiteX27-28279" fmla="*/ 696594 w 1910719"/>
                  <a:gd name="connsiteY27-28280" fmla="*/ 1929906 h 2460329"/>
                  <a:gd name="connsiteX28-28281" fmla="*/ 721839 w 1910719"/>
                  <a:gd name="connsiteY28-28282" fmla="*/ 855714 h 2460329"/>
                  <a:gd name="connsiteX29-28283" fmla="*/ 742319 w 1910719"/>
                  <a:gd name="connsiteY29-28284" fmla="*/ 1720296 h 2460329"/>
                  <a:gd name="connsiteX30-28285" fmla="*/ 769624 w 1910719"/>
                  <a:gd name="connsiteY30-28286" fmla="*/ 939022 h 2460329"/>
                  <a:gd name="connsiteX31-28287" fmla="*/ 798040 w 1910719"/>
                  <a:gd name="connsiteY31-28288" fmla="*/ 1672756 h 2460329"/>
                  <a:gd name="connsiteX32-28289" fmla="*/ 821063 w 1910719"/>
                  <a:gd name="connsiteY32-28290" fmla="*/ 998597 h 2460329"/>
                  <a:gd name="connsiteX33-28291" fmla="*/ 845183 w 1910719"/>
                  <a:gd name="connsiteY33-28292" fmla="*/ 1602210 h 2460329"/>
                  <a:gd name="connsiteX34-28293" fmla="*/ 872501 w 1910719"/>
                  <a:gd name="connsiteY34-28294" fmla="*/ 1068448 h 2460329"/>
                  <a:gd name="connsiteX35-28295" fmla="*/ 899154 w 1910719"/>
                  <a:gd name="connsiteY35-28296" fmla="*/ 1553361 h 2460329"/>
                  <a:gd name="connsiteX36-28297" fmla="*/ 928221 w 1910719"/>
                  <a:gd name="connsiteY36-28298" fmla="*/ 1100590 h 2460329"/>
                  <a:gd name="connsiteX37-28299" fmla="*/ 960102 w 1910719"/>
                  <a:gd name="connsiteY37-28300" fmla="*/ 1534918 h 2460329"/>
                  <a:gd name="connsiteX38-28301" fmla="*/ 993301 w 1910719"/>
                  <a:gd name="connsiteY38-28302" fmla="*/ 1124747 h 2460329"/>
                  <a:gd name="connsiteX39-28303" fmla="*/ 1031856 w 1910719"/>
                  <a:gd name="connsiteY39-28304" fmla="*/ 1487450 h 2460329"/>
                  <a:gd name="connsiteX40-28305" fmla="*/ 1059337 w 1910719"/>
                  <a:gd name="connsiteY40-28306" fmla="*/ 1109075 h 2460329"/>
                  <a:gd name="connsiteX41-28307" fmla="*/ 1086812 w 1910719"/>
                  <a:gd name="connsiteY41-28308" fmla="*/ 1454258 h 2460329"/>
                  <a:gd name="connsiteX42-28309" fmla="*/ 1127131 w 1910719"/>
                  <a:gd name="connsiteY42-28310" fmla="*/ 1099158 h 2460329"/>
                  <a:gd name="connsiteX43-28311" fmla="*/ 1152534 w 1910719"/>
                  <a:gd name="connsiteY43-28312" fmla="*/ 1441295 h 2460329"/>
                  <a:gd name="connsiteX44-28313" fmla="*/ 1172226 w 1910719"/>
                  <a:gd name="connsiteY44-28314" fmla="*/ 1110221 h 2460329"/>
                  <a:gd name="connsiteX45-28315" fmla="*/ 1223334 w 1910719"/>
                  <a:gd name="connsiteY45-28316" fmla="*/ 1447876 h 2460329"/>
                  <a:gd name="connsiteX46-28317" fmla="*/ 1249376 w 1910719"/>
                  <a:gd name="connsiteY46-28318" fmla="*/ 1114161 h 2460329"/>
                  <a:gd name="connsiteX47-28319" fmla="*/ 1285569 w 1910719"/>
                  <a:gd name="connsiteY47-28320" fmla="*/ 1464747 h 2460329"/>
                  <a:gd name="connsiteX48-28321" fmla="*/ 1324151 w 1910719"/>
                  <a:gd name="connsiteY48-28322" fmla="*/ 1124492 h 2460329"/>
                  <a:gd name="connsiteX49-28323" fmla="*/ 1367008 w 1910719"/>
                  <a:gd name="connsiteY49-28324" fmla="*/ 1435095 h 2460329"/>
                  <a:gd name="connsiteX50-28325" fmla="*/ 1407336 w 1910719"/>
                  <a:gd name="connsiteY50-28326" fmla="*/ 1123942 h 2460329"/>
                  <a:gd name="connsiteX51-28327" fmla="*/ 1442575 w 1910719"/>
                  <a:gd name="connsiteY51-28328" fmla="*/ 1447573 h 2460329"/>
                  <a:gd name="connsiteX52-28329" fmla="*/ 1476874 w 1910719"/>
                  <a:gd name="connsiteY52-28330" fmla="*/ 1076671 h 2460329"/>
                  <a:gd name="connsiteX53-28331" fmla="*/ 1515919 w 1910719"/>
                  <a:gd name="connsiteY53-28332" fmla="*/ 1435335 h 2460329"/>
                  <a:gd name="connsiteX54-28333" fmla="*/ 1563072 w 1910719"/>
                  <a:gd name="connsiteY54-28334" fmla="*/ 1116584 h 2460329"/>
                  <a:gd name="connsiteX55-28335" fmla="*/ 1603076 w 1910719"/>
                  <a:gd name="connsiteY55-28336" fmla="*/ 1427977 h 2460329"/>
                  <a:gd name="connsiteX56-28337" fmla="*/ 1642125 w 1910719"/>
                  <a:gd name="connsiteY56-28338" fmla="*/ 1108307 h 2460329"/>
                  <a:gd name="connsiteX57-28339" fmla="*/ 1681657 w 1910719"/>
                  <a:gd name="connsiteY57-28340" fmla="*/ 1444370 h 2460329"/>
                  <a:gd name="connsiteX58-28341" fmla="*/ 1727851 w 1910719"/>
                  <a:gd name="connsiteY58-28342" fmla="*/ 1149589 h 2460329"/>
                  <a:gd name="connsiteX59-28343" fmla="*/ 1770711 w 1910719"/>
                  <a:gd name="connsiteY59-28344" fmla="*/ 1437704 h 2460329"/>
                  <a:gd name="connsiteX60-28345" fmla="*/ 1827853 w 1910719"/>
                  <a:gd name="connsiteY60-28346" fmla="*/ 1154720 h 2460329"/>
                  <a:gd name="connsiteX61-28347" fmla="*/ 1859286 w 1910719"/>
                  <a:gd name="connsiteY61-28348" fmla="*/ 1417655 h 2460329"/>
                  <a:gd name="connsiteX62-28349" fmla="*/ 1910719 w 1910719"/>
                  <a:gd name="connsiteY62-28350" fmla="*/ 1112029 h 2460329"/>
                  <a:gd name="connsiteX0-28351" fmla="*/ 0 w 1910719"/>
                  <a:gd name="connsiteY0-28352" fmla="*/ 1412109 h 2460329"/>
                  <a:gd name="connsiteX1-28353" fmla="*/ 37153 w 1910719"/>
                  <a:gd name="connsiteY1-28354" fmla="*/ 1109856 h 2460329"/>
                  <a:gd name="connsiteX2-28355" fmla="*/ 62867 w 1910719"/>
                  <a:gd name="connsiteY2-28356" fmla="*/ 1393646 h 2460329"/>
                  <a:gd name="connsiteX3-28357" fmla="*/ 103827 w 1910719"/>
                  <a:gd name="connsiteY3-28358" fmla="*/ 1082859 h 2460329"/>
                  <a:gd name="connsiteX4-28359" fmla="*/ 125733 w 1910719"/>
                  <a:gd name="connsiteY4-28360" fmla="*/ 1419293 h 2460329"/>
                  <a:gd name="connsiteX5-28361" fmla="*/ 170819 w 1910719"/>
                  <a:gd name="connsiteY5-28362" fmla="*/ 1151419 h 2460329"/>
                  <a:gd name="connsiteX6-28363" fmla="*/ 173603 w 1910719"/>
                  <a:gd name="connsiteY6-28364" fmla="*/ 1127906 h 2460329"/>
                  <a:gd name="connsiteX7-28365" fmla="*/ 200027 w 1910719"/>
                  <a:gd name="connsiteY7-28366" fmla="*/ 1509995 h 2460329"/>
                  <a:gd name="connsiteX8-28367" fmla="*/ 220352 w 1910719"/>
                  <a:gd name="connsiteY8-28368" fmla="*/ 1033313 h 2460329"/>
                  <a:gd name="connsiteX9-28369" fmla="*/ 250986 w 1910719"/>
                  <a:gd name="connsiteY9-28370" fmla="*/ 1564209 h 2460329"/>
                  <a:gd name="connsiteX10-28371" fmla="*/ 286391 w 1910719"/>
                  <a:gd name="connsiteY10-28372" fmla="*/ 930802 h 2460329"/>
                  <a:gd name="connsiteX11-28373" fmla="*/ 299087 w 1910719"/>
                  <a:gd name="connsiteY11-28374" fmla="*/ 1730975 h 2460329"/>
                  <a:gd name="connsiteX12-28375" fmla="*/ 328936 w 1910719"/>
                  <a:gd name="connsiteY12-28376" fmla="*/ 770855 h 2460329"/>
                  <a:gd name="connsiteX13-28377" fmla="*/ 342263 w 1910719"/>
                  <a:gd name="connsiteY13-28378" fmla="*/ 1883520 h 2460329"/>
                  <a:gd name="connsiteX14-28379" fmla="*/ 377830 w 1910719"/>
                  <a:gd name="connsiteY14-28380" fmla="*/ 610762 h 2460329"/>
                  <a:gd name="connsiteX15-28381" fmla="*/ 400044 w 1910719"/>
                  <a:gd name="connsiteY15-28382" fmla="*/ 2060465 h 2460329"/>
                  <a:gd name="connsiteX16-28383" fmla="*/ 434345 w 1910719"/>
                  <a:gd name="connsiteY16-28384" fmla="*/ 458436 h 2460329"/>
                  <a:gd name="connsiteX17-28385" fmla="*/ 460363 w 1910719"/>
                  <a:gd name="connsiteY17-28386" fmla="*/ 2238585 h 2460329"/>
                  <a:gd name="connsiteX18-28387" fmla="*/ 492130 w 1910719"/>
                  <a:gd name="connsiteY18-28388" fmla="*/ 298415 h 2460329"/>
                  <a:gd name="connsiteX19-28389" fmla="*/ 513063 w 1910719"/>
                  <a:gd name="connsiteY19-28390" fmla="*/ 2459491 h 2460329"/>
                  <a:gd name="connsiteX20-28391" fmla="*/ 540395 w 1910719"/>
                  <a:gd name="connsiteY20-28392" fmla="*/ 141 h 2460329"/>
                  <a:gd name="connsiteX21-28393" fmla="*/ 558783 w 1910719"/>
                  <a:gd name="connsiteY21-28394" fmla="*/ 2334211 h 2460329"/>
                  <a:gd name="connsiteX22-28395" fmla="*/ 583570 w 1910719"/>
                  <a:gd name="connsiteY22-28396" fmla="*/ 240562 h 2460329"/>
                  <a:gd name="connsiteX23-28397" fmla="*/ 608317 w 1910719"/>
                  <a:gd name="connsiteY23-28398" fmla="*/ 2206127 h 2460329"/>
                  <a:gd name="connsiteX24-28399" fmla="*/ 626747 w 1910719"/>
                  <a:gd name="connsiteY24-28400" fmla="*/ 484037 h 2460329"/>
                  <a:gd name="connsiteX25-28401" fmla="*/ 654678 w 1910719"/>
                  <a:gd name="connsiteY25-28402" fmla="*/ 2011522 h 2460329"/>
                  <a:gd name="connsiteX26-28403" fmla="*/ 667391 w 1910719"/>
                  <a:gd name="connsiteY26-28404" fmla="*/ 737316 h 2460329"/>
                  <a:gd name="connsiteX27-28405" fmla="*/ 696594 w 1910719"/>
                  <a:gd name="connsiteY27-28406" fmla="*/ 1929906 h 2460329"/>
                  <a:gd name="connsiteX28-28407" fmla="*/ 721839 w 1910719"/>
                  <a:gd name="connsiteY28-28408" fmla="*/ 855714 h 2460329"/>
                  <a:gd name="connsiteX29-28409" fmla="*/ 742319 w 1910719"/>
                  <a:gd name="connsiteY29-28410" fmla="*/ 1720296 h 2460329"/>
                  <a:gd name="connsiteX30-28411" fmla="*/ 769624 w 1910719"/>
                  <a:gd name="connsiteY30-28412" fmla="*/ 939022 h 2460329"/>
                  <a:gd name="connsiteX31-28413" fmla="*/ 798040 w 1910719"/>
                  <a:gd name="connsiteY31-28414" fmla="*/ 1672756 h 2460329"/>
                  <a:gd name="connsiteX32-28415" fmla="*/ 821063 w 1910719"/>
                  <a:gd name="connsiteY32-28416" fmla="*/ 998597 h 2460329"/>
                  <a:gd name="connsiteX33-28417" fmla="*/ 845183 w 1910719"/>
                  <a:gd name="connsiteY33-28418" fmla="*/ 1602210 h 2460329"/>
                  <a:gd name="connsiteX34-28419" fmla="*/ 872501 w 1910719"/>
                  <a:gd name="connsiteY34-28420" fmla="*/ 1068448 h 2460329"/>
                  <a:gd name="connsiteX35-28421" fmla="*/ 899154 w 1910719"/>
                  <a:gd name="connsiteY35-28422" fmla="*/ 1553361 h 2460329"/>
                  <a:gd name="connsiteX36-28423" fmla="*/ 928221 w 1910719"/>
                  <a:gd name="connsiteY36-28424" fmla="*/ 1100590 h 2460329"/>
                  <a:gd name="connsiteX37-28425" fmla="*/ 960102 w 1910719"/>
                  <a:gd name="connsiteY37-28426" fmla="*/ 1534918 h 2460329"/>
                  <a:gd name="connsiteX38-28427" fmla="*/ 993301 w 1910719"/>
                  <a:gd name="connsiteY38-28428" fmla="*/ 1124747 h 2460329"/>
                  <a:gd name="connsiteX39-28429" fmla="*/ 1031856 w 1910719"/>
                  <a:gd name="connsiteY39-28430" fmla="*/ 1487450 h 2460329"/>
                  <a:gd name="connsiteX40-28431" fmla="*/ 1059337 w 1910719"/>
                  <a:gd name="connsiteY40-28432" fmla="*/ 1109075 h 2460329"/>
                  <a:gd name="connsiteX41-28433" fmla="*/ 1086812 w 1910719"/>
                  <a:gd name="connsiteY41-28434" fmla="*/ 1454258 h 2460329"/>
                  <a:gd name="connsiteX42-28435" fmla="*/ 1127131 w 1910719"/>
                  <a:gd name="connsiteY42-28436" fmla="*/ 1099158 h 2460329"/>
                  <a:gd name="connsiteX43-28437" fmla="*/ 1152534 w 1910719"/>
                  <a:gd name="connsiteY43-28438" fmla="*/ 1441295 h 2460329"/>
                  <a:gd name="connsiteX44-28439" fmla="*/ 1172226 w 1910719"/>
                  <a:gd name="connsiteY44-28440" fmla="*/ 1110221 h 2460329"/>
                  <a:gd name="connsiteX45-28441" fmla="*/ 1223334 w 1910719"/>
                  <a:gd name="connsiteY45-28442" fmla="*/ 1447876 h 2460329"/>
                  <a:gd name="connsiteX46-28443" fmla="*/ 1249376 w 1910719"/>
                  <a:gd name="connsiteY46-28444" fmla="*/ 1114161 h 2460329"/>
                  <a:gd name="connsiteX47-28445" fmla="*/ 1285569 w 1910719"/>
                  <a:gd name="connsiteY47-28446" fmla="*/ 1464747 h 2460329"/>
                  <a:gd name="connsiteX48-28447" fmla="*/ 1324151 w 1910719"/>
                  <a:gd name="connsiteY48-28448" fmla="*/ 1124492 h 2460329"/>
                  <a:gd name="connsiteX49-28449" fmla="*/ 1367008 w 1910719"/>
                  <a:gd name="connsiteY49-28450" fmla="*/ 1435095 h 2460329"/>
                  <a:gd name="connsiteX50-28451" fmla="*/ 1407336 w 1910719"/>
                  <a:gd name="connsiteY50-28452" fmla="*/ 1123942 h 2460329"/>
                  <a:gd name="connsiteX51-28453" fmla="*/ 1442575 w 1910719"/>
                  <a:gd name="connsiteY51-28454" fmla="*/ 1447573 h 2460329"/>
                  <a:gd name="connsiteX52-28455" fmla="*/ 1476874 w 1910719"/>
                  <a:gd name="connsiteY52-28456" fmla="*/ 1076671 h 2460329"/>
                  <a:gd name="connsiteX53-28457" fmla="*/ 1515919 w 1910719"/>
                  <a:gd name="connsiteY53-28458" fmla="*/ 1435335 h 2460329"/>
                  <a:gd name="connsiteX54-28459" fmla="*/ 1563072 w 1910719"/>
                  <a:gd name="connsiteY54-28460" fmla="*/ 1116584 h 2460329"/>
                  <a:gd name="connsiteX55-28461" fmla="*/ 1603076 w 1910719"/>
                  <a:gd name="connsiteY55-28462" fmla="*/ 1427977 h 2460329"/>
                  <a:gd name="connsiteX56-28463" fmla="*/ 1642125 w 1910719"/>
                  <a:gd name="connsiteY56-28464" fmla="*/ 1108307 h 2460329"/>
                  <a:gd name="connsiteX57-28465" fmla="*/ 1679753 w 1910719"/>
                  <a:gd name="connsiteY57-28466" fmla="*/ 1416676 h 2460329"/>
                  <a:gd name="connsiteX58-28467" fmla="*/ 1727851 w 1910719"/>
                  <a:gd name="connsiteY58-28468" fmla="*/ 1149589 h 2460329"/>
                  <a:gd name="connsiteX59-28469" fmla="*/ 1770711 w 1910719"/>
                  <a:gd name="connsiteY59-28470" fmla="*/ 1437704 h 2460329"/>
                  <a:gd name="connsiteX60-28471" fmla="*/ 1827853 w 1910719"/>
                  <a:gd name="connsiteY60-28472" fmla="*/ 1154720 h 2460329"/>
                  <a:gd name="connsiteX61-28473" fmla="*/ 1859286 w 1910719"/>
                  <a:gd name="connsiteY61-28474" fmla="*/ 1417655 h 2460329"/>
                  <a:gd name="connsiteX62-28475" fmla="*/ 1910719 w 1910719"/>
                  <a:gd name="connsiteY62-28476" fmla="*/ 1112029 h 2460329"/>
                  <a:gd name="connsiteX0-28477" fmla="*/ 0 w 1910719"/>
                  <a:gd name="connsiteY0-28478" fmla="*/ 1412109 h 2460329"/>
                  <a:gd name="connsiteX1-28479" fmla="*/ 37153 w 1910719"/>
                  <a:gd name="connsiteY1-28480" fmla="*/ 1109856 h 2460329"/>
                  <a:gd name="connsiteX2-28481" fmla="*/ 62867 w 1910719"/>
                  <a:gd name="connsiteY2-28482" fmla="*/ 1393646 h 2460329"/>
                  <a:gd name="connsiteX3-28483" fmla="*/ 103827 w 1910719"/>
                  <a:gd name="connsiteY3-28484" fmla="*/ 1082859 h 2460329"/>
                  <a:gd name="connsiteX4-28485" fmla="*/ 125733 w 1910719"/>
                  <a:gd name="connsiteY4-28486" fmla="*/ 1419293 h 2460329"/>
                  <a:gd name="connsiteX5-28487" fmla="*/ 170819 w 1910719"/>
                  <a:gd name="connsiteY5-28488" fmla="*/ 1151419 h 2460329"/>
                  <a:gd name="connsiteX6-28489" fmla="*/ 173603 w 1910719"/>
                  <a:gd name="connsiteY6-28490" fmla="*/ 1127906 h 2460329"/>
                  <a:gd name="connsiteX7-28491" fmla="*/ 200027 w 1910719"/>
                  <a:gd name="connsiteY7-28492" fmla="*/ 1509995 h 2460329"/>
                  <a:gd name="connsiteX8-28493" fmla="*/ 220352 w 1910719"/>
                  <a:gd name="connsiteY8-28494" fmla="*/ 1033313 h 2460329"/>
                  <a:gd name="connsiteX9-28495" fmla="*/ 250986 w 1910719"/>
                  <a:gd name="connsiteY9-28496" fmla="*/ 1564209 h 2460329"/>
                  <a:gd name="connsiteX10-28497" fmla="*/ 286391 w 1910719"/>
                  <a:gd name="connsiteY10-28498" fmla="*/ 930802 h 2460329"/>
                  <a:gd name="connsiteX11-28499" fmla="*/ 299087 w 1910719"/>
                  <a:gd name="connsiteY11-28500" fmla="*/ 1730975 h 2460329"/>
                  <a:gd name="connsiteX12-28501" fmla="*/ 328936 w 1910719"/>
                  <a:gd name="connsiteY12-28502" fmla="*/ 770855 h 2460329"/>
                  <a:gd name="connsiteX13-28503" fmla="*/ 342263 w 1910719"/>
                  <a:gd name="connsiteY13-28504" fmla="*/ 1883520 h 2460329"/>
                  <a:gd name="connsiteX14-28505" fmla="*/ 377830 w 1910719"/>
                  <a:gd name="connsiteY14-28506" fmla="*/ 610762 h 2460329"/>
                  <a:gd name="connsiteX15-28507" fmla="*/ 400044 w 1910719"/>
                  <a:gd name="connsiteY15-28508" fmla="*/ 2060465 h 2460329"/>
                  <a:gd name="connsiteX16-28509" fmla="*/ 434345 w 1910719"/>
                  <a:gd name="connsiteY16-28510" fmla="*/ 458436 h 2460329"/>
                  <a:gd name="connsiteX17-28511" fmla="*/ 460363 w 1910719"/>
                  <a:gd name="connsiteY17-28512" fmla="*/ 2238585 h 2460329"/>
                  <a:gd name="connsiteX18-28513" fmla="*/ 492130 w 1910719"/>
                  <a:gd name="connsiteY18-28514" fmla="*/ 298415 h 2460329"/>
                  <a:gd name="connsiteX19-28515" fmla="*/ 513063 w 1910719"/>
                  <a:gd name="connsiteY19-28516" fmla="*/ 2459491 h 2460329"/>
                  <a:gd name="connsiteX20-28517" fmla="*/ 540395 w 1910719"/>
                  <a:gd name="connsiteY20-28518" fmla="*/ 141 h 2460329"/>
                  <a:gd name="connsiteX21-28519" fmla="*/ 558783 w 1910719"/>
                  <a:gd name="connsiteY21-28520" fmla="*/ 2334211 h 2460329"/>
                  <a:gd name="connsiteX22-28521" fmla="*/ 583570 w 1910719"/>
                  <a:gd name="connsiteY22-28522" fmla="*/ 240562 h 2460329"/>
                  <a:gd name="connsiteX23-28523" fmla="*/ 608317 w 1910719"/>
                  <a:gd name="connsiteY23-28524" fmla="*/ 2206127 h 2460329"/>
                  <a:gd name="connsiteX24-28525" fmla="*/ 626747 w 1910719"/>
                  <a:gd name="connsiteY24-28526" fmla="*/ 484037 h 2460329"/>
                  <a:gd name="connsiteX25-28527" fmla="*/ 654678 w 1910719"/>
                  <a:gd name="connsiteY25-28528" fmla="*/ 2011522 h 2460329"/>
                  <a:gd name="connsiteX26-28529" fmla="*/ 667391 w 1910719"/>
                  <a:gd name="connsiteY26-28530" fmla="*/ 737316 h 2460329"/>
                  <a:gd name="connsiteX27-28531" fmla="*/ 696594 w 1910719"/>
                  <a:gd name="connsiteY27-28532" fmla="*/ 1929906 h 2460329"/>
                  <a:gd name="connsiteX28-28533" fmla="*/ 721839 w 1910719"/>
                  <a:gd name="connsiteY28-28534" fmla="*/ 855714 h 2460329"/>
                  <a:gd name="connsiteX29-28535" fmla="*/ 742319 w 1910719"/>
                  <a:gd name="connsiteY29-28536" fmla="*/ 1720296 h 2460329"/>
                  <a:gd name="connsiteX30-28537" fmla="*/ 769624 w 1910719"/>
                  <a:gd name="connsiteY30-28538" fmla="*/ 939022 h 2460329"/>
                  <a:gd name="connsiteX31-28539" fmla="*/ 798040 w 1910719"/>
                  <a:gd name="connsiteY31-28540" fmla="*/ 1672756 h 2460329"/>
                  <a:gd name="connsiteX32-28541" fmla="*/ 821063 w 1910719"/>
                  <a:gd name="connsiteY32-28542" fmla="*/ 998597 h 2460329"/>
                  <a:gd name="connsiteX33-28543" fmla="*/ 845183 w 1910719"/>
                  <a:gd name="connsiteY33-28544" fmla="*/ 1602210 h 2460329"/>
                  <a:gd name="connsiteX34-28545" fmla="*/ 872501 w 1910719"/>
                  <a:gd name="connsiteY34-28546" fmla="*/ 1068448 h 2460329"/>
                  <a:gd name="connsiteX35-28547" fmla="*/ 899154 w 1910719"/>
                  <a:gd name="connsiteY35-28548" fmla="*/ 1553361 h 2460329"/>
                  <a:gd name="connsiteX36-28549" fmla="*/ 928221 w 1910719"/>
                  <a:gd name="connsiteY36-28550" fmla="*/ 1100590 h 2460329"/>
                  <a:gd name="connsiteX37-28551" fmla="*/ 960102 w 1910719"/>
                  <a:gd name="connsiteY37-28552" fmla="*/ 1534918 h 2460329"/>
                  <a:gd name="connsiteX38-28553" fmla="*/ 993301 w 1910719"/>
                  <a:gd name="connsiteY38-28554" fmla="*/ 1124747 h 2460329"/>
                  <a:gd name="connsiteX39-28555" fmla="*/ 1031856 w 1910719"/>
                  <a:gd name="connsiteY39-28556" fmla="*/ 1487450 h 2460329"/>
                  <a:gd name="connsiteX40-28557" fmla="*/ 1059337 w 1910719"/>
                  <a:gd name="connsiteY40-28558" fmla="*/ 1109075 h 2460329"/>
                  <a:gd name="connsiteX41-28559" fmla="*/ 1086812 w 1910719"/>
                  <a:gd name="connsiteY41-28560" fmla="*/ 1454258 h 2460329"/>
                  <a:gd name="connsiteX42-28561" fmla="*/ 1127131 w 1910719"/>
                  <a:gd name="connsiteY42-28562" fmla="*/ 1099158 h 2460329"/>
                  <a:gd name="connsiteX43-28563" fmla="*/ 1152534 w 1910719"/>
                  <a:gd name="connsiteY43-28564" fmla="*/ 1441295 h 2460329"/>
                  <a:gd name="connsiteX44-28565" fmla="*/ 1172226 w 1910719"/>
                  <a:gd name="connsiteY44-28566" fmla="*/ 1110221 h 2460329"/>
                  <a:gd name="connsiteX45-28567" fmla="*/ 1223334 w 1910719"/>
                  <a:gd name="connsiteY45-28568" fmla="*/ 1447876 h 2460329"/>
                  <a:gd name="connsiteX46-28569" fmla="*/ 1249376 w 1910719"/>
                  <a:gd name="connsiteY46-28570" fmla="*/ 1114161 h 2460329"/>
                  <a:gd name="connsiteX47-28571" fmla="*/ 1285569 w 1910719"/>
                  <a:gd name="connsiteY47-28572" fmla="*/ 1464747 h 2460329"/>
                  <a:gd name="connsiteX48-28573" fmla="*/ 1324151 w 1910719"/>
                  <a:gd name="connsiteY48-28574" fmla="*/ 1124492 h 2460329"/>
                  <a:gd name="connsiteX49-28575" fmla="*/ 1367008 w 1910719"/>
                  <a:gd name="connsiteY49-28576" fmla="*/ 1435095 h 2460329"/>
                  <a:gd name="connsiteX50-28577" fmla="*/ 1407336 w 1910719"/>
                  <a:gd name="connsiteY50-28578" fmla="*/ 1123942 h 2460329"/>
                  <a:gd name="connsiteX51-28579" fmla="*/ 1442575 w 1910719"/>
                  <a:gd name="connsiteY51-28580" fmla="*/ 1447573 h 2460329"/>
                  <a:gd name="connsiteX52-28581" fmla="*/ 1482587 w 1910719"/>
                  <a:gd name="connsiteY52-28582" fmla="*/ 1132059 h 2460329"/>
                  <a:gd name="connsiteX53-28583" fmla="*/ 1515919 w 1910719"/>
                  <a:gd name="connsiteY53-28584" fmla="*/ 1435335 h 2460329"/>
                  <a:gd name="connsiteX54-28585" fmla="*/ 1563072 w 1910719"/>
                  <a:gd name="connsiteY54-28586" fmla="*/ 1116584 h 2460329"/>
                  <a:gd name="connsiteX55-28587" fmla="*/ 1603076 w 1910719"/>
                  <a:gd name="connsiteY55-28588" fmla="*/ 1427977 h 2460329"/>
                  <a:gd name="connsiteX56-28589" fmla="*/ 1642125 w 1910719"/>
                  <a:gd name="connsiteY56-28590" fmla="*/ 1108307 h 2460329"/>
                  <a:gd name="connsiteX57-28591" fmla="*/ 1679753 w 1910719"/>
                  <a:gd name="connsiteY57-28592" fmla="*/ 1416676 h 2460329"/>
                  <a:gd name="connsiteX58-28593" fmla="*/ 1727851 w 1910719"/>
                  <a:gd name="connsiteY58-28594" fmla="*/ 1149589 h 2460329"/>
                  <a:gd name="connsiteX59-28595" fmla="*/ 1770711 w 1910719"/>
                  <a:gd name="connsiteY59-28596" fmla="*/ 1437704 h 2460329"/>
                  <a:gd name="connsiteX60-28597" fmla="*/ 1827853 w 1910719"/>
                  <a:gd name="connsiteY60-28598" fmla="*/ 1154720 h 2460329"/>
                  <a:gd name="connsiteX61-28599" fmla="*/ 1859286 w 1910719"/>
                  <a:gd name="connsiteY61-28600" fmla="*/ 1417655 h 2460329"/>
                  <a:gd name="connsiteX62-28601" fmla="*/ 1910719 w 1910719"/>
                  <a:gd name="connsiteY62-28602" fmla="*/ 1112029 h 2460329"/>
                  <a:gd name="connsiteX0-28603" fmla="*/ 0 w 1910719"/>
                  <a:gd name="connsiteY0-28604" fmla="*/ 1412109 h 2460329"/>
                  <a:gd name="connsiteX1-28605" fmla="*/ 37153 w 1910719"/>
                  <a:gd name="connsiteY1-28606" fmla="*/ 1109856 h 2460329"/>
                  <a:gd name="connsiteX2-28607" fmla="*/ 62867 w 1910719"/>
                  <a:gd name="connsiteY2-28608" fmla="*/ 1393646 h 2460329"/>
                  <a:gd name="connsiteX3-28609" fmla="*/ 103827 w 1910719"/>
                  <a:gd name="connsiteY3-28610" fmla="*/ 1082859 h 2460329"/>
                  <a:gd name="connsiteX4-28611" fmla="*/ 125733 w 1910719"/>
                  <a:gd name="connsiteY4-28612" fmla="*/ 1419293 h 2460329"/>
                  <a:gd name="connsiteX5-28613" fmla="*/ 170819 w 1910719"/>
                  <a:gd name="connsiteY5-28614" fmla="*/ 1151419 h 2460329"/>
                  <a:gd name="connsiteX6-28615" fmla="*/ 173603 w 1910719"/>
                  <a:gd name="connsiteY6-28616" fmla="*/ 1127906 h 2460329"/>
                  <a:gd name="connsiteX7-28617" fmla="*/ 200027 w 1910719"/>
                  <a:gd name="connsiteY7-28618" fmla="*/ 1509995 h 2460329"/>
                  <a:gd name="connsiteX8-28619" fmla="*/ 220352 w 1910719"/>
                  <a:gd name="connsiteY8-28620" fmla="*/ 1033313 h 2460329"/>
                  <a:gd name="connsiteX9-28621" fmla="*/ 250986 w 1910719"/>
                  <a:gd name="connsiteY9-28622" fmla="*/ 1564209 h 2460329"/>
                  <a:gd name="connsiteX10-28623" fmla="*/ 286391 w 1910719"/>
                  <a:gd name="connsiteY10-28624" fmla="*/ 930802 h 2460329"/>
                  <a:gd name="connsiteX11-28625" fmla="*/ 299087 w 1910719"/>
                  <a:gd name="connsiteY11-28626" fmla="*/ 1730975 h 2460329"/>
                  <a:gd name="connsiteX12-28627" fmla="*/ 328936 w 1910719"/>
                  <a:gd name="connsiteY12-28628" fmla="*/ 770855 h 2460329"/>
                  <a:gd name="connsiteX13-28629" fmla="*/ 342263 w 1910719"/>
                  <a:gd name="connsiteY13-28630" fmla="*/ 1883520 h 2460329"/>
                  <a:gd name="connsiteX14-28631" fmla="*/ 377830 w 1910719"/>
                  <a:gd name="connsiteY14-28632" fmla="*/ 610762 h 2460329"/>
                  <a:gd name="connsiteX15-28633" fmla="*/ 400044 w 1910719"/>
                  <a:gd name="connsiteY15-28634" fmla="*/ 2060465 h 2460329"/>
                  <a:gd name="connsiteX16-28635" fmla="*/ 434345 w 1910719"/>
                  <a:gd name="connsiteY16-28636" fmla="*/ 458436 h 2460329"/>
                  <a:gd name="connsiteX17-28637" fmla="*/ 460363 w 1910719"/>
                  <a:gd name="connsiteY17-28638" fmla="*/ 2238585 h 2460329"/>
                  <a:gd name="connsiteX18-28639" fmla="*/ 492130 w 1910719"/>
                  <a:gd name="connsiteY18-28640" fmla="*/ 298415 h 2460329"/>
                  <a:gd name="connsiteX19-28641" fmla="*/ 513063 w 1910719"/>
                  <a:gd name="connsiteY19-28642" fmla="*/ 2459491 h 2460329"/>
                  <a:gd name="connsiteX20-28643" fmla="*/ 540395 w 1910719"/>
                  <a:gd name="connsiteY20-28644" fmla="*/ 141 h 2460329"/>
                  <a:gd name="connsiteX21-28645" fmla="*/ 558783 w 1910719"/>
                  <a:gd name="connsiteY21-28646" fmla="*/ 2334211 h 2460329"/>
                  <a:gd name="connsiteX22-28647" fmla="*/ 583570 w 1910719"/>
                  <a:gd name="connsiteY22-28648" fmla="*/ 240562 h 2460329"/>
                  <a:gd name="connsiteX23-28649" fmla="*/ 608317 w 1910719"/>
                  <a:gd name="connsiteY23-28650" fmla="*/ 2206127 h 2460329"/>
                  <a:gd name="connsiteX24-28651" fmla="*/ 626747 w 1910719"/>
                  <a:gd name="connsiteY24-28652" fmla="*/ 484037 h 2460329"/>
                  <a:gd name="connsiteX25-28653" fmla="*/ 654678 w 1910719"/>
                  <a:gd name="connsiteY25-28654" fmla="*/ 2011522 h 2460329"/>
                  <a:gd name="connsiteX26-28655" fmla="*/ 667391 w 1910719"/>
                  <a:gd name="connsiteY26-28656" fmla="*/ 737316 h 2460329"/>
                  <a:gd name="connsiteX27-28657" fmla="*/ 696594 w 1910719"/>
                  <a:gd name="connsiteY27-28658" fmla="*/ 1929906 h 2460329"/>
                  <a:gd name="connsiteX28-28659" fmla="*/ 721839 w 1910719"/>
                  <a:gd name="connsiteY28-28660" fmla="*/ 855714 h 2460329"/>
                  <a:gd name="connsiteX29-28661" fmla="*/ 742319 w 1910719"/>
                  <a:gd name="connsiteY29-28662" fmla="*/ 1720296 h 2460329"/>
                  <a:gd name="connsiteX30-28663" fmla="*/ 769624 w 1910719"/>
                  <a:gd name="connsiteY30-28664" fmla="*/ 939022 h 2460329"/>
                  <a:gd name="connsiteX31-28665" fmla="*/ 798040 w 1910719"/>
                  <a:gd name="connsiteY31-28666" fmla="*/ 1672756 h 2460329"/>
                  <a:gd name="connsiteX32-28667" fmla="*/ 821063 w 1910719"/>
                  <a:gd name="connsiteY32-28668" fmla="*/ 998597 h 2460329"/>
                  <a:gd name="connsiteX33-28669" fmla="*/ 845183 w 1910719"/>
                  <a:gd name="connsiteY33-28670" fmla="*/ 1602210 h 2460329"/>
                  <a:gd name="connsiteX34-28671" fmla="*/ 872501 w 1910719"/>
                  <a:gd name="connsiteY34-28672" fmla="*/ 1068448 h 2460329"/>
                  <a:gd name="connsiteX35-28673" fmla="*/ 899154 w 1910719"/>
                  <a:gd name="connsiteY35-28674" fmla="*/ 1553361 h 2460329"/>
                  <a:gd name="connsiteX36-28675" fmla="*/ 928221 w 1910719"/>
                  <a:gd name="connsiteY36-28676" fmla="*/ 1100590 h 2460329"/>
                  <a:gd name="connsiteX37-28677" fmla="*/ 960102 w 1910719"/>
                  <a:gd name="connsiteY37-28678" fmla="*/ 1534918 h 2460329"/>
                  <a:gd name="connsiteX38-28679" fmla="*/ 993301 w 1910719"/>
                  <a:gd name="connsiteY38-28680" fmla="*/ 1124747 h 2460329"/>
                  <a:gd name="connsiteX39-28681" fmla="*/ 1031856 w 1910719"/>
                  <a:gd name="connsiteY39-28682" fmla="*/ 1487450 h 2460329"/>
                  <a:gd name="connsiteX40-28683" fmla="*/ 1059337 w 1910719"/>
                  <a:gd name="connsiteY40-28684" fmla="*/ 1109075 h 2460329"/>
                  <a:gd name="connsiteX41-28685" fmla="*/ 1086812 w 1910719"/>
                  <a:gd name="connsiteY41-28686" fmla="*/ 1454258 h 2460329"/>
                  <a:gd name="connsiteX42-28687" fmla="*/ 1127131 w 1910719"/>
                  <a:gd name="connsiteY42-28688" fmla="*/ 1099158 h 2460329"/>
                  <a:gd name="connsiteX43-28689" fmla="*/ 1152534 w 1910719"/>
                  <a:gd name="connsiteY43-28690" fmla="*/ 1441295 h 2460329"/>
                  <a:gd name="connsiteX44-28691" fmla="*/ 1172226 w 1910719"/>
                  <a:gd name="connsiteY44-28692" fmla="*/ 1110221 h 2460329"/>
                  <a:gd name="connsiteX45-28693" fmla="*/ 1223334 w 1910719"/>
                  <a:gd name="connsiteY45-28694" fmla="*/ 1447876 h 2460329"/>
                  <a:gd name="connsiteX46-28695" fmla="*/ 1249376 w 1910719"/>
                  <a:gd name="connsiteY46-28696" fmla="*/ 1114161 h 2460329"/>
                  <a:gd name="connsiteX47-28697" fmla="*/ 1285569 w 1910719"/>
                  <a:gd name="connsiteY47-28698" fmla="*/ 1464747 h 2460329"/>
                  <a:gd name="connsiteX48-28699" fmla="*/ 1324151 w 1910719"/>
                  <a:gd name="connsiteY48-28700" fmla="*/ 1124492 h 2460329"/>
                  <a:gd name="connsiteX49-28701" fmla="*/ 1367008 w 1910719"/>
                  <a:gd name="connsiteY49-28702" fmla="*/ 1435095 h 2460329"/>
                  <a:gd name="connsiteX50-28703" fmla="*/ 1407336 w 1910719"/>
                  <a:gd name="connsiteY50-28704" fmla="*/ 1123942 h 2460329"/>
                  <a:gd name="connsiteX51-28705" fmla="*/ 1440671 w 1910719"/>
                  <a:gd name="connsiteY51-28706" fmla="*/ 1424494 h 2460329"/>
                  <a:gd name="connsiteX52-28707" fmla="*/ 1482587 w 1910719"/>
                  <a:gd name="connsiteY52-28708" fmla="*/ 1132059 h 2460329"/>
                  <a:gd name="connsiteX53-28709" fmla="*/ 1515919 w 1910719"/>
                  <a:gd name="connsiteY53-28710" fmla="*/ 1435335 h 2460329"/>
                  <a:gd name="connsiteX54-28711" fmla="*/ 1563072 w 1910719"/>
                  <a:gd name="connsiteY54-28712" fmla="*/ 1116584 h 2460329"/>
                  <a:gd name="connsiteX55-28713" fmla="*/ 1603076 w 1910719"/>
                  <a:gd name="connsiteY55-28714" fmla="*/ 1427977 h 2460329"/>
                  <a:gd name="connsiteX56-28715" fmla="*/ 1642125 w 1910719"/>
                  <a:gd name="connsiteY56-28716" fmla="*/ 1108307 h 2460329"/>
                  <a:gd name="connsiteX57-28717" fmla="*/ 1679753 w 1910719"/>
                  <a:gd name="connsiteY57-28718" fmla="*/ 1416676 h 2460329"/>
                  <a:gd name="connsiteX58-28719" fmla="*/ 1727851 w 1910719"/>
                  <a:gd name="connsiteY58-28720" fmla="*/ 1149589 h 2460329"/>
                  <a:gd name="connsiteX59-28721" fmla="*/ 1770711 w 1910719"/>
                  <a:gd name="connsiteY59-28722" fmla="*/ 1437704 h 2460329"/>
                  <a:gd name="connsiteX60-28723" fmla="*/ 1827853 w 1910719"/>
                  <a:gd name="connsiteY60-28724" fmla="*/ 1154720 h 2460329"/>
                  <a:gd name="connsiteX61-28725" fmla="*/ 1859286 w 1910719"/>
                  <a:gd name="connsiteY61-28726" fmla="*/ 1417655 h 2460329"/>
                  <a:gd name="connsiteX62-28727" fmla="*/ 1910719 w 1910719"/>
                  <a:gd name="connsiteY62-28728" fmla="*/ 1112029 h 2460329"/>
                  <a:gd name="connsiteX0-28729" fmla="*/ 0 w 1910719"/>
                  <a:gd name="connsiteY0-28730" fmla="*/ 1412109 h 2460329"/>
                  <a:gd name="connsiteX1-28731" fmla="*/ 37153 w 1910719"/>
                  <a:gd name="connsiteY1-28732" fmla="*/ 1109856 h 2460329"/>
                  <a:gd name="connsiteX2-28733" fmla="*/ 62867 w 1910719"/>
                  <a:gd name="connsiteY2-28734" fmla="*/ 1393646 h 2460329"/>
                  <a:gd name="connsiteX3-28735" fmla="*/ 103827 w 1910719"/>
                  <a:gd name="connsiteY3-28736" fmla="*/ 1082859 h 2460329"/>
                  <a:gd name="connsiteX4-28737" fmla="*/ 125733 w 1910719"/>
                  <a:gd name="connsiteY4-28738" fmla="*/ 1419293 h 2460329"/>
                  <a:gd name="connsiteX5-28739" fmla="*/ 170819 w 1910719"/>
                  <a:gd name="connsiteY5-28740" fmla="*/ 1151419 h 2460329"/>
                  <a:gd name="connsiteX6-28741" fmla="*/ 173603 w 1910719"/>
                  <a:gd name="connsiteY6-28742" fmla="*/ 1127906 h 2460329"/>
                  <a:gd name="connsiteX7-28743" fmla="*/ 200027 w 1910719"/>
                  <a:gd name="connsiteY7-28744" fmla="*/ 1509995 h 2460329"/>
                  <a:gd name="connsiteX8-28745" fmla="*/ 220352 w 1910719"/>
                  <a:gd name="connsiteY8-28746" fmla="*/ 1033313 h 2460329"/>
                  <a:gd name="connsiteX9-28747" fmla="*/ 250986 w 1910719"/>
                  <a:gd name="connsiteY9-28748" fmla="*/ 1564209 h 2460329"/>
                  <a:gd name="connsiteX10-28749" fmla="*/ 286391 w 1910719"/>
                  <a:gd name="connsiteY10-28750" fmla="*/ 930802 h 2460329"/>
                  <a:gd name="connsiteX11-28751" fmla="*/ 299087 w 1910719"/>
                  <a:gd name="connsiteY11-28752" fmla="*/ 1730975 h 2460329"/>
                  <a:gd name="connsiteX12-28753" fmla="*/ 328936 w 1910719"/>
                  <a:gd name="connsiteY12-28754" fmla="*/ 770855 h 2460329"/>
                  <a:gd name="connsiteX13-28755" fmla="*/ 342263 w 1910719"/>
                  <a:gd name="connsiteY13-28756" fmla="*/ 1883520 h 2460329"/>
                  <a:gd name="connsiteX14-28757" fmla="*/ 377830 w 1910719"/>
                  <a:gd name="connsiteY14-28758" fmla="*/ 610762 h 2460329"/>
                  <a:gd name="connsiteX15-28759" fmla="*/ 400044 w 1910719"/>
                  <a:gd name="connsiteY15-28760" fmla="*/ 2060465 h 2460329"/>
                  <a:gd name="connsiteX16-28761" fmla="*/ 434345 w 1910719"/>
                  <a:gd name="connsiteY16-28762" fmla="*/ 458436 h 2460329"/>
                  <a:gd name="connsiteX17-28763" fmla="*/ 460363 w 1910719"/>
                  <a:gd name="connsiteY17-28764" fmla="*/ 2238585 h 2460329"/>
                  <a:gd name="connsiteX18-28765" fmla="*/ 492130 w 1910719"/>
                  <a:gd name="connsiteY18-28766" fmla="*/ 298415 h 2460329"/>
                  <a:gd name="connsiteX19-28767" fmla="*/ 513063 w 1910719"/>
                  <a:gd name="connsiteY19-28768" fmla="*/ 2459491 h 2460329"/>
                  <a:gd name="connsiteX20-28769" fmla="*/ 540395 w 1910719"/>
                  <a:gd name="connsiteY20-28770" fmla="*/ 141 h 2460329"/>
                  <a:gd name="connsiteX21-28771" fmla="*/ 558783 w 1910719"/>
                  <a:gd name="connsiteY21-28772" fmla="*/ 2334211 h 2460329"/>
                  <a:gd name="connsiteX22-28773" fmla="*/ 583570 w 1910719"/>
                  <a:gd name="connsiteY22-28774" fmla="*/ 240562 h 2460329"/>
                  <a:gd name="connsiteX23-28775" fmla="*/ 608317 w 1910719"/>
                  <a:gd name="connsiteY23-28776" fmla="*/ 2206127 h 2460329"/>
                  <a:gd name="connsiteX24-28777" fmla="*/ 626747 w 1910719"/>
                  <a:gd name="connsiteY24-28778" fmla="*/ 484037 h 2460329"/>
                  <a:gd name="connsiteX25-28779" fmla="*/ 654678 w 1910719"/>
                  <a:gd name="connsiteY25-28780" fmla="*/ 2011522 h 2460329"/>
                  <a:gd name="connsiteX26-28781" fmla="*/ 667391 w 1910719"/>
                  <a:gd name="connsiteY26-28782" fmla="*/ 737316 h 2460329"/>
                  <a:gd name="connsiteX27-28783" fmla="*/ 696594 w 1910719"/>
                  <a:gd name="connsiteY27-28784" fmla="*/ 1929906 h 2460329"/>
                  <a:gd name="connsiteX28-28785" fmla="*/ 721839 w 1910719"/>
                  <a:gd name="connsiteY28-28786" fmla="*/ 855714 h 2460329"/>
                  <a:gd name="connsiteX29-28787" fmla="*/ 742319 w 1910719"/>
                  <a:gd name="connsiteY29-28788" fmla="*/ 1720296 h 2460329"/>
                  <a:gd name="connsiteX30-28789" fmla="*/ 769624 w 1910719"/>
                  <a:gd name="connsiteY30-28790" fmla="*/ 939022 h 2460329"/>
                  <a:gd name="connsiteX31-28791" fmla="*/ 798040 w 1910719"/>
                  <a:gd name="connsiteY31-28792" fmla="*/ 1672756 h 2460329"/>
                  <a:gd name="connsiteX32-28793" fmla="*/ 821063 w 1910719"/>
                  <a:gd name="connsiteY32-28794" fmla="*/ 998597 h 2460329"/>
                  <a:gd name="connsiteX33-28795" fmla="*/ 845183 w 1910719"/>
                  <a:gd name="connsiteY33-28796" fmla="*/ 1602210 h 2460329"/>
                  <a:gd name="connsiteX34-28797" fmla="*/ 872501 w 1910719"/>
                  <a:gd name="connsiteY34-28798" fmla="*/ 1068448 h 2460329"/>
                  <a:gd name="connsiteX35-28799" fmla="*/ 899154 w 1910719"/>
                  <a:gd name="connsiteY35-28800" fmla="*/ 1553361 h 2460329"/>
                  <a:gd name="connsiteX36-28801" fmla="*/ 928221 w 1910719"/>
                  <a:gd name="connsiteY36-28802" fmla="*/ 1063664 h 2460329"/>
                  <a:gd name="connsiteX37-28803" fmla="*/ 960102 w 1910719"/>
                  <a:gd name="connsiteY37-28804" fmla="*/ 1534918 h 2460329"/>
                  <a:gd name="connsiteX38-28805" fmla="*/ 993301 w 1910719"/>
                  <a:gd name="connsiteY38-28806" fmla="*/ 1124747 h 2460329"/>
                  <a:gd name="connsiteX39-28807" fmla="*/ 1031856 w 1910719"/>
                  <a:gd name="connsiteY39-28808" fmla="*/ 1487450 h 2460329"/>
                  <a:gd name="connsiteX40-28809" fmla="*/ 1059337 w 1910719"/>
                  <a:gd name="connsiteY40-28810" fmla="*/ 1109075 h 2460329"/>
                  <a:gd name="connsiteX41-28811" fmla="*/ 1086812 w 1910719"/>
                  <a:gd name="connsiteY41-28812" fmla="*/ 1454258 h 2460329"/>
                  <a:gd name="connsiteX42-28813" fmla="*/ 1127131 w 1910719"/>
                  <a:gd name="connsiteY42-28814" fmla="*/ 1099158 h 2460329"/>
                  <a:gd name="connsiteX43-28815" fmla="*/ 1152534 w 1910719"/>
                  <a:gd name="connsiteY43-28816" fmla="*/ 1441295 h 2460329"/>
                  <a:gd name="connsiteX44-28817" fmla="*/ 1172226 w 1910719"/>
                  <a:gd name="connsiteY44-28818" fmla="*/ 1110221 h 2460329"/>
                  <a:gd name="connsiteX45-28819" fmla="*/ 1223334 w 1910719"/>
                  <a:gd name="connsiteY45-28820" fmla="*/ 1447876 h 2460329"/>
                  <a:gd name="connsiteX46-28821" fmla="*/ 1249376 w 1910719"/>
                  <a:gd name="connsiteY46-28822" fmla="*/ 1114161 h 2460329"/>
                  <a:gd name="connsiteX47-28823" fmla="*/ 1285569 w 1910719"/>
                  <a:gd name="connsiteY47-28824" fmla="*/ 1464747 h 2460329"/>
                  <a:gd name="connsiteX48-28825" fmla="*/ 1324151 w 1910719"/>
                  <a:gd name="connsiteY48-28826" fmla="*/ 1124492 h 2460329"/>
                  <a:gd name="connsiteX49-28827" fmla="*/ 1367008 w 1910719"/>
                  <a:gd name="connsiteY49-28828" fmla="*/ 1435095 h 2460329"/>
                  <a:gd name="connsiteX50-28829" fmla="*/ 1407336 w 1910719"/>
                  <a:gd name="connsiteY50-28830" fmla="*/ 1123942 h 2460329"/>
                  <a:gd name="connsiteX51-28831" fmla="*/ 1440671 w 1910719"/>
                  <a:gd name="connsiteY51-28832" fmla="*/ 1424494 h 2460329"/>
                  <a:gd name="connsiteX52-28833" fmla="*/ 1482587 w 1910719"/>
                  <a:gd name="connsiteY52-28834" fmla="*/ 1132059 h 2460329"/>
                  <a:gd name="connsiteX53-28835" fmla="*/ 1515919 w 1910719"/>
                  <a:gd name="connsiteY53-28836" fmla="*/ 1435335 h 2460329"/>
                  <a:gd name="connsiteX54-28837" fmla="*/ 1563072 w 1910719"/>
                  <a:gd name="connsiteY54-28838" fmla="*/ 1116584 h 2460329"/>
                  <a:gd name="connsiteX55-28839" fmla="*/ 1603076 w 1910719"/>
                  <a:gd name="connsiteY55-28840" fmla="*/ 1427977 h 2460329"/>
                  <a:gd name="connsiteX56-28841" fmla="*/ 1642125 w 1910719"/>
                  <a:gd name="connsiteY56-28842" fmla="*/ 1108307 h 2460329"/>
                  <a:gd name="connsiteX57-28843" fmla="*/ 1679753 w 1910719"/>
                  <a:gd name="connsiteY57-28844" fmla="*/ 1416676 h 2460329"/>
                  <a:gd name="connsiteX58-28845" fmla="*/ 1727851 w 1910719"/>
                  <a:gd name="connsiteY58-28846" fmla="*/ 1149589 h 2460329"/>
                  <a:gd name="connsiteX59-28847" fmla="*/ 1770711 w 1910719"/>
                  <a:gd name="connsiteY59-28848" fmla="*/ 1437704 h 2460329"/>
                  <a:gd name="connsiteX60-28849" fmla="*/ 1827853 w 1910719"/>
                  <a:gd name="connsiteY60-28850" fmla="*/ 1154720 h 2460329"/>
                  <a:gd name="connsiteX61-28851" fmla="*/ 1859286 w 1910719"/>
                  <a:gd name="connsiteY61-28852" fmla="*/ 1417655 h 2460329"/>
                  <a:gd name="connsiteX62-28853" fmla="*/ 1910719 w 1910719"/>
                  <a:gd name="connsiteY62-28854" fmla="*/ 1112029 h 2460329"/>
                  <a:gd name="connsiteX0-28855" fmla="*/ 0 w 1910719"/>
                  <a:gd name="connsiteY0-28856" fmla="*/ 1412109 h 2460329"/>
                  <a:gd name="connsiteX1-28857" fmla="*/ 37153 w 1910719"/>
                  <a:gd name="connsiteY1-28858" fmla="*/ 1109856 h 2460329"/>
                  <a:gd name="connsiteX2-28859" fmla="*/ 62867 w 1910719"/>
                  <a:gd name="connsiteY2-28860" fmla="*/ 1393646 h 2460329"/>
                  <a:gd name="connsiteX3-28861" fmla="*/ 103827 w 1910719"/>
                  <a:gd name="connsiteY3-28862" fmla="*/ 1082859 h 2460329"/>
                  <a:gd name="connsiteX4-28863" fmla="*/ 125733 w 1910719"/>
                  <a:gd name="connsiteY4-28864" fmla="*/ 1419293 h 2460329"/>
                  <a:gd name="connsiteX5-28865" fmla="*/ 170819 w 1910719"/>
                  <a:gd name="connsiteY5-28866" fmla="*/ 1151419 h 2460329"/>
                  <a:gd name="connsiteX6-28867" fmla="*/ 173603 w 1910719"/>
                  <a:gd name="connsiteY6-28868" fmla="*/ 1127906 h 2460329"/>
                  <a:gd name="connsiteX7-28869" fmla="*/ 200027 w 1910719"/>
                  <a:gd name="connsiteY7-28870" fmla="*/ 1509995 h 2460329"/>
                  <a:gd name="connsiteX8-28871" fmla="*/ 220352 w 1910719"/>
                  <a:gd name="connsiteY8-28872" fmla="*/ 1033313 h 2460329"/>
                  <a:gd name="connsiteX9-28873" fmla="*/ 250986 w 1910719"/>
                  <a:gd name="connsiteY9-28874" fmla="*/ 1564209 h 2460329"/>
                  <a:gd name="connsiteX10-28875" fmla="*/ 286391 w 1910719"/>
                  <a:gd name="connsiteY10-28876" fmla="*/ 930802 h 2460329"/>
                  <a:gd name="connsiteX11-28877" fmla="*/ 299087 w 1910719"/>
                  <a:gd name="connsiteY11-28878" fmla="*/ 1730975 h 2460329"/>
                  <a:gd name="connsiteX12-28879" fmla="*/ 328936 w 1910719"/>
                  <a:gd name="connsiteY12-28880" fmla="*/ 770855 h 2460329"/>
                  <a:gd name="connsiteX13-28881" fmla="*/ 342263 w 1910719"/>
                  <a:gd name="connsiteY13-28882" fmla="*/ 1883520 h 2460329"/>
                  <a:gd name="connsiteX14-28883" fmla="*/ 377830 w 1910719"/>
                  <a:gd name="connsiteY14-28884" fmla="*/ 610762 h 2460329"/>
                  <a:gd name="connsiteX15-28885" fmla="*/ 400044 w 1910719"/>
                  <a:gd name="connsiteY15-28886" fmla="*/ 2060465 h 2460329"/>
                  <a:gd name="connsiteX16-28887" fmla="*/ 434345 w 1910719"/>
                  <a:gd name="connsiteY16-28888" fmla="*/ 458436 h 2460329"/>
                  <a:gd name="connsiteX17-28889" fmla="*/ 460363 w 1910719"/>
                  <a:gd name="connsiteY17-28890" fmla="*/ 2238585 h 2460329"/>
                  <a:gd name="connsiteX18-28891" fmla="*/ 492130 w 1910719"/>
                  <a:gd name="connsiteY18-28892" fmla="*/ 298415 h 2460329"/>
                  <a:gd name="connsiteX19-28893" fmla="*/ 513063 w 1910719"/>
                  <a:gd name="connsiteY19-28894" fmla="*/ 2459491 h 2460329"/>
                  <a:gd name="connsiteX20-28895" fmla="*/ 540395 w 1910719"/>
                  <a:gd name="connsiteY20-28896" fmla="*/ 141 h 2460329"/>
                  <a:gd name="connsiteX21-28897" fmla="*/ 558783 w 1910719"/>
                  <a:gd name="connsiteY21-28898" fmla="*/ 2334211 h 2460329"/>
                  <a:gd name="connsiteX22-28899" fmla="*/ 583570 w 1910719"/>
                  <a:gd name="connsiteY22-28900" fmla="*/ 240562 h 2460329"/>
                  <a:gd name="connsiteX23-28901" fmla="*/ 608317 w 1910719"/>
                  <a:gd name="connsiteY23-28902" fmla="*/ 2206127 h 2460329"/>
                  <a:gd name="connsiteX24-28903" fmla="*/ 626747 w 1910719"/>
                  <a:gd name="connsiteY24-28904" fmla="*/ 484037 h 2460329"/>
                  <a:gd name="connsiteX25-28905" fmla="*/ 654678 w 1910719"/>
                  <a:gd name="connsiteY25-28906" fmla="*/ 2011522 h 2460329"/>
                  <a:gd name="connsiteX26-28907" fmla="*/ 667391 w 1910719"/>
                  <a:gd name="connsiteY26-28908" fmla="*/ 737316 h 2460329"/>
                  <a:gd name="connsiteX27-28909" fmla="*/ 696594 w 1910719"/>
                  <a:gd name="connsiteY27-28910" fmla="*/ 1929906 h 2460329"/>
                  <a:gd name="connsiteX28-28911" fmla="*/ 721839 w 1910719"/>
                  <a:gd name="connsiteY28-28912" fmla="*/ 855714 h 2460329"/>
                  <a:gd name="connsiteX29-28913" fmla="*/ 742319 w 1910719"/>
                  <a:gd name="connsiteY29-28914" fmla="*/ 1720296 h 2460329"/>
                  <a:gd name="connsiteX30-28915" fmla="*/ 769624 w 1910719"/>
                  <a:gd name="connsiteY30-28916" fmla="*/ 939022 h 2460329"/>
                  <a:gd name="connsiteX31-28917" fmla="*/ 798040 w 1910719"/>
                  <a:gd name="connsiteY31-28918" fmla="*/ 1672756 h 2460329"/>
                  <a:gd name="connsiteX32-28919" fmla="*/ 821063 w 1910719"/>
                  <a:gd name="connsiteY32-28920" fmla="*/ 998597 h 2460329"/>
                  <a:gd name="connsiteX33-28921" fmla="*/ 845183 w 1910719"/>
                  <a:gd name="connsiteY33-28922" fmla="*/ 1602210 h 2460329"/>
                  <a:gd name="connsiteX34-28923" fmla="*/ 870597 w 1910719"/>
                  <a:gd name="connsiteY34-28924" fmla="*/ 1017675 h 2460329"/>
                  <a:gd name="connsiteX35-28925" fmla="*/ 899154 w 1910719"/>
                  <a:gd name="connsiteY35-28926" fmla="*/ 1553361 h 2460329"/>
                  <a:gd name="connsiteX36-28927" fmla="*/ 928221 w 1910719"/>
                  <a:gd name="connsiteY36-28928" fmla="*/ 1063664 h 2460329"/>
                  <a:gd name="connsiteX37-28929" fmla="*/ 960102 w 1910719"/>
                  <a:gd name="connsiteY37-28930" fmla="*/ 1534918 h 2460329"/>
                  <a:gd name="connsiteX38-28931" fmla="*/ 993301 w 1910719"/>
                  <a:gd name="connsiteY38-28932" fmla="*/ 1124747 h 2460329"/>
                  <a:gd name="connsiteX39-28933" fmla="*/ 1031856 w 1910719"/>
                  <a:gd name="connsiteY39-28934" fmla="*/ 1487450 h 2460329"/>
                  <a:gd name="connsiteX40-28935" fmla="*/ 1059337 w 1910719"/>
                  <a:gd name="connsiteY40-28936" fmla="*/ 1109075 h 2460329"/>
                  <a:gd name="connsiteX41-28937" fmla="*/ 1086812 w 1910719"/>
                  <a:gd name="connsiteY41-28938" fmla="*/ 1454258 h 2460329"/>
                  <a:gd name="connsiteX42-28939" fmla="*/ 1127131 w 1910719"/>
                  <a:gd name="connsiteY42-28940" fmla="*/ 1099158 h 2460329"/>
                  <a:gd name="connsiteX43-28941" fmla="*/ 1152534 w 1910719"/>
                  <a:gd name="connsiteY43-28942" fmla="*/ 1441295 h 2460329"/>
                  <a:gd name="connsiteX44-28943" fmla="*/ 1172226 w 1910719"/>
                  <a:gd name="connsiteY44-28944" fmla="*/ 1110221 h 2460329"/>
                  <a:gd name="connsiteX45-28945" fmla="*/ 1223334 w 1910719"/>
                  <a:gd name="connsiteY45-28946" fmla="*/ 1447876 h 2460329"/>
                  <a:gd name="connsiteX46-28947" fmla="*/ 1249376 w 1910719"/>
                  <a:gd name="connsiteY46-28948" fmla="*/ 1114161 h 2460329"/>
                  <a:gd name="connsiteX47-28949" fmla="*/ 1285569 w 1910719"/>
                  <a:gd name="connsiteY47-28950" fmla="*/ 1464747 h 2460329"/>
                  <a:gd name="connsiteX48-28951" fmla="*/ 1324151 w 1910719"/>
                  <a:gd name="connsiteY48-28952" fmla="*/ 1124492 h 2460329"/>
                  <a:gd name="connsiteX49-28953" fmla="*/ 1367008 w 1910719"/>
                  <a:gd name="connsiteY49-28954" fmla="*/ 1435095 h 2460329"/>
                  <a:gd name="connsiteX50-28955" fmla="*/ 1407336 w 1910719"/>
                  <a:gd name="connsiteY50-28956" fmla="*/ 1123942 h 2460329"/>
                  <a:gd name="connsiteX51-28957" fmla="*/ 1440671 w 1910719"/>
                  <a:gd name="connsiteY51-28958" fmla="*/ 1424494 h 2460329"/>
                  <a:gd name="connsiteX52-28959" fmla="*/ 1482587 w 1910719"/>
                  <a:gd name="connsiteY52-28960" fmla="*/ 1132059 h 2460329"/>
                  <a:gd name="connsiteX53-28961" fmla="*/ 1515919 w 1910719"/>
                  <a:gd name="connsiteY53-28962" fmla="*/ 1435335 h 2460329"/>
                  <a:gd name="connsiteX54-28963" fmla="*/ 1563072 w 1910719"/>
                  <a:gd name="connsiteY54-28964" fmla="*/ 1116584 h 2460329"/>
                  <a:gd name="connsiteX55-28965" fmla="*/ 1603076 w 1910719"/>
                  <a:gd name="connsiteY55-28966" fmla="*/ 1427977 h 2460329"/>
                  <a:gd name="connsiteX56-28967" fmla="*/ 1642125 w 1910719"/>
                  <a:gd name="connsiteY56-28968" fmla="*/ 1108307 h 2460329"/>
                  <a:gd name="connsiteX57-28969" fmla="*/ 1679753 w 1910719"/>
                  <a:gd name="connsiteY57-28970" fmla="*/ 1416676 h 2460329"/>
                  <a:gd name="connsiteX58-28971" fmla="*/ 1727851 w 1910719"/>
                  <a:gd name="connsiteY58-28972" fmla="*/ 1149589 h 2460329"/>
                  <a:gd name="connsiteX59-28973" fmla="*/ 1770711 w 1910719"/>
                  <a:gd name="connsiteY59-28974" fmla="*/ 1437704 h 2460329"/>
                  <a:gd name="connsiteX60-28975" fmla="*/ 1827853 w 1910719"/>
                  <a:gd name="connsiteY60-28976" fmla="*/ 1154720 h 2460329"/>
                  <a:gd name="connsiteX61-28977" fmla="*/ 1859286 w 1910719"/>
                  <a:gd name="connsiteY61-28978" fmla="*/ 1417655 h 2460329"/>
                  <a:gd name="connsiteX62-28979" fmla="*/ 1910719 w 1910719"/>
                  <a:gd name="connsiteY62-28980" fmla="*/ 1112029 h 2460329"/>
                  <a:gd name="connsiteX0-28981" fmla="*/ 0 w 1910719"/>
                  <a:gd name="connsiteY0-28982" fmla="*/ 1412109 h 2460329"/>
                  <a:gd name="connsiteX1-28983" fmla="*/ 37153 w 1910719"/>
                  <a:gd name="connsiteY1-28984" fmla="*/ 1109856 h 2460329"/>
                  <a:gd name="connsiteX2-28985" fmla="*/ 62867 w 1910719"/>
                  <a:gd name="connsiteY2-28986" fmla="*/ 1393646 h 2460329"/>
                  <a:gd name="connsiteX3-28987" fmla="*/ 103827 w 1910719"/>
                  <a:gd name="connsiteY3-28988" fmla="*/ 1082859 h 2460329"/>
                  <a:gd name="connsiteX4-28989" fmla="*/ 125733 w 1910719"/>
                  <a:gd name="connsiteY4-28990" fmla="*/ 1419293 h 2460329"/>
                  <a:gd name="connsiteX5-28991" fmla="*/ 170819 w 1910719"/>
                  <a:gd name="connsiteY5-28992" fmla="*/ 1151419 h 2460329"/>
                  <a:gd name="connsiteX6-28993" fmla="*/ 173603 w 1910719"/>
                  <a:gd name="connsiteY6-28994" fmla="*/ 1127906 h 2460329"/>
                  <a:gd name="connsiteX7-28995" fmla="*/ 200027 w 1910719"/>
                  <a:gd name="connsiteY7-28996" fmla="*/ 1509995 h 2460329"/>
                  <a:gd name="connsiteX8-28997" fmla="*/ 220352 w 1910719"/>
                  <a:gd name="connsiteY8-28998" fmla="*/ 1033313 h 2460329"/>
                  <a:gd name="connsiteX9-28999" fmla="*/ 250986 w 1910719"/>
                  <a:gd name="connsiteY9-29000" fmla="*/ 1564209 h 2460329"/>
                  <a:gd name="connsiteX10-29001" fmla="*/ 286391 w 1910719"/>
                  <a:gd name="connsiteY10-29002" fmla="*/ 930802 h 2460329"/>
                  <a:gd name="connsiteX11-29003" fmla="*/ 299087 w 1910719"/>
                  <a:gd name="connsiteY11-29004" fmla="*/ 1730975 h 2460329"/>
                  <a:gd name="connsiteX12-29005" fmla="*/ 328936 w 1910719"/>
                  <a:gd name="connsiteY12-29006" fmla="*/ 770855 h 2460329"/>
                  <a:gd name="connsiteX13-29007" fmla="*/ 342263 w 1910719"/>
                  <a:gd name="connsiteY13-29008" fmla="*/ 1883520 h 2460329"/>
                  <a:gd name="connsiteX14-29009" fmla="*/ 377830 w 1910719"/>
                  <a:gd name="connsiteY14-29010" fmla="*/ 610762 h 2460329"/>
                  <a:gd name="connsiteX15-29011" fmla="*/ 400044 w 1910719"/>
                  <a:gd name="connsiteY15-29012" fmla="*/ 2060465 h 2460329"/>
                  <a:gd name="connsiteX16-29013" fmla="*/ 434345 w 1910719"/>
                  <a:gd name="connsiteY16-29014" fmla="*/ 458436 h 2460329"/>
                  <a:gd name="connsiteX17-29015" fmla="*/ 460363 w 1910719"/>
                  <a:gd name="connsiteY17-29016" fmla="*/ 2238585 h 2460329"/>
                  <a:gd name="connsiteX18-29017" fmla="*/ 492130 w 1910719"/>
                  <a:gd name="connsiteY18-29018" fmla="*/ 298415 h 2460329"/>
                  <a:gd name="connsiteX19-29019" fmla="*/ 513063 w 1910719"/>
                  <a:gd name="connsiteY19-29020" fmla="*/ 2459491 h 2460329"/>
                  <a:gd name="connsiteX20-29021" fmla="*/ 540395 w 1910719"/>
                  <a:gd name="connsiteY20-29022" fmla="*/ 141 h 2460329"/>
                  <a:gd name="connsiteX21-29023" fmla="*/ 558783 w 1910719"/>
                  <a:gd name="connsiteY21-29024" fmla="*/ 2334211 h 2460329"/>
                  <a:gd name="connsiteX22-29025" fmla="*/ 583570 w 1910719"/>
                  <a:gd name="connsiteY22-29026" fmla="*/ 240562 h 2460329"/>
                  <a:gd name="connsiteX23-29027" fmla="*/ 608317 w 1910719"/>
                  <a:gd name="connsiteY23-29028" fmla="*/ 2206127 h 2460329"/>
                  <a:gd name="connsiteX24-29029" fmla="*/ 626747 w 1910719"/>
                  <a:gd name="connsiteY24-29030" fmla="*/ 484037 h 2460329"/>
                  <a:gd name="connsiteX25-29031" fmla="*/ 654678 w 1910719"/>
                  <a:gd name="connsiteY25-29032" fmla="*/ 2011522 h 2460329"/>
                  <a:gd name="connsiteX26-29033" fmla="*/ 667391 w 1910719"/>
                  <a:gd name="connsiteY26-29034" fmla="*/ 737316 h 2460329"/>
                  <a:gd name="connsiteX27-29035" fmla="*/ 696594 w 1910719"/>
                  <a:gd name="connsiteY27-29036" fmla="*/ 1929906 h 2460329"/>
                  <a:gd name="connsiteX28-29037" fmla="*/ 721839 w 1910719"/>
                  <a:gd name="connsiteY28-29038" fmla="*/ 855714 h 2460329"/>
                  <a:gd name="connsiteX29-29039" fmla="*/ 742319 w 1910719"/>
                  <a:gd name="connsiteY29-29040" fmla="*/ 1720296 h 2460329"/>
                  <a:gd name="connsiteX30-29041" fmla="*/ 769624 w 1910719"/>
                  <a:gd name="connsiteY30-29042" fmla="*/ 939022 h 2460329"/>
                  <a:gd name="connsiteX31-29043" fmla="*/ 798040 w 1910719"/>
                  <a:gd name="connsiteY31-29044" fmla="*/ 1672756 h 2460329"/>
                  <a:gd name="connsiteX32-29045" fmla="*/ 821063 w 1910719"/>
                  <a:gd name="connsiteY32-29046" fmla="*/ 998597 h 2460329"/>
                  <a:gd name="connsiteX33-29047" fmla="*/ 845183 w 1910719"/>
                  <a:gd name="connsiteY33-29048" fmla="*/ 1602210 h 2460329"/>
                  <a:gd name="connsiteX34-29049" fmla="*/ 870597 w 1910719"/>
                  <a:gd name="connsiteY34-29050" fmla="*/ 1017675 h 2460329"/>
                  <a:gd name="connsiteX35-29051" fmla="*/ 899154 w 1910719"/>
                  <a:gd name="connsiteY35-29052" fmla="*/ 1553361 h 2460329"/>
                  <a:gd name="connsiteX36-29053" fmla="*/ 928221 w 1910719"/>
                  <a:gd name="connsiteY36-29054" fmla="*/ 1063664 h 2460329"/>
                  <a:gd name="connsiteX37-29055" fmla="*/ 960102 w 1910719"/>
                  <a:gd name="connsiteY37-29056" fmla="*/ 1534918 h 2460329"/>
                  <a:gd name="connsiteX38-29057" fmla="*/ 991397 w 1910719"/>
                  <a:gd name="connsiteY38-29058" fmla="*/ 1083205 h 2460329"/>
                  <a:gd name="connsiteX39-29059" fmla="*/ 1031856 w 1910719"/>
                  <a:gd name="connsiteY39-29060" fmla="*/ 1487450 h 2460329"/>
                  <a:gd name="connsiteX40-29061" fmla="*/ 1059337 w 1910719"/>
                  <a:gd name="connsiteY40-29062" fmla="*/ 1109075 h 2460329"/>
                  <a:gd name="connsiteX41-29063" fmla="*/ 1086812 w 1910719"/>
                  <a:gd name="connsiteY41-29064" fmla="*/ 1454258 h 2460329"/>
                  <a:gd name="connsiteX42-29065" fmla="*/ 1127131 w 1910719"/>
                  <a:gd name="connsiteY42-29066" fmla="*/ 1099158 h 2460329"/>
                  <a:gd name="connsiteX43-29067" fmla="*/ 1152534 w 1910719"/>
                  <a:gd name="connsiteY43-29068" fmla="*/ 1441295 h 2460329"/>
                  <a:gd name="connsiteX44-29069" fmla="*/ 1172226 w 1910719"/>
                  <a:gd name="connsiteY44-29070" fmla="*/ 1110221 h 2460329"/>
                  <a:gd name="connsiteX45-29071" fmla="*/ 1223334 w 1910719"/>
                  <a:gd name="connsiteY45-29072" fmla="*/ 1447876 h 2460329"/>
                  <a:gd name="connsiteX46-29073" fmla="*/ 1249376 w 1910719"/>
                  <a:gd name="connsiteY46-29074" fmla="*/ 1114161 h 2460329"/>
                  <a:gd name="connsiteX47-29075" fmla="*/ 1285569 w 1910719"/>
                  <a:gd name="connsiteY47-29076" fmla="*/ 1464747 h 2460329"/>
                  <a:gd name="connsiteX48-29077" fmla="*/ 1324151 w 1910719"/>
                  <a:gd name="connsiteY48-29078" fmla="*/ 1124492 h 2460329"/>
                  <a:gd name="connsiteX49-29079" fmla="*/ 1367008 w 1910719"/>
                  <a:gd name="connsiteY49-29080" fmla="*/ 1435095 h 2460329"/>
                  <a:gd name="connsiteX50-29081" fmla="*/ 1407336 w 1910719"/>
                  <a:gd name="connsiteY50-29082" fmla="*/ 1123942 h 2460329"/>
                  <a:gd name="connsiteX51-29083" fmla="*/ 1440671 w 1910719"/>
                  <a:gd name="connsiteY51-29084" fmla="*/ 1424494 h 2460329"/>
                  <a:gd name="connsiteX52-29085" fmla="*/ 1482587 w 1910719"/>
                  <a:gd name="connsiteY52-29086" fmla="*/ 1132059 h 2460329"/>
                  <a:gd name="connsiteX53-29087" fmla="*/ 1515919 w 1910719"/>
                  <a:gd name="connsiteY53-29088" fmla="*/ 1435335 h 2460329"/>
                  <a:gd name="connsiteX54-29089" fmla="*/ 1563072 w 1910719"/>
                  <a:gd name="connsiteY54-29090" fmla="*/ 1116584 h 2460329"/>
                  <a:gd name="connsiteX55-29091" fmla="*/ 1603076 w 1910719"/>
                  <a:gd name="connsiteY55-29092" fmla="*/ 1427977 h 2460329"/>
                  <a:gd name="connsiteX56-29093" fmla="*/ 1642125 w 1910719"/>
                  <a:gd name="connsiteY56-29094" fmla="*/ 1108307 h 2460329"/>
                  <a:gd name="connsiteX57-29095" fmla="*/ 1679753 w 1910719"/>
                  <a:gd name="connsiteY57-29096" fmla="*/ 1416676 h 2460329"/>
                  <a:gd name="connsiteX58-29097" fmla="*/ 1727851 w 1910719"/>
                  <a:gd name="connsiteY58-29098" fmla="*/ 1149589 h 2460329"/>
                  <a:gd name="connsiteX59-29099" fmla="*/ 1770711 w 1910719"/>
                  <a:gd name="connsiteY59-29100" fmla="*/ 1437704 h 2460329"/>
                  <a:gd name="connsiteX60-29101" fmla="*/ 1827853 w 1910719"/>
                  <a:gd name="connsiteY60-29102" fmla="*/ 1154720 h 2460329"/>
                  <a:gd name="connsiteX61-29103" fmla="*/ 1859286 w 1910719"/>
                  <a:gd name="connsiteY61-29104" fmla="*/ 1417655 h 2460329"/>
                  <a:gd name="connsiteX62-29105" fmla="*/ 1910719 w 1910719"/>
                  <a:gd name="connsiteY62-29106" fmla="*/ 1112029 h 2460329"/>
                  <a:gd name="connsiteX0-29107" fmla="*/ 0 w 1910719"/>
                  <a:gd name="connsiteY0-29108" fmla="*/ 1412109 h 2460329"/>
                  <a:gd name="connsiteX1-29109" fmla="*/ 37153 w 1910719"/>
                  <a:gd name="connsiteY1-29110" fmla="*/ 1109856 h 2460329"/>
                  <a:gd name="connsiteX2-29111" fmla="*/ 62867 w 1910719"/>
                  <a:gd name="connsiteY2-29112" fmla="*/ 1393646 h 2460329"/>
                  <a:gd name="connsiteX3-29113" fmla="*/ 103827 w 1910719"/>
                  <a:gd name="connsiteY3-29114" fmla="*/ 1082859 h 2460329"/>
                  <a:gd name="connsiteX4-29115" fmla="*/ 125733 w 1910719"/>
                  <a:gd name="connsiteY4-29116" fmla="*/ 1419293 h 2460329"/>
                  <a:gd name="connsiteX5-29117" fmla="*/ 170819 w 1910719"/>
                  <a:gd name="connsiteY5-29118" fmla="*/ 1151419 h 2460329"/>
                  <a:gd name="connsiteX6-29119" fmla="*/ 173603 w 1910719"/>
                  <a:gd name="connsiteY6-29120" fmla="*/ 1127906 h 2460329"/>
                  <a:gd name="connsiteX7-29121" fmla="*/ 200027 w 1910719"/>
                  <a:gd name="connsiteY7-29122" fmla="*/ 1509995 h 2460329"/>
                  <a:gd name="connsiteX8-29123" fmla="*/ 220352 w 1910719"/>
                  <a:gd name="connsiteY8-29124" fmla="*/ 1033313 h 2460329"/>
                  <a:gd name="connsiteX9-29125" fmla="*/ 250986 w 1910719"/>
                  <a:gd name="connsiteY9-29126" fmla="*/ 1564209 h 2460329"/>
                  <a:gd name="connsiteX10-29127" fmla="*/ 286391 w 1910719"/>
                  <a:gd name="connsiteY10-29128" fmla="*/ 930802 h 2460329"/>
                  <a:gd name="connsiteX11-29129" fmla="*/ 299087 w 1910719"/>
                  <a:gd name="connsiteY11-29130" fmla="*/ 1730975 h 2460329"/>
                  <a:gd name="connsiteX12-29131" fmla="*/ 328936 w 1910719"/>
                  <a:gd name="connsiteY12-29132" fmla="*/ 770855 h 2460329"/>
                  <a:gd name="connsiteX13-29133" fmla="*/ 342263 w 1910719"/>
                  <a:gd name="connsiteY13-29134" fmla="*/ 1883520 h 2460329"/>
                  <a:gd name="connsiteX14-29135" fmla="*/ 377830 w 1910719"/>
                  <a:gd name="connsiteY14-29136" fmla="*/ 610762 h 2460329"/>
                  <a:gd name="connsiteX15-29137" fmla="*/ 400044 w 1910719"/>
                  <a:gd name="connsiteY15-29138" fmla="*/ 2060465 h 2460329"/>
                  <a:gd name="connsiteX16-29139" fmla="*/ 434345 w 1910719"/>
                  <a:gd name="connsiteY16-29140" fmla="*/ 458436 h 2460329"/>
                  <a:gd name="connsiteX17-29141" fmla="*/ 460363 w 1910719"/>
                  <a:gd name="connsiteY17-29142" fmla="*/ 2238585 h 2460329"/>
                  <a:gd name="connsiteX18-29143" fmla="*/ 492130 w 1910719"/>
                  <a:gd name="connsiteY18-29144" fmla="*/ 298415 h 2460329"/>
                  <a:gd name="connsiteX19-29145" fmla="*/ 513063 w 1910719"/>
                  <a:gd name="connsiteY19-29146" fmla="*/ 2459491 h 2460329"/>
                  <a:gd name="connsiteX20-29147" fmla="*/ 540395 w 1910719"/>
                  <a:gd name="connsiteY20-29148" fmla="*/ 141 h 2460329"/>
                  <a:gd name="connsiteX21-29149" fmla="*/ 558783 w 1910719"/>
                  <a:gd name="connsiteY21-29150" fmla="*/ 2334211 h 2460329"/>
                  <a:gd name="connsiteX22-29151" fmla="*/ 583570 w 1910719"/>
                  <a:gd name="connsiteY22-29152" fmla="*/ 240562 h 2460329"/>
                  <a:gd name="connsiteX23-29153" fmla="*/ 608317 w 1910719"/>
                  <a:gd name="connsiteY23-29154" fmla="*/ 2206127 h 2460329"/>
                  <a:gd name="connsiteX24-29155" fmla="*/ 626747 w 1910719"/>
                  <a:gd name="connsiteY24-29156" fmla="*/ 484037 h 2460329"/>
                  <a:gd name="connsiteX25-29157" fmla="*/ 654678 w 1910719"/>
                  <a:gd name="connsiteY25-29158" fmla="*/ 2011522 h 2460329"/>
                  <a:gd name="connsiteX26-29159" fmla="*/ 667391 w 1910719"/>
                  <a:gd name="connsiteY26-29160" fmla="*/ 737316 h 2460329"/>
                  <a:gd name="connsiteX27-29161" fmla="*/ 696594 w 1910719"/>
                  <a:gd name="connsiteY27-29162" fmla="*/ 1929906 h 2460329"/>
                  <a:gd name="connsiteX28-29163" fmla="*/ 721839 w 1910719"/>
                  <a:gd name="connsiteY28-29164" fmla="*/ 855714 h 2460329"/>
                  <a:gd name="connsiteX29-29165" fmla="*/ 742319 w 1910719"/>
                  <a:gd name="connsiteY29-29166" fmla="*/ 1720296 h 2460329"/>
                  <a:gd name="connsiteX30-29167" fmla="*/ 769624 w 1910719"/>
                  <a:gd name="connsiteY30-29168" fmla="*/ 939022 h 2460329"/>
                  <a:gd name="connsiteX31-29169" fmla="*/ 798040 w 1910719"/>
                  <a:gd name="connsiteY31-29170" fmla="*/ 1672756 h 2460329"/>
                  <a:gd name="connsiteX32-29171" fmla="*/ 821063 w 1910719"/>
                  <a:gd name="connsiteY32-29172" fmla="*/ 998597 h 2460329"/>
                  <a:gd name="connsiteX33-29173" fmla="*/ 845183 w 1910719"/>
                  <a:gd name="connsiteY33-29174" fmla="*/ 1602210 h 2460329"/>
                  <a:gd name="connsiteX34-29175" fmla="*/ 870597 w 1910719"/>
                  <a:gd name="connsiteY34-29176" fmla="*/ 1017675 h 2460329"/>
                  <a:gd name="connsiteX35-29177" fmla="*/ 899154 w 1910719"/>
                  <a:gd name="connsiteY35-29178" fmla="*/ 1553361 h 2460329"/>
                  <a:gd name="connsiteX36-29179" fmla="*/ 928221 w 1910719"/>
                  <a:gd name="connsiteY36-29180" fmla="*/ 1063664 h 2460329"/>
                  <a:gd name="connsiteX37-29181" fmla="*/ 962007 w 1910719"/>
                  <a:gd name="connsiteY37-29182" fmla="*/ 1502607 h 2460329"/>
                  <a:gd name="connsiteX38-29183" fmla="*/ 991397 w 1910719"/>
                  <a:gd name="connsiteY38-29184" fmla="*/ 1083205 h 2460329"/>
                  <a:gd name="connsiteX39-29185" fmla="*/ 1031856 w 1910719"/>
                  <a:gd name="connsiteY39-29186" fmla="*/ 1487450 h 2460329"/>
                  <a:gd name="connsiteX40-29187" fmla="*/ 1059337 w 1910719"/>
                  <a:gd name="connsiteY40-29188" fmla="*/ 1109075 h 2460329"/>
                  <a:gd name="connsiteX41-29189" fmla="*/ 1086812 w 1910719"/>
                  <a:gd name="connsiteY41-29190" fmla="*/ 1454258 h 2460329"/>
                  <a:gd name="connsiteX42-29191" fmla="*/ 1127131 w 1910719"/>
                  <a:gd name="connsiteY42-29192" fmla="*/ 1099158 h 2460329"/>
                  <a:gd name="connsiteX43-29193" fmla="*/ 1152534 w 1910719"/>
                  <a:gd name="connsiteY43-29194" fmla="*/ 1441295 h 2460329"/>
                  <a:gd name="connsiteX44-29195" fmla="*/ 1172226 w 1910719"/>
                  <a:gd name="connsiteY44-29196" fmla="*/ 1110221 h 2460329"/>
                  <a:gd name="connsiteX45-29197" fmla="*/ 1223334 w 1910719"/>
                  <a:gd name="connsiteY45-29198" fmla="*/ 1447876 h 2460329"/>
                  <a:gd name="connsiteX46-29199" fmla="*/ 1249376 w 1910719"/>
                  <a:gd name="connsiteY46-29200" fmla="*/ 1114161 h 2460329"/>
                  <a:gd name="connsiteX47-29201" fmla="*/ 1285569 w 1910719"/>
                  <a:gd name="connsiteY47-29202" fmla="*/ 1464747 h 2460329"/>
                  <a:gd name="connsiteX48-29203" fmla="*/ 1324151 w 1910719"/>
                  <a:gd name="connsiteY48-29204" fmla="*/ 1124492 h 2460329"/>
                  <a:gd name="connsiteX49-29205" fmla="*/ 1367008 w 1910719"/>
                  <a:gd name="connsiteY49-29206" fmla="*/ 1435095 h 2460329"/>
                  <a:gd name="connsiteX50-29207" fmla="*/ 1407336 w 1910719"/>
                  <a:gd name="connsiteY50-29208" fmla="*/ 1123942 h 2460329"/>
                  <a:gd name="connsiteX51-29209" fmla="*/ 1440671 w 1910719"/>
                  <a:gd name="connsiteY51-29210" fmla="*/ 1424494 h 2460329"/>
                  <a:gd name="connsiteX52-29211" fmla="*/ 1482587 w 1910719"/>
                  <a:gd name="connsiteY52-29212" fmla="*/ 1132059 h 2460329"/>
                  <a:gd name="connsiteX53-29213" fmla="*/ 1515919 w 1910719"/>
                  <a:gd name="connsiteY53-29214" fmla="*/ 1435335 h 2460329"/>
                  <a:gd name="connsiteX54-29215" fmla="*/ 1563072 w 1910719"/>
                  <a:gd name="connsiteY54-29216" fmla="*/ 1116584 h 2460329"/>
                  <a:gd name="connsiteX55-29217" fmla="*/ 1603076 w 1910719"/>
                  <a:gd name="connsiteY55-29218" fmla="*/ 1427977 h 2460329"/>
                  <a:gd name="connsiteX56-29219" fmla="*/ 1642125 w 1910719"/>
                  <a:gd name="connsiteY56-29220" fmla="*/ 1108307 h 2460329"/>
                  <a:gd name="connsiteX57-29221" fmla="*/ 1679753 w 1910719"/>
                  <a:gd name="connsiteY57-29222" fmla="*/ 1416676 h 2460329"/>
                  <a:gd name="connsiteX58-29223" fmla="*/ 1727851 w 1910719"/>
                  <a:gd name="connsiteY58-29224" fmla="*/ 1149589 h 2460329"/>
                  <a:gd name="connsiteX59-29225" fmla="*/ 1770711 w 1910719"/>
                  <a:gd name="connsiteY59-29226" fmla="*/ 1437704 h 2460329"/>
                  <a:gd name="connsiteX60-29227" fmla="*/ 1827853 w 1910719"/>
                  <a:gd name="connsiteY60-29228" fmla="*/ 1154720 h 2460329"/>
                  <a:gd name="connsiteX61-29229" fmla="*/ 1859286 w 1910719"/>
                  <a:gd name="connsiteY61-29230" fmla="*/ 1417655 h 2460329"/>
                  <a:gd name="connsiteX62-29231" fmla="*/ 1910719 w 1910719"/>
                  <a:gd name="connsiteY62-29232" fmla="*/ 1112029 h 2460329"/>
                  <a:gd name="connsiteX0-29233" fmla="*/ 0 w 1910719"/>
                  <a:gd name="connsiteY0-29234" fmla="*/ 1412109 h 2460329"/>
                  <a:gd name="connsiteX1-29235" fmla="*/ 37153 w 1910719"/>
                  <a:gd name="connsiteY1-29236" fmla="*/ 1109856 h 2460329"/>
                  <a:gd name="connsiteX2-29237" fmla="*/ 62867 w 1910719"/>
                  <a:gd name="connsiteY2-29238" fmla="*/ 1393646 h 2460329"/>
                  <a:gd name="connsiteX3-29239" fmla="*/ 103827 w 1910719"/>
                  <a:gd name="connsiteY3-29240" fmla="*/ 1082859 h 2460329"/>
                  <a:gd name="connsiteX4-29241" fmla="*/ 125733 w 1910719"/>
                  <a:gd name="connsiteY4-29242" fmla="*/ 1419293 h 2460329"/>
                  <a:gd name="connsiteX5-29243" fmla="*/ 170819 w 1910719"/>
                  <a:gd name="connsiteY5-29244" fmla="*/ 1151419 h 2460329"/>
                  <a:gd name="connsiteX6-29245" fmla="*/ 173603 w 1910719"/>
                  <a:gd name="connsiteY6-29246" fmla="*/ 1127906 h 2460329"/>
                  <a:gd name="connsiteX7-29247" fmla="*/ 200027 w 1910719"/>
                  <a:gd name="connsiteY7-29248" fmla="*/ 1509995 h 2460329"/>
                  <a:gd name="connsiteX8-29249" fmla="*/ 220352 w 1910719"/>
                  <a:gd name="connsiteY8-29250" fmla="*/ 1033313 h 2460329"/>
                  <a:gd name="connsiteX9-29251" fmla="*/ 250986 w 1910719"/>
                  <a:gd name="connsiteY9-29252" fmla="*/ 1564209 h 2460329"/>
                  <a:gd name="connsiteX10-29253" fmla="*/ 286391 w 1910719"/>
                  <a:gd name="connsiteY10-29254" fmla="*/ 930802 h 2460329"/>
                  <a:gd name="connsiteX11-29255" fmla="*/ 299087 w 1910719"/>
                  <a:gd name="connsiteY11-29256" fmla="*/ 1730975 h 2460329"/>
                  <a:gd name="connsiteX12-29257" fmla="*/ 328936 w 1910719"/>
                  <a:gd name="connsiteY12-29258" fmla="*/ 770855 h 2460329"/>
                  <a:gd name="connsiteX13-29259" fmla="*/ 342263 w 1910719"/>
                  <a:gd name="connsiteY13-29260" fmla="*/ 1883520 h 2460329"/>
                  <a:gd name="connsiteX14-29261" fmla="*/ 377830 w 1910719"/>
                  <a:gd name="connsiteY14-29262" fmla="*/ 610762 h 2460329"/>
                  <a:gd name="connsiteX15-29263" fmla="*/ 400044 w 1910719"/>
                  <a:gd name="connsiteY15-29264" fmla="*/ 2060465 h 2460329"/>
                  <a:gd name="connsiteX16-29265" fmla="*/ 434345 w 1910719"/>
                  <a:gd name="connsiteY16-29266" fmla="*/ 458436 h 2460329"/>
                  <a:gd name="connsiteX17-29267" fmla="*/ 460363 w 1910719"/>
                  <a:gd name="connsiteY17-29268" fmla="*/ 2238585 h 2460329"/>
                  <a:gd name="connsiteX18-29269" fmla="*/ 492130 w 1910719"/>
                  <a:gd name="connsiteY18-29270" fmla="*/ 298415 h 2460329"/>
                  <a:gd name="connsiteX19-29271" fmla="*/ 513063 w 1910719"/>
                  <a:gd name="connsiteY19-29272" fmla="*/ 2459491 h 2460329"/>
                  <a:gd name="connsiteX20-29273" fmla="*/ 540395 w 1910719"/>
                  <a:gd name="connsiteY20-29274" fmla="*/ 141 h 2460329"/>
                  <a:gd name="connsiteX21-29275" fmla="*/ 558783 w 1910719"/>
                  <a:gd name="connsiteY21-29276" fmla="*/ 2334211 h 2460329"/>
                  <a:gd name="connsiteX22-29277" fmla="*/ 583570 w 1910719"/>
                  <a:gd name="connsiteY22-29278" fmla="*/ 240562 h 2460329"/>
                  <a:gd name="connsiteX23-29279" fmla="*/ 608317 w 1910719"/>
                  <a:gd name="connsiteY23-29280" fmla="*/ 2206127 h 2460329"/>
                  <a:gd name="connsiteX24-29281" fmla="*/ 626747 w 1910719"/>
                  <a:gd name="connsiteY24-29282" fmla="*/ 484037 h 2460329"/>
                  <a:gd name="connsiteX25-29283" fmla="*/ 654678 w 1910719"/>
                  <a:gd name="connsiteY25-29284" fmla="*/ 2011522 h 2460329"/>
                  <a:gd name="connsiteX26-29285" fmla="*/ 667391 w 1910719"/>
                  <a:gd name="connsiteY26-29286" fmla="*/ 737316 h 2460329"/>
                  <a:gd name="connsiteX27-29287" fmla="*/ 696594 w 1910719"/>
                  <a:gd name="connsiteY27-29288" fmla="*/ 1929906 h 2460329"/>
                  <a:gd name="connsiteX28-29289" fmla="*/ 721839 w 1910719"/>
                  <a:gd name="connsiteY28-29290" fmla="*/ 855714 h 2460329"/>
                  <a:gd name="connsiteX29-29291" fmla="*/ 742319 w 1910719"/>
                  <a:gd name="connsiteY29-29292" fmla="*/ 1720296 h 2460329"/>
                  <a:gd name="connsiteX30-29293" fmla="*/ 769624 w 1910719"/>
                  <a:gd name="connsiteY30-29294" fmla="*/ 939022 h 2460329"/>
                  <a:gd name="connsiteX31-29295" fmla="*/ 798040 w 1910719"/>
                  <a:gd name="connsiteY31-29296" fmla="*/ 1672756 h 2460329"/>
                  <a:gd name="connsiteX32-29297" fmla="*/ 821063 w 1910719"/>
                  <a:gd name="connsiteY32-29298" fmla="*/ 998597 h 2460329"/>
                  <a:gd name="connsiteX33-29299" fmla="*/ 845183 w 1910719"/>
                  <a:gd name="connsiteY33-29300" fmla="*/ 1602210 h 2460329"/>
                  <a:gd name="connsiteX34-29301" fmla="*/ 870597 w 1910719"/>
                  <a:gd name="connsiteY34-29302" fmla="*/ 1017675 h 2460329"/>
                  <a:gd name="connsiteX35-29303" fmla="*/ 899154 w 1910719"/>
                  <a:gd name="connsiteY35-29304" fmla="*/ 1553361 h 2460329"/>
                  <a:gd name="connsiteX36-29305" fmla="*/ 928221 w 1910719"/>
                  <a:gd name="connsiteY36-29306" fmla="*/ 1063664 h 2460329"/>
                  <a:gd name="connsiteX37-29307" fmla="*/ 962007 w 1910719"/>
                  <a:gd name="connsiteY37-29308" fmla="*/ 1502607 h 2460329"/>
                  <a:gd name="connsiteX38-29309" fmla="*/ 991397 w 1910719"/>
                  <a:gd name="connsiteY38-29310" fmla="*/ 1083205 h 2460329"/>
                  <a:gd name="connsiteX39-29311" fmla="*/ 1026143 w 1910719"/>
                  <a:gd name="connsiteY39-29312" fmla="*/ 1464371 h 2460329"/>
                  <a:gd name="connsiteX40-29313" fmla="*/ 1059337 w 1910719"/>
                  <a:gd name="connsiteY40-29314" fmla="*/ 1109075 h 2460329"/>
                  <a:gd name="connsiteX41-29315" fmla="*/ 1086812 w 1910719"/>
                  <a:gd name="connsiteY41-29316" fmla="*/ 1454258 h 2460329"/>
                  <a:gd name="connsiteX42-29317" fmla="*/ 1127131 w 1910719"/>
                  <a:gd name="connsiteY42-29318" fmla="*/ 1099158 h 2460329"/>
                  <a:gd name="connsiteX43-29319" fmla="*/ 1152534 w 1910719"/>
                  <a:gd name="connsiteY43-29320" fmla="*/ 1441295 h 2460329"/>
                  <a:gd name="connsiteX44-29321" fmla="*/ 1172226 w 1910719"/>
                  <a:gd name="connsiteY44-29322" fmla="*/ 1110221 h 2460329"/>
                  <a:gd name="connsiteX45-29323" fmla="*/ 1223334 w 1910719"/>
                  <a:gd name="connsiteY45-29324" fmla="*/ 1447876 h 2460329"/>
                  <a:gd name="connsiteX46-29325" fmla="*/ 1249376 w 1910719"/>
                  <a:gd name="connsiteY46-29326" fmla="*/ 1114161 h 2460329"/>
                  <a:gd name="connsiteX47-29327" fmla="*/ 1285569 w 1910719"/>
                  <a:gd name="connsiteY47-29328" fmla="*/ 1464747 h 2460329"/>
                  <a:gd name="connsiteX48-29329" fmla="*/ 1324151 w 1910719"/>
                  <a:gd name="connsiteY48-29330" fmla="*/ 1124492 h 2460329"/>
                  <a:gd name="connsiteX49-29331" fmla="*/ 1367008 w 1910719"/>
                  <a:gd name="connsiteY49-29332" fmla="*/ 1435095 h 2460329"/>
                  <a:gd name="connsiteX50-29333" fmla="*/ 1407336 w 1910719"/>
                  <a:gd name="connsiteY50-29334" fmla="*/ 1123942 h 2460329"/>
                  <a:gd name="connsiteX51-29335" fmla="*/ 1440671 w 1910719"/>
                  <a:gd name="connsiteY51-29336" fmla="*/ 1424494 h 2460329"/>
                  <a:gd name="connsiteX52-29337" fmla="*/ 1482587 w 1910719"/>
                  <a:gd name="connsiteY52-29338" fmla="*/ 1132059 h 2460329"/>
                  <a:gd name="connsiteX53-29339" fmla="*/ 1515919 w 1910719"/>
                  <a:gd name="connsiteY53-29340" fmla="*/ 1435335 h 2460329"/>
                  <a:gd name="connsiteX54-29341" fmla="*/ 1563072 w 1910719"/>
                  <a:gd name="connsiteY54-29342" fmla="*/ 1116584 h 2460329"/>
                  <a:gd name="connsiteX55-29343" fmla="*/ 1603076 w 1910719"/>
                  <a:gd name="connsiteY55-29344" fmla="*/ 1427977 h 2460329"/>
                  <a:gd name="connsiteX56-29345" fmla="*/ 1642125 w 1910719"/>
                  <a:gd name="connsiteY56-29346" fmla="*/ 1108307 h 2460329"/>
                  <a:gd name="connsiteX57-29347" fmla="*/ 1679753 w 1910719"/>
                  <a:gd name="connsiteY57-29348" fmla="*/ 1416676 h 2460329"/>
                  <a:gd name="connsiteX58-29349" fmla="*/ 1727851 w 1910719"/>
                  <a:gd name="connsiteY58-29350" fmla="*/ 1149589 h 2460329"/>
                  <a:gd name="connsiteX59-29351" fmla="*/ 1770711 w 1910719"/>
                  <a:gd name="connsiteY59-29352" fmla="*/ 1437704 h 2460329"/>
                  <a:gd name="connsiteX60-29353" fmla="*/ 1827853 w 1910719"/>
                  <a:gd name="connsiteY60-29354" fmla="*/ 1154720 h 2460329"/>
                  <a:gd name="connsiteX61-29355" fmla="*/ 1859286 w 1910719"/>
                  <a:gd name="connsiteY61-29356" fmla="*/ 1417655 h 2460329"/>
                  <a:gd name="connsiteX62-29357" fmla="*/ 1910719 w 1910719"/>
                  <a:gd name="connsiteY62-29358" fmla="*/ 1112029 h 2460329"/>
                  <a:gd name="connsiteX0-29359" fmla="*/ 0 w 1910719"/>
                  <a:gd name="connsiteY0-29360" fmla="*/ 1412109 h 2460329"/>
                  <a:gd name="connsiteX1-29361" fmla="*/ 37153 w 1910719"/>
                  <a:gd name="connsiteY1-29362" fmla="*/ 1109856 h 2460329"/>
                  <a:gd name="connsiteX2-29363" fmla="*/ 62867 w 1910719"/>
                  <a:gd name="connsiteY2-29364" fmla="*/ 1393646 h 2460329"/>
                  <a:gd name="connsiteX3-29365" fmla="*/ 103827 w 1910719"/>
                  <a:gd name="connsiteY3-29366" fmla="*/ 1082859 h 2460329"/>
                  <a:gd name="connsiteX4-29367" fmla="*/ 125733 w 1910719"/>
                  <a:gd name="connsiteY4-29368" fmla="*/ 1419293 h 2460329"/>
                  <a:gd name="connsiteX5-29369" fmla="*/ 170819 w 1910719"/>
                  <a:gd name="connsiteY5-29370" fmla="*/ 1151419 h 2460329"/>
                  <a:gd name="connsiteX6-29371" fmla="*/ 173603 w 1910719"/>
                  <a:gd name="connsiteY6-29372" fmla="*/ 1127906 h 2460329"/>
                  <a:gd name="connsiteX7-29373" fmla="*/ 200027 w 1910719"/>
                  <a:gd name="connsiteY7-29374" fmla="*/ 1509995 h 2460329"/>
                  <a:gd name="connsiteX8-29375" fmla="*/ 220352 w 1910719"/>
                  <a:gd name="connsiteY8-29376" fmla="*/ 1033313 h 2460329"/>
                  <a:gd name="connsiteX9-29377" fmla="*/ 250986 w 1910719"/>
                  <a:gd name="connsiteY9-29378" fmla="*/ 1564209 h 2460329"/>
                  <a:gd name="connsiteX10-29379" fmla="*/ 286391 w 1910719"/>
                  <a:gd name="connsiteY10-29380" fmla="*/ 930802 h 2460329"/>
                  <a:gd name="connsiteX11-29381" fmla="*/ 299087 w 1910719"/>
                  <a:gd name="connsiteY11-29382" fmla="*/ 1730975 h 2460329"/>
                  <a:gd name="connsiteX12-29383" fmla="*/ 328936 w 1910719"/>
                  <a:gd name="connsiteY12-29384" fmla="*/ 770855 h 2460329"/>
                  <a:gd name="connsiteX13-29385" fmla="*/ 342263 w 1910719"/>
                  <a:gd name="connsiteY13-29386" fmla="*/ 1883520 h 2460329"/>
                  <a:gd name="connsiteX14-29387" fmla="*/ 377830 w 1910719"/>
                  <a:gd name="connsiteY14-29388" fmla="*/ 610762 h 2460329"/>
                  <a:gd name="connsiteX15-29389" fmla="*/ 400044 w 1910719"/>
                  <a:gd name="connsiteY15-29390" fmla="*/ 2060465 h 2460329"/>
                  <a:gd name="connsiteX16-29391" fmla="*/ 434345 w 1910719"/>
                  <a:gd name="connsiteY16-29392" fmla="*/ 458436 h 2460329"/>
                  <a:gd name="connsiteX17-29393" fmla="*/ 460363 w 1910719"/>
                  <a:gd name="connsiteY17-29394" fmla="*/ 2238585 h 2460329"/>
                  <a:gd name="connsiteX18-29395" fmla="*/ 492130 w 1910719"/>
                  <a:gd name="connsiteY18-29396" fmla="*/ 298415 h 2460329"/>
                  <a:gd name="connsiteX19-29397" fmla="*/ 513063 w 1910719"/>
                  <a:gd name="connsiteY19-29398" fmla="*/ 2459491 h 2460329"/>
                  <a:gd name="connsiteX20-29399" fmla="*/ 540395 w 1910719"/>
                  <a:gd name="connsiteY20-29400" fmla="*/ 141 h 2460329"/>
                  <a:gd name="connsiteX21-29401" fmla="*/ 558783 w 1910719"/>
                  <a:gd name="connsiteY21-29402" fmla="*/ 2334211 h 2460329"/>
                  <a:gd name="connsiteX22-29403" fmla="*/ 583570 w 1910719"/>
                  <a:gd name="connsiteY22-29404" fmla="*/ 240562 h 2460329"/>
                  <a:gd name="connsiteX23-29405" fmla="*/ 608317 w 1910719"/>
                  <a:gd name="connsiteY23-29406" fmla="*/ 2206127 h 2460329"/>
                  <a:gd name="connsiteX24-29407" fmla="*/ 626747 w 1910719"/>
                  <a:gd name="connsiteY24-29408" fmla="*/ 484037 h 2460329"/>
                  <a:gd name="connsiteX25-29409" fmla="*/ 654678 w 1910719"/>
                  <a:gd name="connsiteY25-29410" fmla="*/ 2011522 h 2460329"/>
                  <a:gd name="connsiteX26-29411" fmla="*/ 667391 w 1910719"/>
                  <a:gd name="connsiteY26-29412" fmla="*/ 737316 h 2460329"/>
                  <a:gd name="connsiteX27-29413" fmla="*/ 696594 w 1910719"/>
                  <a:gd name="connsiteY27-29414" fmla="*/ 1929906 h 2460329"/>
                  <a:gd name="connsiteX28-29415" fmla="*/ 721839 w 1910719"/>
                  <a:gd name="connsiteY28-29416" fmla="*/ 855714 h 2460329"/>
                  <a:gd name="connsiteX29-29417" fmla="*/ 742319 w 1910719"/>
                  <a:gd name="connsiteY29-29418" fmla="*/ 1720296 h 2460329"/>
                  <a:gd name="connsiteX30-29419" fmla="*/ 769624 w 1910719"/>
                  <a:gd name="connsiteY30-29420" fmla="*/ 939022 h 2460329"/>
                  <a:gd name="connsiteX31-29421" fmla="*/ 798040 w 1910719"/>
                  <a:gd name="connsiteY31-29422" fmla="*/ 1672756 h 2460329"/>
                  <a:gd name="connsiteX32-29423" fmla="*/ 821063 w 1910719"/>
                  <a:gd name="connsiteY32-29424" fmla="*/ 998597 h 2460329"/>
                  <a:gd name="connsiteX33-29425" fmla="*/ 845183 w 1910719"/>
                  <a:gd name="connsiteY33-29426" fmla="*/ 1602210 h 2460329"/>
                  <a:gd name="connsiteX34-29427" fmla="*/ 870597 w 1910719"/>
                  <a:gd name="connsiteY34-29428" fmla="*/ 1017675 h 2460329"/>
                  <a:gd name="connsiteX35-29429" fmla="*/ 899154 w 1910719"/>
                  <a:gd name="connsiteY35-29430" fmla="*/ 1553361 h 2460329"/>
                  <a:gd name="connsiteX36-29431" fmla="*/ 928221 w 1910719"/>
                  <a:gd name="connsiteY36-29432" fmla="*/ 1063664 h 2460329"/>
                  <a:gd name="connsiteX37-29433" fmla="*/ 962007 w 1910719"/>
                  <a:gd name="connsiteY37-29434" fmla="*/ 1502607 h 2460329"/>
                  <a:gd name="connsiteX38-29435" fmla="*/ 991397 w 1910719"/>
                  <a:gd name="connsiteY38-29436" fmla="*/ 1083205 h 2460329"/>
                  <a:gd name="connsiteX39-29437" fmla="*/ 1026143 w 1910719"/>
                  <a:gd name="connsiteY39-29438" fmla="*/ 1464371 h 2460329"/>
                  <a:gd name="connsiteX40-29439" fmla="*/ 1059337 w 1910719"/>
                  <a:gd name="connsiteY40-29440" fmla="*/ 1081381 h 2460329"/>
                  <a:gd name="connsiteX41-29441" fmla="*/ 1086812 w 1910719"/>
                  <a:gd name="connsiteY41-29442" fmla="*/ 1454258 h 2460329"/>
                  <a:gd name="connsiteX42-29443" fmla="*/ 1127131 w 1910719"/>
                  <a:gd name="connsiteY42-29444" fmla="*/ 1099158 h 2460329"/>
                  <a:gd name="connsiteX43-29445" fmla="*/ 1152534 w 1910719"/>
                  <a:gd name="connsiteY43-29446" fmla="*/ 1441295 h 2460329"/>
                  <a:gd name="connsiteX44-29447" fmla="*/ 1172226 w 1910719"/>
                  <a:gd name="connsiteY44-29448" fmla="*/ 1110221 h 2460329"/>
                  <a:gd name="connsiteX45-29449" fmla="*/ 1223334 w 1910719"/>
                  <a:gd name="connsiteY45-29450" fmla="*/ 1447876 h 2460329"/>
                  <a:gd name="connsiteX46-29451" fmla="*/ 1249376 w 1910719"/>
                  <a:gd name="connsiteY46-29452" fmla="*/ 1114161 h 2460329"/>
                  <a:gd name="connsiteX47-29453" fmla="*/ 1285569 w 1910719"/>
                  <a:gd name="connsiteY47-29454" fmla="*/ 1464747 h 2460329"/>
                  <a:gd name="connsiteX48-29455" fmla="*/ 1324151 w 1910719"/>
                  <a:gd name="connsiteY48-29456" fmla="*/ 1124492 h 2460329"/>
                  <a:gd name="connsiteX49-29457" fmla="*/ 1367008 w 1910719"/>
                  <a:gd name="connsiteY49-29458" fmla="*/ 1435095 h 2460329"/>
                  <a:gd name="connsiteX50-29459" fmla="*/ 1407336 w 1910719"/>
                  <a:gd name="connsiteY50-29460" fmla="*/ 1123942 h 2460329"/>
                  <a:gd name="connsiteX51-29461" fmla="*/ 1440671 w 1910719"/>
                  <a:gd name="connsiteY51-29462" fmla="*/ 1424494 h 2460329"/>
                  <a:gd name="connsiteX52-29463" fmla="*/ 1482587 w 1910719"/>
                  <a:gd name="connsiteY52-29464" fmla="*/ 1132059 h 2460329"/>
                  <a:gd name="connsiteX53-29465" fmla="*/ 1515919 w 1910719"/>
                  <a:gd name="connsiteY53-29466" fmla="*/ 1435335 h 2460329"/>
                  <a:gd name="connsiteX54-29467" fmla="*/ 1563072 w 1910719"/>
                  <a:gd name="connsiteY54-29468" fmla="*/ 1116584 h 2460329"/>
                  <a:gd name="connsiteX55-29469" fmla="*/ 1603076 w 1910719"/>
                  <a:gd name="connsiteY55-29470" fmla="*/ 1427977 h 2460329"/>
                  <a:gd name="connsiteX56-29471" fmla="*/ 1642125 w 1910719"/>
                  <a:gd name="connsiteY56-29472" fmla="*/ 1108307 h 2460329"/>
                  <a:gd name="connsiteX57-29473" fmla="*/ 1679753 w 1910719"/>
                  <a:gd name="connsiteY57-29474" fmla="*/ 1416676 h 2460329"/>
                  <a:gd name="connsiteX58-29475" fmla="*/ 1727851 w 1910719"/>
                  <a:gd name="connsiteY58-29476" fmla="*/ 1149589 h 2460329"/>
                  <a:gd name="connsiteX59-29477" fmla="*/ 1770711 w 1910719"/>
                  <a:gd name="connsiteY59-29478" fmla="*/ 1437704 h 2460329"/>
                  <a:gd name="connsiteX60-29479" fmla="*/ 1827853 w 1910719"/>
                  <a:gd name="connsiteY60-29480" fmla="*/ 1154720 h 2460329"/>
                  <a:gd name="connsiteX61-29481" fmla="*/ 1859286 w 1910719"/>
                  <a:gd name="connsiteY61-29482" fmla="*/ 1417655 h 2460329"/>
                  <a:gd name="connsiteX62-29483" fmla="*/ 1910719 w 1910719"/>
                  <a:gd name="connsiteY62-29484" fmla="*/ 1112029 h 2460329"/>
                  <a:gd name="connsiteX0-29485" fmla="*/ 0 w 1910719"/>
                  <a:gd name="connsiteY0-29486" fmla="*/ 1412109 h 2460329"/>
                  <a:gd name="connsiteX1-29487" fmla="*/ 37153 w 1910719"/>
                  <a:gd name="connsiteY1-29488" fmla="*/ 1109856 h 2460329"/>
                  <a:gd name="connsiteX2-29489" fmla="*/ 62867 w 1910719"/>
                  <a:gd name="connsiteY2-29490" fmla="*/ 1393646 h 2460329"/>
                  <a:gd name="connsiteX3-29491" fmla="*/ 103827 w 1910719"/>
                  <a:gd name="connsiteY3-29492" fmla="*/ 1082859 h 2460329"/>
                  <a:gd name="connsiteX4-29493" fmla="*/ 125733 w 1910719"/>
                  <a:gd name="connsiteY4-29494" fmla="*/ 1419293 h 2460329"/>
                  <a:gd name="connsiteX5-29495" fmla="*/ 170819 w 1910719"/>
                  <a:gd name="connsiteY5-29496" fmla="*/ 1151419 h 2460329"/>
                  <a:gd name="connsiteX6-29497" fmla="*/ 173603 w 1910719"/>
                  <a:gd name="connsiteY6-29498" fmla="*/ 1127906 h 2460329"/>
                  <a:gd name="connsiteX7-29499" fmla="*/ 200027 w 1910719"/>
                  <a:gd name="connsiteY7-29500" fmla="*/ 1509995 h 2460329"/>
                  <a:gd name="connsiteX8-29501" fmla="*/ 220352 w 1910719"/>
                  <a:gd name="connsiteY8-29502" fmla="*/ 1033313 h 2460329"/>
                  <a:gd name="connsiteX9-29503" fmla="*/ 250986 w 1910719"/>
                  <a:gd name="connsiteY9-29504" fmla="*/ 1564209 h 2460329"/>
                  <a:gd name="connsiteX10-29505" fmla="*/ 286391 w 1910719"/>
                  <a:gd name="connsiteY10-29506" fmla="*/ 930802 h 2460329"/>
                  <a:gd name="connsiteX11-29507" fmla="*/ 299087 w 1910719"/>
                  <a:gd name="connsiteY11-29508" fmla="*/ 1730975 h 2460329"/>
                  <a:gd name="connsiteX12-29509" fmla="*/ 328936 w 1910719"/>
                  <a:gd name="connsiteY12-29510" fmla="*/ 770855 h 2460329"/>
                  <a:gd name="connsiteX13-29511" fmla="*/ 342263 w 1910719"/>
                  <a:gd name="connsiteY13-29512" fmla="*/ 1883520 h 2460329"/>
                  <a:gd name="connsiteX14-29513" fmla="*/ 377830 w 1910719"/>
                  <a:gd name="connsiteY14-29514" fmla="*/ 610762 h 2460329"/>
                  <a:gd name="connsiteX15-29515" fmla="*/ 400044 w 1910719"/>
                  <a:gd name="connsiteY15-29516" fmla="*/ 2060465 h 2460329"/>
                  <a:gd name="connsiteX16-29517" fmla="*/ 434345 w 1910719"/>
                  <a:gd name="connsiteY16-29518" fmla="*/ 458436 h 2460329"/>
                  <a:gd name="connsiteX17-29519" fmla="*/ 460363 w 1910719"/>
                  <a:gd name="connsiteY17-29520" fmla="*/ 2238585 h 2460329"/>
                  <a:gd name="connsiteX18-29521" fmla="*/ 492130 w 1910719"/>
                  <a:gd name="connsiteY18-29522" fmla="*/ 298415 h 2460329"/>
                  <a:gd name="connsiteX19-29523" fmla="*/ 513063 w 1910719"/>
                  <a:gd name="connsiteY19-29524" fmla="*/ 2459491 h 2460329"/>
                  <a:gd name="connsiteX20-29525" fmla="*/ 540395 w 1910719"/>
                  <a:gd name="connsiteY20-29526" fmla="*/ 141 h 2460329"/>
                  <a:gd name="connsiteX21-29527" fmla="*/ 558783 w 1910719"/>
                  <a:gd name="connsiteY21-29528" fmla="*/ 2334211 h 2460329"/>
                  <a:gd name="connsiteX22-29529" fmla="*/ 583570 w 1910719"/>
                  <a:gd name="connsiteY22-29530" fmla="*/ 240562 h 2460329"/>
                  <a:gd name="connsiteX23-29531" fmla="*/ 608317 w 1910719"/>
                  <a:gd name="connsiteY23-29532" fmla="*/ 2206127 h 2460329"/>
                  <a:gd name="connsiteX24-29533" fmla="*/ 626747 w 1910719"/>
                  <a:gd name="connsiteY24-29534" fmla="*/ 484037 h 2460329"/>
                  <a:gd name="connsiteX25-29535" fmla="*/ 654678 w 1910719"/>
                  <a:gd name="connsiteY25-29536" fmla="*/ 2011522 h 2460329"/>
                  <a:gd name="connsiteX26-29537" fmla="*/ 667391 w 1910719"/>
                  <a:gd name="connsiteY26-29538" fmla="*/ 737316 h 2460329"/>
                  <a:gd name="connsiteX27-29539" fmla="*/ 696594 w 1910719"/>
                  <a:gd name="connsiteY27-29540" fmla="*/ 1929906 h 2460329"/>
                  <a:gd name="connsiteX28-29541" fmla="*/ 721839 w 1910719"/>
                  <a:gd name="connsiteY28-29542" fmla="*/ 855714 h 2460329"/>
                  <a:gd name="connsiteX29-29543" fmla="*/ 742319 w 1910719"/>
                  <a:gd name="connsiteY29-29544" fmla="*/ 1720296 h 2460329"/>
                  <a:gd name="connsiteX30-29545" fmla="*/ 769624 w 1910719"/>
                  <a:gd name="connsiteY30-29546" fmla="*/ 939022 h 2460329"/>
                  <a:gd name="connsiteX31-29547" fmla="*/ 798040 w 1910719"/>
                  <a:gd name="connsiteY31-29548" fmla="*/ 1672756 h 2460329"/>
                  <a:gd name="connsiteX32-29549" fmla="*/ 821063 w 1910719"/>
                  <a:gd name="connsiteY32-29550" fmla="*/ 998597 h 2460329"/>
                  <a:gd name="connsiteX33-29551" fmla="*/ 845183 w 1910719"/>
                  <a:gd name="connsiteY33-29552" fmla="*/ 1602210 h 2460329"/>
                  <a:gd name="connsiteX34-29553" fmla="*/ 870597 w 1910719"/>
                  <a:gd name="connsiteY34-29554" fmla="*/ 1017675 h 2460329"/>
                  <a:gd name="connsiteX35-29555" fmla="*/ 899154 w 1910719"/>
                  <a:gd name="connsiteY35-29556" fmla="*/ 1553361 h 2460329"/>
                  <a:gd name="connsiteX36-29557" fmla="*/ 928221 w 1910719"/>
                  <a:gd name="connsiteY36-29558" fmla="*/ 1063664 h 2460329"/>
                  <a:gd name="connsiteX37-29559" fmla="*/ 962007 w 1910719"/>
                  <a:gd name="connsiteY37-29560" fmla="*/ 1502607 h 2460329"/>
                  <a:gd name="connsiteX38-29561" fmla="*/ 991397 w 1910719"/>
                  <a:gd name="connsiteY38-29562" fmla="*/ 1083205 h 2460329"/>
                  <a:gd name="connsiteX39-29563" fmla="*/ 1026143 w 1910719"/>
                  <a:gd name="connsiteY39-29564" fmla="*/ 1464371 h 2460329"/>
                  <a:gd name="connsiteX40-29565" fmla="*/ 1059337 w 1910719"/>
                  <a:gd name="connsiteY40-29566" fmla="*/ 1081381 h 2460329"/>
                  <a:gd name="connsiteX41-29567" fmla="*/ 1086812 w 1910719"/>
                  <a:gd name="connsiteY41-29568" fmla="*/ 1454258 h 2460329"/>
                  <a:gd name="connsiteX42-29569" fmla="*/ 1113800 w 1910719"/>
                  <a:gd name="connsiteY42-29570" fmla="*/ 1071464 h 2460329"/>
                  <a:gd name="connsiteX43-29571" fmla="*/ 1152534 w 1910719"/>
                  <a:gd name="connsiteY43-29572" fmla="*/ 1441295 h 2460329"/>
                  <a:gd name="connsiteX44-29573" fmla="*/ 1172226 w 1910719"/>
                  <a:gd name="connsiteY44-29574" fmla="*/ 1110221 h 2460329"/>
                  <a:gd name="connsiteX45-29575" fmla="*/ 1223334 w 1910719"/>
                  <a:gd name="connsiteY45-29576" fmla="*/ 1447876 h 2460329"/>
                  <a:gd name="connsiteX46-29577" fmla="*/ 1249376 w 1910719"/>
                  <a:gd name="connsiteY46-29578" fmla="*/ 1114161 h 2460329"/>
                  <a:gd name="connsiteX47-29579" fmla="*/ 1285569 w 1910719"/>
                  <a:gd name="connsiteY47-29580" fmla="*/ 1464747 h 2460329"/>
                  <a:gd name="connsiteX48-29581" fmla="*/ 1324151 w 1910719"/>
                  <a:gd name="connsiteY48-29582" fmla="*/ 1124492 h 2460329"/>
                  <a:gd name="connsiteX49-29583" fmla="*/ 1367008 w 1910719"/>
                  <a:gd name="connsiteY49-29584" fmla="*/ 1435095 h 2460329"/>
                  <a:gd name="connsiteX50-29585" fmla="*/ 1407336 w 1910719"/>
                  <a:gd name="connsiteY50-29586" fmla="*/ 1123942 h 2460329"/>
                  <a:gd name="connsiteX51-29587" fmla="*/ 1440671 w 1910719"/>
                  <a:gd name="connsiteY51-29588" fmla="*/ 1424494 h 2460329"/>
                  <a:gd name="connsiteX52-29589" fmla="*/ 1482587 w 1910719"/>
                  <a:gd name="connsiteY52-29590" fmla="*/ 1132059 h 2460329"/>
                  <a:gd name="connsiteX53-29591" fmla="*/ 1515919 w 1910719"/>
                  <a:gd name="connsiteY53-29592" fmla="*/ 1435335 h 2460329"/>
                  <a:gd name="connsiteX54-29593" fmla="*/ 1563072 w 1910719"/>
                  <a:gd name="connsiteY54-29594" fmla="*/ 1116584 h 2460329"/>
                  <a:gd name="connsiteX55-29595" fmla="*/ 1603076 w 1910719"/>
                  <a:gd name="connsiteY55-29596" fmla="*/ 1427977 h 2460329"/>
                  <a:gd name="connsiteX56-29597" fmla="*/ 1642125 w 1910719"/>
                  <a:gd name="connsiteY56-29598" fmla="*/ 1108307 h 2460329"/>
                  <a:gd name="connsiteX57-29599" fmla="*/ 1679753 w 1910719"/>
                  <a:gd name="connsiteY57-29600" fmla="*/ 1416676 h 2460329"/>
                  <a:gd name="connsiteX58-29601" fmla="*/ 1727851 w 1910719"/>
                  <a:gd name="connsiteY58-29602" fmla="*/ 1149589 h 2460329"/>
                  <a:gd name="connsiteX59-29603" fmla="*/ 1770711 w 1910719"/>
                  <a:gd name="connsiteY59-29604" fmla="*/ 1437704 h 2460329"/>
                  <a:gd name="connsiteX60-29605" fmla="*/ 1827853 w 1910719"/>
                  <a:gd name="connsiteY60-29606" fmla="*/ 1154720 h 2460329"/>
                  <a:gd name="connsiteX61-29607" fmla="*/ 1859286 w 1910719"/>
                  <a:gd name="connsiteY61-29608" fmla="*/ 1417655 h 2460329"/>
                  <a:gd name="connsiteX62-29609" fmla="*/ 1910719 w 1910719"/>
                  <a:gd name="connsiteY62-29610" fmla="*/ 1112029 h 2460329"/>
                  <a:gd name="connsiteX0-29611" fmla="*/ 0 w 1910719"/>
                  <a:gd name="connsiteY0-29612" fmla="*/ 1412109 h 2460329"/>
                  <a:gd name="connsiteX1-29613" fmla="*/ 37153 w 1910719"/>
                  <a:gd name="connsiteY1-29614" fmla="*/ 1109856 h 2460329"/>
                  <a:gd name="connsiteX2-29615" fmla="*/ 62867 w 1910719"/>
                  <a:gd name="connsiteY2-29616" fmla="*/ 1393646 h 2460329"/>
                  <a:gd name="connsiteX3-29617" fmla="*/ 103827 w 1910719"/>
                  <a:gd name="connsiteY3-29618" fmla="*/ 1082859 h 2460329"/>
                  <a:gd name="connsiteX4-29619" fmla="*/ 125733 w 1910719"/>
                  <a:gd name="connsiteY4-29620" fmla="*/ 1419293 h 2460329"/>
                  <a:gd name="connsiteX5-29621" fmla="*/ 170819 w 1910719"/>
                  <a:gd name="connsiteY5-29622" fmla="*/ 1151419 h 2460329"/>
                  <a:gd name="connsiteX6-29623" fmla="*/ 173603 w 1910719"/>
                  <a:gd name="connsiteY6-29624" fmla="*/ 1127906 h 2460329"/>
                  <a:gd name="connsiteX7-29625" fmla="*/ 200027 w 1910719"/>
                  <a:gd name="connsiteY7-29626" fmla="*/ 1509995 h 2460329"/>
                  <a:gd name="connsiteX8-29627" fmla="*/ 220352 w 1910719"/>
                  <a:gd name="connsiteY8-29628" fmla="*/ 1033313 h 2460329"/>
                  <a:gd name="connsiteX9-29629" fmla="*/ 250986 w 1910719"/>
                  <a:gd name="connsiteY9-29630" fmla="*/ 1564209 h 2460329"/>
                  <a:gd name="connsiteX10-29631" fmla="*/ 286391 w 1910719"/>
                  <a:gd name="connsiteY10-29632" fmla="*/ 930802 h 2460329"/>
                  <a:gd name="connsiteX11-29633" fmla="*/ 299087 w 1910719"/>
                  <a:gd name="connsiteY11-29634" fmla="*/ 1730975 h 2460329"/>
                  <a:gd name="connsiteX12-29635" fmla="*/ 328936 w 1910719"/>
                  <a:gd name="connsiteY12-29636" fmla="*/ 770855 h 2460329"/>
                  <a:gd name="connsiteX13-29637" fmla="*/ 342263 w 1910719"/>
                  <a:gd name="connsiteY13-29638" fmla="*/ 1883520 h 2460329"/>
                  <a:gd name="connsiteX14-29639" fmla="*/ 377830 w 1910719"/>
                  <a:gd name="connsiteY14-29640" fmla="*/ 610762 h 2460329"/>
                  <a:gd name="connsiteX15-29641" fmla="*/ 400044 w 1910719"/>
                  <a:gd name="connsiteY15-29642" fmla="*/ 2060465 h 2460329"/>
                  <a:gd name="connsiteX16-29643" fmla="*/ 434345 w 1910719"/>
                  <a:gd name="connsiteY16-29644" fmla="*/ 458436 h 2460329"/>
                  <a:gd name="connsiteX17-29645" fmla="*/ 460363 w 1910719"/>
                  <a:gd name="connsiteY17-29646" fmla="*/ 2238585 h 2460329"/>
                  <a:gd name="connsiteX18-29647" fmla="*/ 492130 w 1910719"/>
                  <a:gd name="connsiteY18-29648" fmla="*/ 298415 h 2460329"/>
                  <a:gd name="connsiteX19-29649" fmla="*/ 513063 w 1910719"/>
                  <a:gd name="connsiteY19-29650" fmla="*/ 2459491 h 2460329"/>
                  <a:gd name="connsiteX20-29651" fmla="*/ 540395 w 1910719"/>
                  <a:gd name="connsiteY20-29652" fmla="*/ 141 h 2460329"/>
                  <a:gd name="connsiteX21-29653" fmla="*/ 558783 w 1910719"/>
                  <a:gd name="connsiteY21-29654" fmla="*/ 2334211 h 2460329"/>
                  <a:gd name="connsiteX22-29655" fmla="*/ 583570 w 1910719"/>
                  <a:gd name="connsiteY22-29656" fmla="*/ 240562 h 2460329"/>
                  <a:gd name="connsiteX23-29657" fmla="*/ 608317 w 1910719"/>
                  <a:gd name="connsiteY23-29658" fmla="*/ 2206127 h 2460329"/>
                  <a:gd name="connsiteX24-29659" fmla="*/ 626747 w 1910719"/>
                  <a:gd name="connsiteY24-29660" fmla="*/ 484037 h 2460329"/>
                  <a:gd name="connsiteX25-29661" fmla="*/ 654678 w 1910719"/>
                  <a:gd name="connsiteY25-29662" fmla="*/ 2011522 h 2460329"/>
                  <a:gd name="connsiteX26-29663" fmla="*/ 667391 w 1910719"/>
                  <a:gd name="connsiteY26-29664" fmla="*/ 737316 h 2460329"/>
                  <a:gd name="connsiteX27-29665" fmla="*/ 696594 w 1910719"/>
                  <a:gd name="connsiteY27-29666" fmla="*/ 1929906 h 2460329"/>
                  <a:gd name="connsiteX28-29667" fmla="*/ 721839 w 1910719"/>
                  <a:gd name="connsiteY28-29668" fmla="*/ 855714 h 2460329"/>
                  <a:gd name="connsiteX29-29669" fmla="*/ 742319 w 1910719"/>
                  <a:gd name="connsiteY29-29670" fmla="*/ 1720296 h 2460329"/>
                  <a:gd name="connsiteX30-29671" fmla="*/ 769624 w 1910719"/>
                  <a:gd name="connsiteY30-29672" fmla="*/ 939022 h 2460329"/>
                  <a:gd name="connsiteX31-29673" fmla="*/ 798040 w 1910719"/>
                  <a:gd name="connsiteY31-29674" fmla="*/ 1672756 h 2460329"/>
                  <a:gd name="connsiteX32-29675" fmla="*/ 821063 w 1910719"/>
                  <a:gd name="connsiteY32-29676" fmla="*/ 998597 h 2460329"/>
                  <a:gd name="connsiteX33-29677" fmla="*/ 845183 w 1910719"/>
                  <a:gd name="connsiteY33-29678" fmla="*/ 1602210 h 2460329"/>
                  <a:gd name="connsiteX34-29679" fmla="*/ 870597 w 1910719"/>
                  <a:gd name="connsiteY34-29680" fmla="*/ 1017675 h 2460329"/>
                  <a:gd name="connsiteX35-29681" fmla="*/ 899154 w 1910719"/>
                  <a:gd name="connsiteY35-29682" fmla="*/ 1553361 h 2460329"/>
                  <a:gd name="connsiteX36-29683" fmla="*/ 928221 w 1910719"/>
                  <a:gd name="connsiteY36-29684" fmla="*/ 1063664 h 2460329"/>
                  <a:gd name="connsiteX37-29685" fmla="*/ 962007 w 1910719"/>
                  <a:gd name="connsiteY37-29686" fmla="*/ 1502607 h 2460329"/>
                  <a:gd name="connsiteX38-29687" fmla="*/ 991397 w 1910719"/>
                  <a:gd name="connsiteY38-29688" fmla="*/ 1083205 h 2460329"/>
                  <a:gd name="connsiteX39-29689" fmla="*/ 1026143 w 1910719"/>
                  <a:gd name="connsiteY39-29690" fmla="*/ 1464371 h 2460329"/>
                  <a:gd name="connsiteX40-29691" fmla="*/ 1059337 w 1910719"/>
                  <a:gd name="connsiteY40-29692" fmla="*/ 1081381 h 2460329"/>
                  <a:gd name="connsiteX41-29693" fmla="*/ 1086812 w 1910719"/>
                  <a:gd name="connsiteY41-29694" fmla="*/ 1454258 h 2460329"/>
                  <a:gd name="connsiteX42-29695" fmla="*/ 1113800 w 1910719"/>
                  <a:gd name="connsiteY42-29696" fmla="*/ 1071464 h 2460329"/>
                  <a:gd name="connsiteX43-29697" fmla="*/ 1152534 w 1910719"/>
                  <a:gd name="connsiteY43-29698" fmla="*/ 1441295 h 2460329"/>
                  <a:gd name="connsiteX44-29699" fmla="*/ 1185557 w 1910719"/>
                  <a:gd name="connsiteY44-29700" fmla="*/ 1091758 h 2460329"/>
                  <a:gd name="connsiteX45-29701" fmla="*/ 1223334 w 1910719"/>
                  <a:gd name="connsiteY45-29702" fmla="*/ 1447876 h 2460329"/>
                  <a:gd name="connsiteX46-29703" fmla="*/ 1249376 w 1910719"/>
                  <a:gd name="connsiteY46-29704" fmla="*/ 1114161 h 2460329"/>
                  <a:gd name="connsiteX47-29705" fmla="*/ 1285569 w 1910719"/>
                  <a:gd name="connsiteY47-29706" fmla="*/ 1464747 h 2460329"/>
                  <a:gd name="connsiteX48-29707" fmla="*/ 1324151 w 1910719"/>
                  <a:gd name="connsiteY48-29708" fmla="*/ 1124492 h 2460329"/>
                  <a:gd name="connsiteX49-29709" fmla="*/ 1367008 w 1910719"/>
                  <a:gd name="connsiteY49-29710" fmla="*/ 1435095 h 2460329"/>
                  <a:gd name="connsiteX50-29711" fmla="*/ 1407336 w 1910719"/>
                  <a:gd name="connsiteY50-29712" fmla="*/ 1123942 h 2460329"/>
                  <a:gd name="connsiteX51-29713" fmla="*/ 1440671 w 1910719"/>
                  <a:gd name="connsiteY51-29714" fmla="*/ 1424494 h 2460329"/>
                  <a:gd name="connsiteX52-29715" fmla="*/ 1482587 w 1910719"/>
                  <a:gd name="connsiteY52-29716" fmla="*/ 1132059 h 2460329"/>
                  <a:gd name="connsiteX53-29717" fmla="*/ 1515919 w 1910719"/>
                  <a:gd name="connsiteY53-29718" fmla="*/ 1435335 h 2460329"/>
                  <a:gd name="connsiteX54-29719" fmla="*/ 1563072 w 1910719"/>
                  <a:gd name="connsiteY54-29720" fmla="*/ 1116584 h 2460329"/>
                  <a:gd name="connsiteX55-29721" fmla="*/ 1603076 w 1910719"/>
                  <a:gd name="connsiteY55-29722" fmla="*/ 1427977 h 2460329"/>
                  <a:gd name="connsiteX56-29723" fmla="*/ 1642125 w 1910719"/>
                  <a:gd name="connsiteY56-29724" fmla="*/ 1108307 h 2460329"/>
                  <a:gd name="connsiteX57-29725" fmla="*/ 1679753 w 1910719"/>
                  <a:gd name="connsiteY57-29726" fmla="*/ 1416676 h 2460329"/>
                  <a:gd name="connsiteX58-29727" fmla="*/ 1727851 w 1910719"/>
                  <a:gd name="connsiteY58-29728" fmla="*/ 1149589 h 2460329"/>
                  <a:gd name="connsiteX59-29729" fmla="*/ 1770711 w 1910719"/>
                  <a:gd name="connsiteY59-29730" fmla="*/ 1437704 h 2460329"/>
                  <a:gd name="connsiteX60-29731" fmla="*/ 1827853 w 1910719"/>
                  <a:gd name="connsiteY60-29732" fmla="*/ 1154720 h 2460329"/>
                  <a:gd name="connsiteX61-29733" fmla="*/ 1859286 w 1910719"/>
                  <a:gd name="connsiteY61-29734" fmla="*/ 1417655 h 2460329"/>
                  <a:gd name="connsiteX62-29735" fmla="*/ 1910719 w 1910719"/>
                  <a:gd name="connsiteY62-29736" fmla="*/ 1112029 h 2460329"/>
                  <a:gd name="connsiteX0-29737" fmla="*/ 0 w 1910719"/>
                  <a:gd name="connsiteY0-29738" fmla="*/ 1412109 h 2460329"/>
                  <a:gd name="connsiteX1-29739" fmla="*/ 37153 w 1910719"/>
                  <a:gd name="connsiteY1-29740" fmla="*/ 1109856 h 2460329"/>
                  <a:gd name="connsiteX2-29741" fmla="*/ 62867 w 1910719"/>
                  <a:gd name="connsiteY2-29742" fmla="*/ 1393646 h 2460329"/>
                  <a:gd name="connsiteX3-29743" fmla="*/ 103827 w 1910719"/>
                  <a:gd name="connsiteY3-29744" fmla="*/ 1082859 h 2460329"/>
                  <a:gd name="connsiteX4-29745" fmla="*/ 125733 w 1910719"/>
                  <a:gd name="connsiteY4-29746" fmla="*/ 1419293 h 2460329"/>
                  <a:gd name="connsiteX5-29747" fmla="*/ 170819 w 1910719"/>
                  <a:gd name="connsiteY5-29748" fmla="*/ 1151419 h 2460329"/>
                  <a:gd name="connsiteX6-29749" fmla="*/ 173603 w 1910719"/>
                  <a:gd name="connsiteY6-29750" fmla="*/ 1127906 h 2460329"/>
                  <a:gd name="connsiteX7-29751" fmla="*/ 200027 w 1910719"/>
                  <a:gd name="connsiteY7-29752" fmla="*/ 1509995 h 2460329"/>
                  <a:gd name="connsiteX8-29753" fmla="*/ 220352 w 1910719"/>
                  <a:gd name="connsiteY8-29754" fmla="*/ 1033313 h 2460329"/>
                  <a:gd name="connsiteX9-29755" fmla="*/ 250986 w 1910719"/>
                  <a:gd name="connsiteY9-29756" fmla="*/ 1564209 h 2460329"/>
                  <a:gd name="connsiteX10-29757" fmla="*/ 286391 w 1910719"/>
                  <a:gd name="connsiteY10-29758" fmla="*/ 930802 h 2460329"/>
                  <a:gd name="connsiteX11-29759" fmla="*/ 299087 w 1910719"/>
                  <a:gd name="connsiteY11-29760" fmla="*/ 1730975 h 2460329"/>
                  <a:gd name="connsiteX12-29761" fmla="*/ 328936 w 1910719"/>
                  <a:gd name="connsiteY12-29762" fmla="*/ 770855 h 2460329"/>
                  <a:gd name="connsiteX13-29763" fmla="*/ 342263 w 1910719"/>
                  <a:gd name="connsiteY13-29764" fmla="*/ 1883520 h 2460329"/>
                  <a:gd name="connsiteX14-29765" fmla="*/ 377830 w 1910719"/>
                  <a:gd name="connsiteY14-29766" fmla="*/ 610762 h 2460329"/>
                  <a:gd name="connsiteX15-29767" fmla="*/ 400044 w 1910719"/>
                  <a:gd name="connsiteY15-29768" fmla="*/ 2060465 h 2460329"/>
                  <a:gd name="connsiteX16-29769" fmla="*/ 434345 w 1910719"/>
                  <a:gd name="connsiteY16-29770" fmla="*/ 458436 h 2460329"/>
                  <a:gd name="connsiteX17-29771" fmla="*/ 460363 w 1910719"/>
                  <a:gd name="connsiteY17-29772" fmla="*/ 2238585 h 2460329"/>
                  <a:gd name="connsiteX18-29773" fmla="*/ 492130 w 1910719"/>
                  <a:gd name="connsiteY18-29774" fmla="*/ 298415 h 2460329"/>
                  <a:gd name="connsiteX19-29775" fmla="*/ 513063 w 1910719"/>
                  <a:gd name="connsiteY19-29776" fmla="*/ 2459491 h 2460329"/>
                  <a:gd name="connsiteX20-29777" fmla="*/ 540395 w 1910719"/>
                  <a:gd name="connsiteY20-29778" fmla="*/ 141 h 2460329"/>
                  <a:gd name="connsiteX21-29779" fmla="*/ 558783 w 1910719"/>
                  <a:gd name="connsiteY21-29780" fmla="*/ 2334211 h 2460329"/>
                  <a:gd name="connsiteX22-29781" fmla="*/ 583570 w 1910719"/>
                  <a:gd name="connsiteY22-29782" fmla="*/ 240562 h 2460329"/>
                  <a:gd name="connsiteX23-29783" fmla="*/ 608317 w 1910719"/>
                  <a:gd name="connsiteY23-29784" fmla="*/ 2206127 h 2460329"/>
                  <a:gd name="connsiteX24-29785" fmla="*/ 626747 w 1910719"/>
                  <a:gd name="connsiteY24-29786" fmla="*/ 484037 h 2460329"/>
                  <a:gd name="connsiteX25-29787" fmla="*/ 654678 w 1910719"/>
                  <a:gd name="connsiteY25-29788" fmla="*/ 2011522 h 2460329"/>
                  <a:gd name="connsiteX26-29789" fmla="*/ 667391 w 1910719"/>
                  <a:gd name="connsiteY26-29790" fmla="*/ 737316 h 2460329"/>
                  <a:gd name="connsiteX27-29791" fmla="*/ 696594 w 1910719"/>
                  <a:gd name="connsiteY27-29792" fmla="*/ 1929906 h 2460329"/>
                  <a:gd name="connsiteX28-29793" fmla="*/ 721839 w 1910719"/>
                  <a:gd name="connsiteY28-29794" fmla="*/ 855714 h 2460329"/>
                  <a:gd name="connsiteX29-29795" fmla="*/ 742319 w 1910719"/>
                  <a:gd name="connsiteY29-29796" fmla="*/ 1720296 h 2460329"/>
                  <a:gd name="connsiteX30-29797" fmla="*/ 769624 w 1910719"/>
                  <a:gd name="connsiteY30-29798" fmla="*/ 939022 h 2460329"/>
                  <a:gd name="connsiteX31-29799" fmla="*/ 798040 w 1910719"/>
                  <a:gd name="connsiteY31-29800" fmla="*/ 1672756 h 2460329"/>
                  <a:gd name="connsiteX32-29801" fmla="*/ 821063 w 1910719"/>
                  <a:gd name="connsiteY32-29802" fmla="*/ 998597 h 2460329"/>
                  <a:gd name="connsiteX33-29803" fmla="*/ 845183 w 1910719"/>
                  <a:gd name="connsiteY33-29804" fmla="*/ 1602210 h 2460329"/>
                  <a:gd name="connsiteX34-29805" fmla="*/ 870597 w 1910719"/>
                  <a:gd name="connsiteY34-29806" fmla="*/ 1017675 h 2460329"/>
                  <a:gd name="connsiteX35-29807" fmla="*/ 899154 w 1910719"/>
                  <a:gd name="connsiteY35-29808" fmla="*/ 1553361 h 2460329"/>
                  <a:gd name="connsiteX36-29809" fmla="*/ 928221 w 1910719"/>
                  <a:gd name="connsiteY36-29810" fmla="*/ 1063664 h 2460329"/>
                  <a:gd name="connsiteX37-29811" fmla="*/ 962007 w 1910719"/>
                  <a:gd name="connsiteY37-29812" fmla="*/ 1502607 h 2460329"/>
                  <a:gd name="connsiteX38-29813" fmla="*/ 991397 w 1910719"/>
                  <a:gd name="connsiteY38-29814" fmla="*/ 1083205 h 2460329"/>
                  <a:gd name="connsiteX39-29815" fmla="*/ 1026143 w 1910719"/>
                  <a:gd name="connsiteY39-29816" fmla="*/ 1464371 h 2460329"/>
                  <a:gd name="connsiteX40-29817" fmla="*/ 1059337 w 1910719"/>
                  <a:gd name="connsiteY40-29818" fmla="*/ 1081381 h 2460329"/>
                  <a:gd name="connsiteX41-29819" fmla="*/ 1086812 w 1910719"/>
                  <a:gd name="connsiteY41-29820" fmla="*/ 1454258 h 2460329"/>
                  <a:gd name="connsiteX42-29821" fmla="*/ 1113800 w 1910719"/>
                  <a:gd name="connsiteY42-29822" fmla="*/ 1071464 h 2460329"/>
                  <a:gd name="connsiteX43-29823" fmla="*/ 1154439 w 1910719"/>
                  <a:gd name="connsiteY43-29824" fmla="*/ 1390523 h 2460329"/>
                  <a:gd name="connsiteX44-29825" fmla="*/ 1185557 w 1910719"/>
                  <a:gd name="connsiteY44-29826" fmla="*/ 1091758 h 2460329"/>
                  <a:gd name="connsiteX45-29827" fmla="*/ 1223334 w 1910719"/>
                  <a:gd name="connsiteY45-29828" fmla="*/ 1447876 h 2460329"/>
                  <a:gd name="connsiteX46-29829" fmla="*/ 1249376 w 1910719"/>
                  <a:gd name="connsiteY46-29830" fmla="*/ 1114161 h 2460329"/>
                  <a:gd name="connsiteX47-29831" fmla="*/ 1285569 w 1910719"/>
                  <a:gd name="connsiteY47-29832" fmla="*/ 1464747 h 2460329"/>
                  <a:gd name="connsiteX48-29833" fmla="*/ 1324151 w 1910719"/>
                  <a:gd name="connsiteY48-29834" fmla="*/ 1124492 h 2460329"/>
                  <a:gd name="connsiteX49-29835" fmla="*/ 1367008 w 1910719"/>
                  <a:gd name="connsiteY49-29836" fmla="*/ 1435095 h 2460329"/>
                  <a:gd name="connsiteX50-29837" fmla="*/ 1407336 w 1910719"/>
                  <a:gd name="connsiteY50-29838" fmla="*/ 1123942 h 2460329"/>
                  <a:gd name="connsiteX51-29839" fmla="*/ 1440671 w 1910719"/>
                  <a:gd name="connsiteY51-29840" fmla="*/ 1424494 h 2460329"/>
                  <a:gd name="connsiteX52-29841" fmla="*/ 1482587 w 1910719"/>
                  <a:gd name="connsiteY52-29842" fmla="*/ 1132059 h 2460329"/>
                  <a:gd name="connsiteX53-29843" fmla="*/ 1515919 w 1910719"/>
                  <a:gd name="connsiteY53-29844" fmla="*/ 1435335 h 2460329"/>
                  <a:gd name="connsiteX54-29845" fmla="*/ 1563072 w 1910719"/>
                  <a:gd name="connsiteY54-29846" fmla="*/ 1116584 h 2460329"/>
                  <a:gd name="connsiteX55-29847" fmla="*/ 1603076 w 1910719"/>
                  <a:gd name="connsiteY55-29848" fmla="*/ 1427977 h 2460329"/>
                  <a:gd name="connsiteX56-29849" fmla="*/ 1642125 w 1910719"/>
                  <a:gd name="connsiteY56-29850" fmla="*/ 1108307 h 2460329"/>
                  <a:gd name="connsiteX57-29851" fmla="*/ 1679753 w 1910719"/>
                  <a:gd name="connsiteY57-29852" fmla="*/ 1416676 h 2460329"/>
                  <a:gd name="connsiteX58-29853" fmla="*/ 1727851 w 1910719"/>
                  <a:gd name="connsiteY58-29854" fmla="*/ 1149589 h 2460329"/>
                  <a:gd name="connsiteX59-29855" fmla="*/ 1770711 w 1910719"/>
                  <a:gd name="connsiteY59-29856" fmla="*/ 1437704 h 2460329"/>
                  <a:gd name="connsiteX60-29857" fmla="*/ 1827853 w 1910719"/>
                  <a:gd name="connsiteY60-29858" fmla="*/ 1154720 h 2460329"/>
                  <a:gd name="connsiteX61-29859" fmla="*/ 1859286 w 1910719"/>
                  <a:gd name="connsiteY61-29860" fmla="*/ 1417655 h 2460329"/>
                  <a:gd name="connsiteX62-29861" fmla="*/ 1910719 w 1910719"/>
                  <a:gd name="connsiteY62-29862" fmla="*/ 1112029 h 2460329"/>
                  <a:gd name="connsiteX0-29863" fmla="*/ 0 w 1910719"/>
                  <a:gd name="connsiteY0-29864" fmla="*/ 1412109 h 2460329"/>
                  <a:gd name="connsiteX1-29865" fmla="*/ 37153 w 1910719"/>
                  <a:gd name="connsiteY1-29866" fmla="*/ 1109856 h 2460329"/>
                  <a:gd name="connsiteX2-29867" fmla="*/ 62867 w 1910719"/>
                  <a:gd name="connsiteY2-29868" fmla="*/ 1393646 h 2460329"/>
                  <a:gd name="connsiteX3-29869" fmla="*/ 103827 w 1910719"/>
                  <a:gd name="connsiteY3-29870" fmla="*/ 1082859 h 2460329"/>
                  <a:gd name="connsiteX4-29871" fmla="*/ 125733 w 1910719"/>
                  <a:gd name="connsiteY4-29872" fmla="*/ 1419293 h 2460329"/>
                  <a:gd name="connsiteX5-29873" fmla="*/ 170819 w 1910719"/>
                  <a:gd name="connsiteY5-29874" fmla="*/ 1151419 h 2460329"/>
                  <a:gd name="connsiteX6-29875" fmla="*/ 173603 w 1910719"/>
                  <a:gd name="connsiteY6-29876" fmla="*/ 1127906 h 2460329"/>
                  <a:gd name="connsiteX7-29877" fmla="*/ 200027 w 1910719"/>
                  <a:gd name="connsiteY7-29878" fmla="*/ 1509995 h 2460329"/>
                  <a:gd name="connsiteX8-29879" fmla="*/ 220352 w 1910719"/>
                  <a:gd name="connsiteY8-29880" fmla="*/ 1033313 h 2460329"/>
                  <a:gd name="connsiteX9-29881" fmla="*/ 250986 w 1910719"/>
                  <a:gd name="connsiteY9-29882" fmla="*/ 1564209 h 2460329"/>
                  <a:gd name="connsiteX10-29883" fmla="*/ 286391 w 1910719"/>
                  <a:gd name="connsiteY10-29884" fmla="*/ 930802 h 2460329"/>
                  <a:gd name="connsiteX11-29885" fmla="*/ 299087 w 1910719"/>
                  <a:gd name="connsiteY11-29886" fmla="*/ 1730975 h 2460329"/>
                  <a:gd name="connsiteX12-29887" fmla="*/ 328936 w 1910719"/>
                  <a:gd name="connsiteY12-29888" fmla="*/ 770855 h 2460329"/>
                  <a:gd name="connsiteX13-29889" fmla="*/ 342263 w 1910719"/>
                  <a:gd name="connsiteY13-29890" fmla="*/ 1883520 h 2460329"/>
                  <a:gd name="connsiteX14-29891" fmla="*/ 377830 w 1910719"/>
                  <a:gd name="connsiteY14-29892" fmla="*/ 610762 h 2460329"/>
                  <a:gd name="connsiteX15-29893" fmla="*/ 400044 w 1910719"/>
                  <a:gd name="connsiteY15-29894" fmla="*/ 2060465 h 2460329"/>
                  <a:gd name="connsiteX16-29895" fmla="*/ 434345 w 1910719"/>
                  <a:gd name="connsiteY16-29896" fmla="*/ 458436 h 2460329"/>
                  <a:gd name="connsiteX17-29897" fmla="*/ 460363 w 1910719"/>
                  <a:gd name="connsiteY17-29898" fmla="*/ 2238585 h 2460329"/>
                  <a:gd name="connsiteX18-29899" fmla="*/ 492130 w 1910719"/>
                  <a:gd name="connsiteY18-29900" fmla="*/ 298415 h 2460329"/>
                  <a:gd name="connsiteX19-29901" fmla="*/ 513063 w 1910719"/>
                  <a:gd name="connsiteY19-29902" fmla="*/ 2459491 h 2460329"/>
                  <a:gd name="connsiteX20-29903" fmla="*/ 540395 w 1910719"/>
                  <a:gd name="connsiteY20-29904" fmla="*/ 141 h 2460329"/>
                  <a:gd name="connsiteX21-29905" fmla="*/ 558783 w 1910719"/>
                  <a:gd name="connsiteY21-29906" fmla="*/ 2334211 h 2460329"/>
                  <a:gd name="connsiteX22-29907" fmla="*/ 583570 w 1910719"/>
                  <a:gd name="connsiteY22-29908" fmla="*/ 240562 h 2460329"/>
                  <a:gd name="connsiteX23-29909" fmla="*/ 608317 w 1910719"/>
                  <a:gd name="connsiteY23-29910" fmla="*/ 2206127 h 2460329"/>
                  <a:gd name="connsiteX24-29911" fmla="*/ 626747 w 1910719"/>
                  <a:gd name="connsiteY24-29912" fmla="*/ 484037 h 2460329"/>
                  <a:gd name="connsiteX25-29913" fmla="*/ 654678 w 1910719"/>
                  <a:gd name="connsiteY25-29914" fmla="*/ 2011522 h 2460329"/>
                  <a:gd name="connsiteX26-29915" fmla="*/ 667391 w 1910719"/>
                  <a:gd name="connsiteY26-29916" fmla="*/ 737316 h 2460329"/>
                  <a:gd name="connsiteX27-29917" fmla="*/ 696594 w 1910719"/>
                  <a:gd name="connsiteY27-29918" fmla="*/ 1929906 h 2460329"/>
                  <a:gd name="connsiteX28-29919" fmla="*/ 721839 w 1910719"/>
                  <a:gd name="connsiteY28-29920" fmla="*/ 855714 h 2460329"/>
                  <a:gd name="connsiteX29-29921" fmla="*/ 742319 w 1910719"/>
                  <a:gd name="connsiteY29-29922" fmla="*/ 1720296 h 2460329"/>
                  <a:gd name="connsiteX30-29923" fmla="*/ 769624 w 1910719"/>
                  <a:gd name="connsiteY30-29924" fmla="*/ 939022 h 2460329"/>
                  <a:gd name="connsiteX31-29925" fmla="*/ 798040 w 1910719"/>
                  <a:gd name="connsiteY31-29926" fmla="*/ 1672756 h 2460329"/>
                  <a:gd name="connsiteX32-29927" fmla="*/ 821063 w 1910719"/>
                  <a:gd name="connsiteY32-29928" fmla="*/ 998597 h 2460329"/>
                  <a:gd name="connsiteX33-29929" fmla="*/ 845183 w 1910719"/>
                  <a:gd name="connsiteY33-29930" fmla="*/ 1602210 h 2460329"/>
                  <a:gd name="connsiteX34-29931" fmla="*/ 870597 w 1910719"/>
                  <a:gd name="connsiteY34-29932" fmla="*/ 1017675 h 2460329"/>
                  <a:gd name="connsiteX35-29933" fmla="*/ 899154 w 1910719"/>
                  <a:gd name="connsiteY35-29934" fmla="*/ 1553361 h 2460329"/>
                  <a:gd name="connsiteX36-29935" fmla="*/ 928221 w 1910719"/>
                  <a:gd name="connsiteY36-29936" fmla="*/ 1063664 h 2460329"/>
                  <a:gd name="connsiteX37-29937" fmla="*/ 962007 w 1910719"/>
                  <a:gd name="connsiteY37-29938" fmla="*/ 1502607 h 2460329"/>
                  <a:gd name="connsiteX38-29939" fmla="*/ 991397 w 1910719"/>
                  <a:gd name="connsiteY38-29940" fmla="*/ 1083205 h 2460329"/>
                  <a:gd name="connsiteX39-29941" fmla="*/ 1026143 w 1910719"/>
                  <a:gd name="connsiteY39-29942" fmla="*/ 1464371 h 2460329"/>
                  <a:gd name="connsiteX40-29943" fmla="*/ 1059337 w 1910719"/>
                  <a:gd name="connsiteY40-29944" fmla="*/ 1081381 h 2460329"/>
                  <a:gd name="connsiteX41-29945" fmla="*/ 1086812 w 1910719"/>
                  <a:gd name="connsiteY41-29946" fmla="*/ 1454258 h 2460329"/>
                  <a:gd name="connsiteX42-29947" fmla="*/ 1113800 w 1910719"/>
                  <a:gd name="connsiteY42-29948" fmla="*/ 1071464 h 2460329"/>
                  <a:gd name="connsiteX43-29949" fmla="*/ 1154439 w 1910719"/>
                  <a:gd name="connsiteY43-29950" fmla="*/ 1390523 h 2460329"/>
                  <a:gd name="connsiteX44-29951" fmla="*/ 1185557 w 1910719"/>
                  <a:gd name="connsiteY44-29952" fmla="*/ 1091758 h 2460329"/>
                  <a:gd name="connsiteX45-29953" fmla="*/ 1225238 w 1910719"/>
                  <a:gd name="connsiteY45-29954" fmla="*/ 1378641 h 2460329"/>
                  <a:gd name="connsiteX46-29955" fmla="*/ 1249376 w 1910719"/>
                  <a:gd name="connsiteY46-29956" fmla="*/ 1114161 h 2460329"/>
                  <a:gd name="connsiteX47-29957" fmla="*/ 1285569 w 1910719"/>
                  <a:gd name="connsiteY47-29958" fmla="*/ 1464747 h 2460329"/>
                  <a:gd name="connsiteX48-29959" fmla="*/ 1324151 w 1910719"/>
                  <a:gd name="connsiteY48-29960" fmla="*/ 1124492 h 2460329"/>
                  <a:gd name="connsiteX49-29961" fmla="*/ 1367008 w 1910719"/>
                  <a:gd name="connsiteY49-29962" fmla="*/ 1435095 h 2460329"/>
                  <a:gd name="connsiteX50-29963" fmla="*/ 1407336 w 1910719"/>
                  <a:gd name="connsiteY50-29964" fmla="*/ 1123942 h 2460329"/>
                  <a:gd name="connsiteX51-29965" fmla="*/ 1440671 w 1910719"/>
                  <a:gd name="connsiteY51-29966" fmla="*/ 1424494 h 2460329"/>
                  <a:gd name="connsiteX52-29967" fmla="*/ 1482587 w 1910719"/>
                  <a:gd name="connsiteY52-29968" fmla="*/ 1132059 h 2460329"/>
                  <a:gd name="connsiteX53-29969" fmla="*/ 1515919 w 1910719"/>
                  <a:gd name="connsiteY53-29970" fmla="*/ 1435335 h 2460329"/>
                  <a:gd name="connsiteX54-29971" fmla="*/ 1563072 w 1910719"/>
                  <a:gd name="connsiteY54-29972" fmla="*/ 1116584 h 2460329"/>
                  <a:gd name="connsiteX55-29973" fmla="*/ 1603076 w 1910719"/>
                  <a:gd name="connsiteY55-29974" fmla="*/ 1427977 h 2460329"/>
                  <a:gd name="connsiteX56-29975" fmla="*/ 1642125 w 1910719"/>
                  <a:gd name="connsiteY56-29976" fmla="*/ 1108307 h 2460329"/>
                  <a:gd name="connsiteX57-29977" fmla="*/ 1679753 w 1910719"/>
                  <a:gd name="connsiteY57-29978" fmla="*/ 1416676 h 2460329"/>
                  <a:gd name="connsiteX58-29979" fmla="*/ 1727851 w 1910719"/>
                  <a:gd name="connsiteY58-29980" fmla="*/ 1149589 h 2460329"/>
                  <a:gd name="connsiteX59-29981" fmla="*/ 1770711 w 1910719"/>
                  <a:gd name="connsiteY59-29982" fmla="*/ 1437704 h 2460329"/>
                  <a:gd name="connsiteX60-29983" fmla="*/ 1827853 w 1910719"/>
                  <a:gd name="connsiteY60-29984" fmla="*/ 1154720 h 2460329"/>
                  <a:gd name="connsiteX61-29985" fmla="*/ 1859286 w 1910719"/>
                  <a:gd name="connsiteY61-29986" fmla="*/ 1417655 h 2460329"/>
                  <a:gd name="connsiteX62-29987" fmla="*/ 1910719 w 1910719"/>
                  <a:gd name="connsiteY62-29988" fmla="*/ 1112029 h 2460329"/>
                  <a:gd name="connsiteX0-29989" fmla="*/ 0 w 1910719"/>
                  <a:gd name="connsiteY0-29990" fmla="*/ 1412109 h 2460329"/>
                  <a:gd name="connsiteX1-29991" fmla="*/ 37153 w 1910719"/>
                  <a:gd name="connsiteY1-29992" fmla="*/ 1109856 h 2460329"/>
                  <a:gd name="connsiteX2-29993" fmla="*/ 62867 w 1910719"/>
                  <a:gd name="connsiteY2-29994" fmla="*/ 1393646 h 2460329"/>
                  <a:gd name="connsiteX3-29995" fmla="*/ 103827 w 1910719"/>
                  <a:gd name="connsiteY3-29996" fmla="*/ 1082859 h 2460329"/>
                  <a:gd name="connsiteX4-29997" fmla="*/ 125733 w 1910719"/>
                  <a:gd name="connsiteY4-29998" fmla="*/ 1419293 h 2460329"/>
                  <a:gd name="connsiteX5-29999" fmla="*/ 170819 w 1910719"/>
                  <a:gd name="connsiteY5-30000" fmla="*/ 1151419 h 2460329"/>
                  <a:gd name="connsiteX6-30001" fmla="*/ 173603 w 1910719"/>
                  <a:gd name="connsiteY6-30002" fmla="*/ 1127906 h 2460329"/>
                  <a:gd name="connsiteX7-30003" fmla="*/ 200027 w 1910719"/>
                  <a:gd name="connsiteY7-30004" fmla="*/ 1509995 h 2460329"/>
                  <a:gd name="connsiteX8-30005" fmla="*/ 220352 w 1910719"/>
                  <a:gd name="connsiteY8-30006" fmla="*/ 1033313 h 2460329"/>
                  <a:gd name="connsiteX9-30007" fmla="*/ 250986 w 1910719"/>
                  <a:gd name="connsiteY9-30008" fmla="*/ 1564209 h 2460329"/>
                  <a:gd name="connsiteX10-30009" fmla="*/ 286391 w 1910719"/>
                  <a:gd name="connsiteY10-30010" fmla="*/ 930802 h 2460329"/>
                  <a:gd name="connsiteX11-30011" fmla="*/ 299087 w 1910719"/>
                  <a:gd name="connsiteY11-30012" fmla="*/ 1730975 h 2460329"/>
                  <a:gd name="connsiteX12-30013" fmla="*/ 328936 w 1910719"/>
                  <a:gd name="connsiteY12-30014" fmla="*/ 770855 h 2460329"/>
                  <a:gd name="connsiteX13-30015" fmla="*/ 342263 w 1910719"/>
                  <a:gd name="connsiteY13-30016" fmla="*/ 1883520 h 2460329"/>
                  <a:gd name="connsiteX14-30017" fmla="*/ 377830 w 1910719"/>
                  <a:gd name="connsiteY14-30018" fmla="*/ 610762 h 2460329"/>
                  <a:gd name="connsiteX15-30019" fmla="*/ 400044 w 1910719"/>
                  <a:gd name="connsiteY15-30020" fmla="*/ 2060465 h 2460329"/>
                  <a:gd name="connsiteX16-30021" fmla="*/ 434345 w 1910719"/>
                  <a:gd name="connsiteY16-30022" fmla="*/ 458436 h 2460329"/>
                  <a:gd name="connsiteX17-30023" fmla="*/ 460363 w 1910719"/>
                  <a:gd name="connsiteY17-30024" fmla="*/ 2238585 h 2460329"/>
                  <a:gd name="connsiteX18-30025" fmla="*/ 492130 w 1910719"/>
                  <a:gd name="connsiteY18-30026" fmla="*/ 298415 h 2460329"/>
                  <a:gd name="connsiteX19-30027" fmla="*/ 513063 w 1910719"/>
                  <a:gd name="connsiteY19-30028" fmla="*/ 2459491 h 2460329"/>
                  <a:gd name="connsiteX20-30029" fmla="*/ 540395 w 1910719"/>
                  <a:gd name="connsiteY20-30030" fmla="*/ 141 h 2460329"/>
                  <a:gd name="connsiteX21-30031" fmla="*/ 558783 w 1910719"/>
                  <a:gd name="connsiteY21-30032" fmla="*/ 2334211 h 2460329"/>
                  <a:gd name="connsiteX22-30033" fmla="*/ 583570 w 1910719"/>
                  <a:gd name="connsiteY22-30034" fmla="*/ 240562 h 2460329"/>
                  <a:gd name="connsiteX23-30035" fmla="*/ 608317 w 1910719"/>
                  <a:gd name="connsiteY23-30036" fmla="*/ 2206127 h 2460329"/>
                  <a:gd name="connsiteX24-30037" fmla="*/ 626747 w 1910719"/>
                  <a:gd name="connsiteY24-30038" fmla="*/ 484037 h 2460329"/>
                  <a:gd name="connsiteX25-30039" fmla="*/ 654678 w 1910719"/>
                  <a:gd name="connsiteY25-30040" fmla="*/ 2011522 h 2460329"/>
                  <a:gd name="connsiteX26-30041" fmla="*/ 667391 w 1910719"/>
                  <a:gd name="connsiteY26-30042" fmla="*/ 737316 h 2460329"/>
                  <a:gd name="connsiteX27-30043" fmla="*/ 696594 w 1910719"/>
                  <a:gd name="connsiteY27-30044" fmla="*/ 1929906 h 2460329"/>
                  <a:gd name="connsiteX28-30045" fmla="*/ 721839 w 1910719"/>
                  <a:gd name="connsiteY28-30046" fmla="*/ 855714 h 2460329"/>
                  <a:gd name="connsiteX29-30047" fmla="*/ 742319 w 1910719"/>
                  <a:gd name="connsiteY29-30048" fmla="*/ 1720296 h 2460329"/>
                  <a:gd name="connsiteX30-30049" fmla="*/ 769624 w 1910719"/>
                  <a:gd name="connsiteY30-30050" fmla="*/ 939022 h 2460329"/>
                  <a:gd name="connsiteX31-30051" fmla="*/ 798040 w 1910719"/>
                  <a:gd name="connsiteY31-30052" fmla="*/ 1672756 h 2460329"/>
                  <a:gd name="connsiteX32-30053" fmla="*/ 821063 w 1910719"/>
                  <a:gd name="connsiteY32-30054" fmla="*/ 998597 h 2460329"/>
                  <a:gd name="connsiteX33-30055" fmla="*/ 845183 w 1910719"/>
                  <a:gd name="connsiteY33-30056" fmla="*/ 1602210 h 2460329"/>
                  <a:gd name="connsiteX34-30057" fmla="*/ 870597 w 1910719"/>
                  <a:gd name="connsiteY34-30058" fmla="*/ 1017675 h 2460329"/>
                  <a:gd name="connsiteX35-30059" fmla="*/ 899154 w 1910719"/>
                  <a:gd name="connsiteY35-30060" fmla="*/ 1553361 h 2460329"/>
                  <a:gd name="connsiteX36-30061" fmla="*/ 928221 w 1910719"/>
                  <a:gd name="connsiteY36-30062" fmla="*/ 1063664 h 2460329"/>
                  <a:gd name="connsiteX37-30063" fmla="*/ 962007 w 1910719"/>
                  <a:gd name="connsiteY37-30064" fmla="*/ 1502607 h 2460329"/>
                  <a:gd name="connsiteX38-30065" fmla="*/ 991397 w 1910719"/>
                  <a:gd name="connsiteY38-30066" fmla="*/ 1083205 h 2460329"/>
                  <a:gd name="connsiteX39-30067" fmla="*/ 1026143 w 1910719"/>
                  <a:gd name="connsiteY39-30068" fmla="*/ 1464371 h 2460329"/>
                  <a:gd name="connsiteX40-30069" fmla="*/ 1059337 w 1910719"/>
                  <a:gd name="connsiteY40-30070" fmla="*/ 1081381 h 2460329"/>
                  <a:gd name="connsiteX41-30071" fmla="*/ 1086812 w 1910719"/>
                  <a:gd name="connsiteY41-30072" fmla="*/ 1454258 h 2460329"/>
                  <a:gd name="connsiteX42-30073" fmla="*/ 1113800 w 1910719"/>
                  <a:gd name="connsiteY42-30074" fmla="*/ 1071464 h 2460329"/>
                  <a:gd name="connsiteX43-30075" fmla="*/ 1154439 w 1910719"/>
                  <a:gd name="connsiteY43-30076" fmla="*/ 1390523 h 2460329"/>
                  <a:gd name="connsiteX44-30077" fmla="*/ 1185557 w 1910719"/>
                  <a:gd name="connsiteY44-30078" fmla="*/ 1091758 h 2460329"/>
                  <a:gd name="connsiteX45-30079" fmla="*/ 1225238 w 1910719"/>
                  <a:gd name="connsiteY45-30080" fmla="*/ 1378641 h 2460329"/>
                  <a:gd name="connsiteX46-30081" fmla="*/ 1249376 w 1910719"/>
                  <a:gd name="connsiteY46-30082" fmla="*/ 1114161 h 2460329"/>
                  <a:gd name="connsiteX47-30083" fmla="*/ 1289378 w 1910719"/>
                  <a:gd name="connsiteY47-30084" fmla="*/ 1413974 h 2460329"/>
                  <a:gd name="connsiteX48-30085" fmla="*/ 1324151 w 1910719"/>
                  <a:gd name="connsiteY48-30086" fmla="*/ 1124492 h 2460329"/>
                  <a:gd name="connsiteX49-30087" fmla="*/ 1367008 w 1910719"/>
                  <a:gd name="connsiteY49-30088" fmla="*/ 1435095 h 2460329"/>
                  <a:gd name="connsiteX50-30089" fmla="*/ 1407336 w 1910719"/>
                  <a:gd name="connsiteY50-30090" fmla="*/ 1123942 h 2460329"/>
                  <a:gd name="connsiteX51-30091" fmla="*/ 1440671 w 1910719"/>
                  <a:gd name="connsiteY51-30092" fmla="*/ 1424494 h 2460329"/>
                  <a:gd name="connsiteX52-30093" fmla="*/ 1482587 w 1910719"/>
                  <a:gd name="connsiteY52-30094" fmla="*/ 1132059 h 2460329"/>
                  <a:gd name="connsiteX53-30095" fmla="*/ 1515919 w 1910719"/>
                  <a:gd name="connsiteY53-30096" fmla="*/ 1435335 h 2460329"/>
                  <a:gd name="connsiteX54-30097" fmla="*/ 1563072 w 1910719"/>
                  <a:gd name="connsiteY54-30098" fmla="*/ 1116584 h 2460329"/>
                  <a:gd name="connsiteX55-30099" fmla="*/ 1603076 w 1910719"/>
                  <a:gd name="connsiteY55-30100" fmla="*/ 1427977 h 2460329"/>
                  <a:gd name="connsiteX56-30101" fmla="*/ 1642125 w 1910719"/>
                  <a:gd name="connsiteY56-30102" fmla="*/ 1108307 h 2460329"/>
                  <a:gd name="connsiteX57-30103" fmla="*/ 1679753 w 1910719"/>
                  <a:gd name="connsiteY57-30104" fmla="*/ 1416676 h 2460329"/>
                  <a:gd name="connsiteX58-30105" fmla="*/ 1727851 w 1910719"/>
                  <a:gd name="connsiteY58-30106" fmla="*/ 1149589 h 2460329"/>
                  <a:gd name="connsiteX59-30107" fmla="*/ 1770711 w 1910719"/>
                  <a:gd name="connsiteY59-30108" fmla="*/ 1437704 h 2460329"/>
                  <a:gd name="connsiteX60-30109" fmla="*/ 1827853 w 1910719"/>
                  <a:gd name="connsiteY60-30110" fmla="*/ 1154720 h 2460329"/>
                  <a:gd name="connsiteX61-30111" fmla="*/ 1859286 w 1910719"/>
                  <a:gd name="connsiteY61-30112" fmla="*/ 1417655 h 2460329"/>
                  <a:gd name="connsiteX62-30113" fmla="*/ 1910719 w 1910719"/>
                  <a:gd name="connsiteY62-30114" fmla="*/ 1112029 h 2460329"/>
                  <a:gd name="connsiteX0-30115" fmla="*/ 0 w 1910719"/>
                  <a:gd name="connsiteY0-30116" fmla="*/ 1412109 h 2460329"/>
                  <a:gd name="connsiteX1-30117" fmla="*/ 37153 w 1910719"/>
                  <a:gd name="connsiteY1-30118" fmla="*/ 1109856 h 2460329"/>
                  <a:gd name="connsiteX2-30119" fmla="*/ 62867 w 1910719"/>
                  <a:gd name="connsiteY2-30120" fmla="*/ 1393646 h 2460329"/>
                  <a:gd name="connsiteX3-30121" fmla="*/ 103827 w 1910719"/>
                  <a:gd name="connsiteY3-30122" fmla="*/ 1082859 h 2460329"/>
                  <a:gd name="connsiteX4-30123" fmla="*/ 125733 w 1910719"/>
                  <a:gd name="connsiteY4-30124" fmla="*/ 1419293 h 2460329"/>
                  <a:gd name="connsiteX5-30125" fmla="*/ 170819 w 1910719"/>
                  <a:gd name="connsiteY5-30126" fmla="*/ 1151419 h 2460329"/>
                  <a:gd name="connsiteX6-30127" fmla="*/ 173603 w 1910719"/>
                  <a:gd name="connsiteY6-30128" fmla="*/ 1127906 h 2460329"/>
                  <a:gd name="connsiteX7-30129" fmla="*/ 200027 w 1910719"/>
                  <a:gd name="connsiteY7-30130" fmla="*/ 1509995 h 2460329"/>
                  <a:gd name="connsiteX8-30131" fmla="*/ 220352 w 1910719"/>
                  <a:gd name="connsiteY8-30132" fmla="*/ 1033313 h 2460329"/>
                  <a:gd name="connsiteX9-30133" fmla="*/ 250986 w 1910719"/>
                  <a:gd name="connsiteY9-30134" fmla="*/ 1564209 h 2460329"/>
                  <a:gd name="connsiteX10-30135" fmla="*/ 286391 w 1910719"/>
                  <a:gd name="connsiteY10-30136" fmla="*/ 930802 h 2460329"/>
                  <a:gd name="connsiteX11-30137" fmla="*/ 299087 w 1910719"/>
                  <a:gd name="connsiteY11-30138" fmla="*/ 1730975 h 2460329"/>
                  <a:gd name="connsiteX12-30139" fmla="*/ 328936 w 1910719"/>
                  <a:gd name="connsiteY12-30140" fmla="*/ 770855 h 2460329"/>
                  <a:gd name="connsiteX13-30141" fmla="*/ 342263 w 1910719"/>
                  <a:gd name="connsiteY13-30142" fmla="*/ 1883520 h 2460329"/>
                  <a:gd name="connsiteX14-30143" fmla="*/ 377830 w 1910719"/>
                  <a:gd name="connsiteY14-30144" fmla="*/ 610762 h 2460329"/>
                  <a:gd name="connsiteX15-30145" fmla="*/ 400044 w 1910719"/>
                  <a:gd name="connsiteY15-30146" fmla="*/ 2060465 h 2460329"/>
                  <a:gd name="connsiteX16-30147" fmla="*/ 434345 w 1910719"/>
                  <a:gd name="connsiteY16-30148" fmla="*/ 458436 h 2460329"/>
                  <a:gd name="connsiteX17-30149" fmla="*/ 460363 w 1910719"/>
                  <a:gd name="connsiteY17-30150" fmla="*/ 2238585 h 2460329"/>
                  <a:gd name="connsiteX18-30151" fmla="*/ 492130 w 1910719"/>
                  <a:gd name="connsiteY18-30152" fmla="*/ 298415 h 2460329"/>
                  <a:gd name="connsiteX19-30153" fmla="*/ 513063 w 1910719"/>
                  <a:gd name="connsiteY19-30154" fmla="*/ 2459491 h 2460329"/>
                  <a:gd name="connsiteX20-30155" fmla="*/ 540395 w 1910719"/>
                  <a:gd name="connsiteY20-30156" fmla="*/ 141 h 2460329"/>
                  <a:gd name="connsiteX21-30157" fmla="*/ 558783 w 1910719"/>
                  <a:gd name="connsiteY21-30158" fmla="*/ 2334211 h 2460329"/>
                  <a:gd name="connsiteX22-30159" fmla="*/ 583570 w 1910719"/>
                  <a:gd name="connsiteY22-30160" fmla="*/ 240562 h 2460329"/>
                  <a:gd name="connsiteX23-30161" fmla="*/ 608317 w 1910719"/>
                  <a:gd name="connsiteY23-30162" fmla="*/ 2206127 h 2460329"/>
                  <a:gd name="connsiteX24-30163" fmla="*/ 626747 w 1910719"/>
                  <a:gd name="connsiteY24-30164" fmla="*/ 484037 h 2460329"/>
                  <a:gd name="connsiteX25-30165" fmla="*/ 654678 w 1910719"/>
                  <a:gd name="connsiteY25-30166" fmla="*/ 2011522 h 2460329"/>
                  <a:gd name="connsiteX26-30167" fmla="*/ 667391 w 1910719"/>
                  <a:gd name="connsiteY26-30168" fmla="*/ 737316 h 2460329"/>
                  <a:gd name="connsiteX27-30169" fmla="*/ 696594 w 1910719"/>
                  <a:gd name="connsiteY27-30170" fmla="*/ 1929906 h 2460329"/>
                  <a:gd name="connsiteX28-30171" fmla="*/ 721839 w 1910719"/>
                  <a:gd name="connsiteY28-30172" fmla="*/ 855714 h 2460329"/>
                  <a:gd name="connsiteX29-30173" fmla="*/ 742319 w 1910719"/>
                  <a:gd name="connsiteY29-30174" fmla="*/ 1720296 h 2460329"/>
                  <a:gd name="connsiteX30-30175" fmla="*/ 769624 w 1910719"/>
                  <a:gd name="connsiteY30-30176" fmla="*/ 939022 h 2460329"/>
                  <a:gd name="connsiteX31-30177" fmla="*/ 798040 w 1910719"/>
                  <a:gd name="connsiteY31-30178" fmla="*/ 1672756 h 2460329"/>
                  <a:gd name="connsiteX32-30179" fmla="*/ 821063 w 1910719"/>
                  <a:gd name="connsiteY32-30180" fmla="*/ 998597 h 2460329"/>
                  <a:gd name="connsiteX33-30181" fmla="*/ 845183 w 1910719"/>
                  <a:gd name="connsiteY33-30182" fmla="*/ 1602210 h 2460329"/>
                  <a:gd name="connsiteX34-30183" fmla="*/ 870597 w 1910719"/>
                  <a:gd name="connsiteY34-30184" fmla="*/ 1017675 h 2460329"/>
                  <a:gd name="connsiteX35-30185" fmla="*/ 899154 w 1910719"/>
                  <a:gd name="connsiteY35-30186" fmla="*/ 1553361 h 2460329"/>
                  <a:gd name="connsiteX36-30187" fmla="*/ 928221 w 1910719"/>
                  <a:gd name="connsiteY36-30188" fmla="*/ 1063664 h 2460329"/>
                  <a:gd name="connsiteX37-30189" fmla="*/ 962007 w 1910719"/>
                  <a:gd name="connsiteY37-30190" fmla="*/ 1502607 h 2460329"/>
                  <a:gd name="connsiteX38-30191" fmla="*/ 991397 w 1910719"/>
                  <a:gd name="connsiteY38-30192" fmla="*/ 1083205 h 2460329"/>
                  <a:gd name="connsiteX39-30193" fmla="*/ 1026143 w 1910719"/>
                  <a:gd name="connsiteY39-30194" fmla="*/ 1464371 h 2460329"/>
                  <a:gd name="connsiteX40-30195" fmla="*/ 1059337 w 1910719"/>
                  <a:gd name="connsiteY40-30196" fmla="*/ 1081381 h 2460329"/>
                  <a:gd name="connsiteX41-30197" fmla="*/ 1086812 w 1910719"/>
                  <a:gd name="connsiteY41-30198" fmla="*/ 1454258 h 2460329"/>
                  <a:gd name="connsiteX42-30199" fmla="*/ 1113800 w 1910719"/>
                  <a:gd name="connsiteY42-30200" fmla="*/ 1071464 h 2460329"/>
                  <a:gd name="connsiteX43-30201" fmla="*/ 1154439 w 1910719"/>
                  <a:gd name="connsiteY43-30202" fmla="*/ 1390523 h 2460329"/>
                  <a:gd name="connsiteX44-30203" fmla="*/ 1185557 w 1910719"/>
                  <a:gd name="connsiteY44-30204" fmla="*/ 1091758 h 2460329"/>
                  <a:gd name="connsiteX45-30205" fmla="*/ 1225238 w 1910719"/>
                  <a:gd name="connsiteY45-30206" fmla="*/ 1378641 h 2460329"/>
                  <a:gd name="connsiteX46-30207" fmla="*/ 1255089 w 1910719"/>
                  <a:gd name="connsiteY46-30208" fmla="*/ 1072619 h 2460329"/>
                  <a:gd name="connsiteX47-30209" fmla="*/ 1289378 w 1910719"/>
                  <a:gd name="connsiteY47-30210" fmla="*/ 1413974 h 2460329"/>
                  <a:gd name="connsiteX48-30211" fmla="*/ 1324151 w 1910719"/>
                  <a:gd name="connsiteY48-30212" fmla="*/ 1124492 h 2460329"/>
                  <a:gd name="connsiteX49-30213" fmla="*/ 1367008 w 1910719"/>
                  <a:gd name="connsiteY49-30214" fmla="*/ 1435095 h 2460329"/>
                  <a:gd name="connsiteX50-30215" fmla="*/ 1407336 w 1910719"/>
                  <a:gd name="connsiteY50-30216" fmla="*/ 1123942 h 2460329"/>
                  <a:gd name="connsiteX51-30217" fmla="*/ 1440671 w 1910719"/>
                  <a:gd name="connsiteY51-30218" fmla="*/ 1424494 h 2460329"/>
                  <a:gd name="connsiteX52-30219" fmla="*/ 1482587 w 1910719"/>
                  <a:gd name="connsiteY52-30220" fmla="*/ 1132059 h 2460329"/>
                  <a:gd name="connsiteX53-30221" fmla="*/ 1515919 w 1910719"/>
                  <a:gd name="connsiteY53-30222" fmla="*/ 1435335 h 2460329"/>
                  <a:gd name="connsiteX54-30223" fmla="*/ 1563072 w 1910719"/>
                  <a:gd name="connsiteY54-30224" fmla="*/ 1116584 h 2460329"/>
                  <a:gd name="connsiteX55-30225" fmla="*/ 1603076 w 1910719"/>
                  <a:gd name="connsiteY55-30226" fmla="*/ 1427977 h 2460329"/>
                  <a:gd name="connsiteX56-30227" fmla="*/ 1642125 w 1910719"/>
                  <a:gd name="connsiteY56-30228" fmla="*/ 1108307 h 2460329"/>
                  <a:gd name="connsiteX57-30229" fmla="*/ 1679753 w 1910719"/>
                  <a:gd name="connsiteY57-30230" fmla="*/ 1416676 h 2460329"/>
                  <a:gd name="connsiteX58-30231" fmla="*/ 1727851 w 1910719"/>
                  <a:gd name="connsiteY58-30232" fmla="*/ 1149589 h 2460329"/>
                  <a:gd name="connsiteX59-30233" fmla="*/ 1770711 w 1910719"/>
                  <a:gd name="connsiteY59-30234" fmla="*/ 1437704 h 2460329"/>
                  <a:gd name="connsiteX60-30235" fmla="*/ 1827853 w 1910719"/>
                  <a:gd name="connsiteY60-30236" fmla="*/ 1154720 h 2460329"/>
                  <a:gd name="connsiteX61-30237" fmla="*/ 1859286 w 1910719"/>
                  <a:gd name="connsiteY61-30238" fmla="*/ 1417655 h 2460329"/>
                  <a:gd name="connsiteX62-30239" fmla="*/ 1910719 w 1910719"/>
                  <a:gd name="connsiteY62-30240" fmla="*/ 1112029 h 2460329"/>
                  <a:gd name="connsiteX0-30241" fmla="*/ 0 w 1910719"/>
                  <a:gd name="connsiteY0-30242" fmla="*/ 1412109 h 2460329"/>
                  <a:gd name="connsiteX1-30243" fmla="*/ 37153 w 1910719"/>
                  <a:gd name="connsiteY1-30244" fmla="*/ 1109856 h 2460329"/>
                  <a:gd name="connsiteX2-30245" fmla="*/ 62867 w 1910719"/>
                  <a:gd name="connsiteY2-30246" fmla="*/ 1393646 h 2460329"/>
                  <a:gd name="connsiteX3-30247" fmla="*/ 103827 w 1910719"/>
                  <a:gd name="connsiteY3-30248" fmla="*/ 1082859 h 2460329"/>
                  <a:gd name="connsiteX4-30249" fmla="*/ 125733 w 1910719"/>
                  <a:gd name="connsiteY4-30250" fmla="*/ 1419293 h 2460329"/>
                  <a:gd name="connsiteX5-30251" fmla="*/ 170819 w 1910719"/>
                  <a:gd name="connsiteY5-30252" fmla="*/ 1151419 h 2460329"/>
                  <a:gd name="connsiteX6-30253" fmla="*/ 173603 w 1910719"/>
                  <a:gd name="connsiteY6-30254" fmla="*/ 1127906 h 2460329"/>
                  <a:gd name="connsiteX7-30255" fmla="*/ 200027 w 1910719"/>
                  <a:gd name="connsiteY7-30256" fmla="*/ 1509995 h 2460329"/>
                  <a:gd name="connsiteX8-30257" fmla="*/ 220352 w 1910719"/>
                  <a:gd name="connsiteY8-30258" fmla="*/ 1033313 h 2460329"/>
                  <a:gd name="connsiteX9-30259" fmla="*/ 250986 w 1910719"/>
                  <a:gd name="connsiteY9-30260" fmla="*/ 1564209 h 2460329"/>
                  <a:gd name="connsiteX10-30261" fmla="*/ 286391 w 1910719"/>
                  <a:gd name="connsiteY10-30262" fmla="*/ 930802 h 2460329"/>
                  <a:gd name="connsiteX11-30263" fmla="*/ 299087 w 1910719"/>
                  <a:gd name="connsiteY11-30264" fmla="*/ 1730975 h 2460329"/>
                  <a:gd name="connsiteX12-30265" fmla="*/ 328936 w 1910719"/>
                  <a:gd name="connsiteY12-30266" fmla="*/ 770855 h 2460329"/>
                  <a:gd name="connsiteX13-30267" fmla="*/ 342263 w 1910719"/>
                  <a:gd name="connsiteY13-30268" fmla="*/ 1883520 h 2460329"/>
                  <a:gd name="connsiteX14-30269" fmla="*/ 377830 w 1910719"/>
                  <a:gd name="connsiteY14-30270" fmla="*/ 610762 h 2460329"/>
                  <a:gd name="connsiteX15-30271" fmla="*/ 400044 w 1910719"/>
                  <a:gd name="connsiteY15-30272" fmla="*/ 2060465 h 2460329"/>
                  <a:gd name="connsiteX16-30273" fmla="*/ 434345 w 1910719"/>
                  <a:gd name="connsiteY16-30274" fmla="*/ 458436 h 2460329"/>
                  <a:gd name="connsiteX17-30275" fmla="*/ 460363 w 1910719"/>
                  <a:gd name="connsiteY17-30276" fmla="*/ 2238585 h 2460329"/>
                  <a:gd name="connsiteX18-30277" fmla="*/ 492130 w 1910719"/>
                  <a:gd name="connsiteY18-30278" fmla="*/ 298415 h 2460329"/>
                  <a:gd name="connsiteX19-30279" fmla="*/ 513063 w 1910719"/>
                  <a:gd name="connsiteY19-30280" fmla="*/ 2459491 h 2460329"/>
                  <a:gd name="connsiteX20-30281" fmla="*/ 540395 w 1910719"/>
                  <a:gd name="connsiteY20-30282" fmla="*/ 141 h 2460329"/>
                  <a:gd name="connsiteX21-30283" fmla="*/ 558783 w 1910719"/>
                  <a:gd name="connsiteY21-30284" fmla="*/ 2334211 h 2460329"/>
                  <a:gd name="connsiteX22-30285" fmla="*/ 583570 w 1910719"/>
                  <a:gd name="connsiteY22-30286" fmla="*/ 240562 h 2460329"/>
                  <a:gd name="connsiteX23-30287" fmla="*/ 608317 w 1910719"/>
                  <a:gd name="connsiteY23-30288" fmla="*/ 2206127 h 2460329"/>
                  <a:gd name="connsiteX24-30289" fmla="*/ 626747 w 1910719"/>
                  <a:gd name="connsiteY24-30290" fmla="*/ 484037 h 2460329"/>
                  <a:gd name="connsiteX25-30291" fmla="*/ 654678 w 1910719"/>
                  <a:gd name="connsiteY25-30292" fmla="*/ 2011522 h 2460329"/>
                  <a:gd name="connsiteX26-30293" fmla="*/ 667391 w 1910719"/>
                  <a:gd name="connsiteY26-30294" fmla="*/ 737316 h 2460329"/>
                  <a:gd name="connsiteX27-30295" fmla="*/ 696594 w 1910719"/>
                  <a:gd name="connsiteY27-30296" fmla="*/ 1929906 h 2460329"/>
                  <a:gd name="connsiteX28-30297" fmla="*/ 721839 w 1910719"/>
                  <a:gd name="connsiteY28-30298" fmla="*/ 855714 h 2460329"/>
                  <a:gd name="connsiteX29-30299" fmla="*/ 742319 w 1910719"/>
                  <a:gd name="connsiteY29-30300" fmla="*/ 1720296 h 2460329"/>
                  <a:gd name="connsiteX30-30301" fmla="*/ 769624 w 1910719"/>
                  <a:gd name="connsiteY30-30302" fmla="*/ 939022 h 2460329"/>
                  <a:gd name="connsiteX31-30303" fmla="*/ 798040 w 1910719"/>
                  <a:gd name="connsiteY31-30304" fmla="*/ 1672756 h 2460329"/>
                  <a:gd name="connsiteX32-30305" fmla="*/ 821063 w 1910719"/>
                  <a:gd name="connsiteY32-30306" fmla="*/ 998597 h 2460329"/>
                  <a:gd name="connsiteX33-30307" fmla="*/ 845183 w 1910719"/>
                  <a:gd name="connsiteY33-30308" fmla="*/ 1602210 h 2460329"/>
                  <a:gd name="connsiteX34-30309" fmla="*/ 870597 w 1910719"/>
                  <a:gd name="connsiteY34-30310" fmla="*/ 1017675 h 2460329"/>
                  <a:gd name="connsiteX35-30311" fmla="*/ 899154 w 1910719"/>
                  <a:gd name="connsiteY35-30312" fmla="*/ 1553361 h 2460329"/>
                  <a:gd name="connsiteX36-30313" fmla="*/ 928221 w 1910719"/>
                  <a:gd name="connsiteY36-30314" fmla="*/ 1063664 h 2460329"/>
                  <a:gd name="connsiteX37-30315" fmla="*/ 962007 w 1910719"/>
                  <a:gd name="connsiteY37-30316" fmla="*/ 1502607 h 2460329"/>
                  <a:gd name="connsiteX38-30317" fmla="*/ 991397 w 1910719"/>
                  <a:gd name="connsiteY38-30318" fmla="*/ 1083205 h 2460329"/>
                  <a:gd name="connsiteX39-30319" fmla="*/ 1026143 w 1910719"/>
                  <a:gd name="connsiteY39-30320" fmla="*/ 1464371 h 2460329"/>
                  <a:gd name="connsiteX40-30321" fmla="*/ 1059337 w 1910719"/>
                  <a:gd name="connsiteY40-30322" fmla="*/ 1081381 h 2460329"/>
                  <a:gd name="connsiteX41-30323" fmla="*/ 1086812 w 1910719"/>
                  <a:gd name="connsiteY41-30324" fmla="*/ 1454258 h 2460329"/>
                  <a:gd name="connsiteX42-30325" fmla="*/ 1113800 w 1910719"/>
                  <a:gd name="connsiteY42-30326" fmla="*/ 1071464 h 2460329"/>
                  <a:gd name="connsiteX43-30327" fmla="*/ 1154439 w 1910719"/>
                  <a:gd name="connsiteY43-30328" fmla="*/ 1390523 h 2460329"/>
                  <a:gd name="connsiteX44-30329" fmla="*/ 1185557 w 1910719"/>
                  <a:gd name="connsiteY44-30330" fmla="*/ 1091758 h 2460329"/>
                  <a:gd name="connsiteX45-30331" fmla="*/ 1225238 w 1910719"/>
                  <a:gd name="connsiteY45-30332" fmla="*/ 1378641 h 2460329"/>
                  <a:gd name="connsiteX46-30333" fmla="*/ 1255089 w 1910719"/>
                  <a:gd name="connsiteY46-30334" fmla="*/ 1072619 h 2460329"/>
                  <a:gd name="connsiteX47-30335" fmla="*/ 1289378 w 1910719"/>
                  <a:gd name="connsiteY47-30336" fmla="*/ 1413974 h 2460329"/>
                  <a:gd name="connsiteX48-30337" fmla="*/ 1324151 w 1910719"/>
                  <a:gd name="connsiteY48-30338" fmla="*/ 1078335 h 2460329"/>
                  <a:gd name="connsiteX49-30339" fmla="*/ 1367008 w 1910719"/>
                  <a:gd name="connsiteY49-30340" fmla="*/ 1435095 h 2460329"/>
                  <a:gd name="connsiteX50-30341" fmla="*/ 1407336 w 1910719"/>
                  <a:gd name="connsiteY50-30342" fmla="*/ 1123942 h 2460329"/>
                  <a:gd name="connsiteX51-30343" fmla="*/ 1440671 w 1910719"/>
                  <a:gd name="connsiteY51-30344" fmla="*/ 1424494 h 2460329"/>
                  <a:gd name="connsiteX52-30345" fmla="*/ 1482587 w 1910719"/>
                  <a:gd name="connsiteY52-30346" fmla="*/ 1132059 h 2460329"/>
                  <a:gd name="connsiteX53-30347" fmla="*/ 1515919 w 1910719"/>
                  <a:gd name="connsiteY53-30348" fmla="*/ 1435335 h 2460329"/>
                  <a:gd name="connsiteX54-30349" fmla="*/ 1563072 w 1910719"/>
                  <a:gd name="connsiteY54-30350" fmla="*/ 1116584 h 2460329"/>
                  <a:gd name="connsiteX55-30351" fmla="*/ 1603076 w 1910719"/>
                  <a:gd name="connsiteY55-30352" fmla="*/ 1427977 h 2460329"/>
                  <a:gd name="connsiteX56-30353" fmla="*/ 1642125 w 1910719"/>
                  <a:gd name="connsiteY56-30354" fmla="*/ 1108307 h 2460329"/>
                  <a:gd name="connsiteX57-30355" fmla="*/ 1679753 w 1910719"/>
                  <a:gd name="connsiteY57-30356" fmla="*/ 1416676 h 2460329"/>
                  <a:gd name="connsiteX58-30357" fmla="*/ 1727851 w 1910719"/>
                  <a:gd name="connsiteY58-30358" fmla="*/ 1149589 h 2460329"/>
                  <a:gd name="connsiteX59-30359" fmla="*/ 1770711 w 1910719"/>
                  <a:gd name="connsiteY59-30360" fmla="*/ 1437704 h 2460329"/>
                  <a:gd name="connsiteX60-30361" fmla="*/ 1827853 w 1910719"/>
                  <a:gd name="connsiteY60-30362" fmla="*/ 1154720 h 2460329"/>
                  <a:gd name="connsiteX61-30363" fmla="*/ 1859286 w 1910719"/>
                  <a:gd name="connsiteY61-30364" fmla="*/ 1417655 h 2460329"/>
                  <a:gd name="connsiteX62-30365" fmla="*/ 1910719 w 1910719"/>
                  <a:gd name="connsiteY62-30366" fmla="*/ 1112029 h 2460329"/>
                  <a:gd name="connsiteX0-30367" fmla="*/ 0 w 1910719"/>
                  <a:gd name="connsiteY0-30368" fmla="*/ 1412109 h 2460329"/>
                  <a:gd name="connsiteX1-30369" fmla="*/ 37153 w 1910719"/>
                  <a:gd name="connsiteY1-30370" fmla="*/ 1109856 h 2460329"/>
                  <a:gd name="connsiteX2-30371" fmla="*/ 62867 w 1910719"/>
                  <a:gd name="connsiteY2-30372" fmla="*/ 1393646 h 2460329"/>
                  <a:gd name="connsiteX3-30373" fmla="*/ 103827 w 1910719"/>
                  <a:gd name="connsiteY3-30374" fmla="*/ 1082859 h 2460329"/>
                  <a:gd name="connsiteX4-30375" fmla="*/ 125733 w 1910719"/>
                  <a:gd name="connsiteY4-30376" fmla="*/ 1419293 h 2460329"/>
                  <a:gd name="connsiteX5-30377" fmla="*/ 170819 w 1910719"/>
                  <a:gd name="connsiteY5-30378" fmla="*/ 1151419 h 2460329"/>
                  <a:gd name="connsiteX6-30379" fmla="*/ 173603 w 1910719"/>
                  <a:gd name="connsiteY6-30380" fmla="*/ 1127906 h 2460329"/>
                  <a:gd name="connsiteX7-30381" fmla="*/ 200027 w 1910719"/>
                  <a:gd name="connsiteY7-30382" fmla="*/ 1509995 h 2460329"/>
                  <a:gd name="connsiteX8-30383" fmla="*/ 220352 w 1910719"/>
                  <a:gd name="connsiteY8-30384" fmla="*/ 1033313 h 2460329"/>
                  <a:gd name="connsiteX9-30385" fmla="*/ 250986 w 1910719"/>
                  <a:gd name="connsiteY9-30386" fmla="*/ 1564209 h 2460329"/>
                  <a:gd name="connsiteX10-30387" fmla="*/ 286391 w 1910719"/>
                  <a:gd name="connsiteY10-30388" fmla="*/ 930802 h 2460329"/>
                  <a:gd name="connsiteX11-30389" fmla="*/ 299087 w 1910719"/>
                  <a:gd name="connsiteY11-30390" fmla="*/ 1730975 h 2460329"/>
                  <a:gd name="connsiteX12-30391" fmla="*/ 328936 w 1910719"/>
                  <a:gd name="connsiteY12-30392" fmla="*/ 770855 h 2460329"/>
                  <a:gd name="connsiteX13-30393" fmla="*/ 342263 w 1910719"/>
                  <a:gd name="connsiteY13-30394" fmla="*/ 1883520 h 2460329"/>
                  <a:gd name="connsiteX14-30395" fmla="*/ 377830 w 1910719"/>
                  <a:gd name="connsiteY14-30396" fmla="*/ 610762 h 2460329"/>
                  <a:gd name="connsiteX15-30397" fmla="*/ 400044 w 1910719"/>
                  <a:gd name="connsiteY15-30398" fmla="*/ 2060465 h 2460329"/>
                  <a:gd name="connsiteX16-30399" fmla="*/ 434345 w 1910719"/>
                  <a:gd name="connsiteY16-30400" fmla="*/ 458436 h 2460329"/>
                  <a:gd name="connsiteX17-30401" fmla="*/ 460363 w 1910719"/>
                  <a:gd name="connsiteY17-30402" fmla="*/ 2238585 h 2460329"/>
                  <a:gd name="connsiteX18-30403" fmla="*/ 492130 w 1910719"/>
                  <a:gd name="connsiteY18-30404" fmla="*/ 298415 h 2460329"/>
                  <a:gd name="connsiteX19-30405" fmla="*/ 513063 w 1910719"/>
                  <a:gd name="connsiteY19-30406" fmla="*/ 2459491 h 2460329"/>
                  <a:gd name="connsiteX20-30407" fmla="*/ 540395 w 1910719"/>
                  <a:gd name="connsiteY20-30408" fmla="*/ 141 h 2460329"/>
                  <a:gd name="connsiteX21-30409" fmla="*/ 558783 w 1910719"/>
                  <a:gd name="connsiteY21-30410" fmla="*/ 2334211 h 2460329"/>
                  <a:gd name="connsiteX22-30411" fmla="*/ 583570 w 1910719"/>
                  <a:gd name="connsiteY22-30412" fmla="*/ 240562 h 2460329"/>
                  <a:gd name="connsiteX23-30413" fmla="*/ 608317 w 1910719"/>
                  <a:gd name="connsiteY23-30414" fmla="*/ 2206127 h 2460329"/>
                  <a:gd name="connsiteX24-30415" fmla="*/ 626747 w 1910719"/>
                  <a:gd name="connsiteY24-30416" fmla="*/ 484037 h 2460329"/>
                  <a:gd name="connsiteX25-30417" fmla="*/ 654678 w 1910719"/>
                  <a:gd name="connsiteY25-30418" fmla="*/ 2011522 h 2460329"/>
                  <a:gd name="connsiteX26-30419" fmla="*/ 667391 w 1910719"/>
                  <a:gd name="connsiteY26-30420" fmla="*/ 737316 h 2460329"/>
                  <a:gd name="connsiteX27-30421" fmla="*/ 696594 w 1910719"/>
                  <a:gd name="connsiteY27-30422" fmla="*/ 1929906 h 2460329"/>
                  <a:gd name="connsiteX28-30423" fmla="*/ 721839 w 1910719"/>
                  <a:gd name="connsiteY28-30424" fmla="*/ 855714 h 2460329"/>
                  <a:gd name="connsiteX29-30425" fmla="*/ 742319 w 1910719"/>
                  <a:gd name="connsiteY29-30426" fmla="*/ 1720296 h 2460329"/>
                  <a:gd name="connsiteX30-30427" fmla="*/ 769624 w 1910719"/>
                  <a:gd name="connsiteY30-30428" fmla="*/ 939022 h 2460329"/>
                  <a:gd name="connsiteX31-30429" fmla="*/ 798040 w 1910719"/>
                  <a:gd name="connsiteY31-30430" fmla="*/ 1672756 h 2460329"/>
                  <a:gd name="connsiteX32-30431" fmla="*/ 821063 w 1910719"/>
                  <a:gd name="connsiteY32-30432" fmla="*/ 998597 h 2460329"/>
                  <a:gd name="connsiteX33-30433" fmla="*/ 845183 w 1910719"/>
                  <a:gd name="connsiteY33-30434" fmla="*/ 1602210 h 2460329"/>
                  <a:gd name="connsiteX34-30435" fmla="*/ 870597 w 1910719"/>
                  <a:gd name="connsiteY34-30436" fmla="*/ 1017675 h 2460329"/>
                  <a:gd name="connsiteX35-30437" fmla="*/ 899154 w 1910719"/>
                  <a:gd name="connsiteY35-30438" fmla="*/ 1553361 h 2460329"/>
                  <a:gd name="connsiteX36-30439" fmla="*/ 928221 w 1910719"/>
                  <a:gd name="connsiteY36-30440" fmla="*/ 1063664 h 2460329"/>
                  <a:gd name="connsiteX37-30441" fmla="*/ 962007 w 1910719"/>
                  <a:gd name="connsiteY37-30442" fmla="*/ 1502607 h 2460329"/>
                  <a:gd name="connsiteX38-30443" fmla="*/ 991397 w 1910719"/>
                  <a:gd name="connsiteY38-30444" fmla="*/ 1083205 h 2460329"/>
                  <a:gd name="connsiteX39-30445" fmla="*/ 1026143 w 1910719"/>
                  <a:gd name="connsiteY39-30446" fmla="*/ 1464371 h 2460329"/>
                  <a:gd name="connsiteX40-30447" fmla="*/ 1059337 w 1910719"/>
                  <a:gd name="connsiteY40-30448" fmla="*/ 1081381 h 2460329"/>
                  <a:gd name="connsiteX41-30449" fmla="*/ 1086812 w 1910719"/>
                  <a:gd name="connsiteY41-30450" fmla="*/ 1454258 h 2460329"/>
                  <a:gd name="connsiteX42-30451" fmla="*/ 1113800 w 1910719"/>
                  <a:gd name="connsiteY42-30452" fmla="*/ 1071464 h 2460329"/>
                  <a:gd name="connsiteX43-30453" fmla="*/ 1154439 w 1910719"/>
                  <a:gd name="connsiteY43-30454" fmla="*/ 1390523 h 2460329"/>
                  <a:gd name="connsiteX44-30455" fmla="*/ 1185557 w 1910719"/>
                  <a:gd name="connsiteY44-30456" fmla="*/ 1091758 h 2460329"/>
                  <a:gd name="connsiteX45-30457" fmla="*/ 1225238 w 1910719"/>
                  <a:gd name="connsiteY45-30458" fmla="*/ 1378641 h 2460329"/>
                  <a:gd name="connsiteX46-30459" fmla="*/ 1255089 w 1910719"/>
                  <a:gd name="connsiteY46-30460" fmla="*/ 1072619 h 2460329"/>
                  <a:gd name="connsiteX47-30461" fmla="*/ 1289378 w 1910719"/>
                  <a:gd name="connsiteY47-30462" fmla="*/ 1413974 h 2460329"/>
                  <a:gd name="connsiteX48-30463" fmla="*/ 1324151 w 1910719"/>
                  <a:gd name="connsiteY48-30464" fmla="*/ 1078335 h 2460329"/>
                  <a:gd name="connsiteX49-30465" fmla="*/ 1368912 w 1910719"/>
                  <a:gd name="connsiteY49-30466" fmla="*/ 1393554 h 2460329"/>
                  <a:gd name="connsiteX50-30467" fmla="*/ 1407336 w 1910719"/>
                  <a:gd name="connsiteY50-30468" fmla="*/ 1123942 h 2460329"/>
                  <a:gd name="connsiteX51-30469" fmla="*/ 1440671 w 1910719"/>
                  <a:gd name="connsiteY51-30470" fmla="*/ 1424494 h 2460329"/>
                  <a:gd name="connsiteX52-30471" fmla="*/ 1482587 w 1910719"/>
                  <a:gd name="connsiteY52-30472" fmla="*/ 1132059 h 2460329"/>
                  <a:gd name="connsiteX53-30473" fmla="*/ 1515919 w 1910719"/>
                  <a:gd name="connsiteY53-30474" fmla="*/ 1435335 h 2460329"/>
                  <a:gd name="connsiteX54-30475" fmla="*/ 1563072 w 1910719"/>
                  <a:gd name="connsiteY54-30476" fmla="*/ 1116584 h 2460329"/>
                  <a:gd name="connsiteX55-30477" fmla="*/ 1603076 w 1910719"/>
                  <a:gd name="connsiteY55-30478" fmla="*/ 1427977 h 2460329"/>
                  <a:gd name="connsiteX56-30479" fmla="*/ 1642125 w 1910719"/>
                  <a:gd name="connsiteY56-30480" fmla="*/ 1108307 h 2460329"/>
                  <a:gd name="connsiteX57-30481" fmla="*/ 1679753 w 1910719"/>
                  <a:gd name="connsiteY57-30482" fmla="*/ 1416676 h 2460329"/>
                  <a:gd name="connsiteX58-30483" fmla="*/ 1727851 w 1910719"/>
                  <a:gd name="connsiteY58-30484" fmla="*/ 1149589 h 2460329"/>
                  <a:gd name="connsiteX59-30485" fmla="*/ 1770711 w 1910719"/>
                  <a:gd name="connsiteY59-30486" fmla="*/ 1437704 h 2460329"/>
                  <a:gd name="connsiteX60-30487" fmla="*/ 1827853 w 1910719"/>
                  <a:gd name="connsiteY60-30488" fmla="*/ 1154720 h 2460329"/>
                  <a:gd name="connsiteX61-30489" fmla="*/ 1859286 w 1910719"/>
                  <a:gd name="connsiteY61-30490" fmla="*/ 1417655 h 2460329"/>
                  <a:gd name="connsiteX62-30491" fmla="*/ 1910719 w 1910719"/>
                  <a:gd name="connsiteY62-30492" fmla="*/ 1112029 h 2460329"/>
                  <a:gd name="connsiteX0-30493" fmla="*/ 0 w 1910719"/>
                  <a:gd name="connsiteY0-30494" fmla="*/ 1412109 h 2460329"/>
                  <a:gd name="connsiteX1-30495" fmla="*/ 37153 w 1910719"/>
                  <a:gd name="connsiteY1-30496" fmla="*/ 1109856 h 2460329"/>
                  <a:gd name="connsiteX2-30497" fmla="*/ 62867 w 1910719"/>
                  <a:gd name="connsiteY2-30498" fmla="*/ 1393646 h 2460329"/>
                  <a:gd name="connsiteX3-30499" fmla="*/ 103827 w 1910719"/>
                  <a:gd name="connsiteY3-30500" fmla="*/ 1082859 h 2460329"/>
                  <a:gd name="connsiteX4-30501" fmla="*/ 125733 w 1910719"/>
                  <a:gd name="connsiteY4-30502" fmla="*/ 1419293 h 2460329"/>
                  <a:gd name="connsiteX5-30503" fmla="*/ 170819 w 1910719"/>
                  <a:gd name="connsiteY5-30504" fmla="*/ 1151419 h 2460329"/>
                  <a:gd name="connsiteX6-30505" fmla="*/ 173603 w 1910719"/>
                  <a:gd name="connsiteY6-30506" fmla="*/ 1127906 h 2460329"/>
                  <a:gd name="connsiteX7-30507" fmla="*/ 200027 w 1910719"/>
                  <a:gd name="connsiteY7-30508" fmla="*/ 1509995 h 2460329"/>
                  <a:gd name="connsiteX8-30509" fmla="*/ 220352 w 1910719"/>
                  <a:gd name="connsiteY8-30510" fmla="*/ 1033313 h 2460329"/>
                  <a:gd name="connsiteX9-30511" fmla="*/ 250986 w 1910719"/>
                  <a:gd name="connsiteY9-30512" fmla="*/ 1564209 h 2460329"/>
                  <a:gd name="connsiteX10-30513" fmla="*/ 286391 w 1910719"/>
                  <a:gd name="connsiteY10-30514" fmla="*/ 930802 h 2460329"/>
                  <a:gd name="connsiteX11-30515" fmla="*/ 299087 w 1910719"/>
                  <a:gd name="connsiteY11-30516" fmla="*/ 1730975 h 2460329"/>
                  <a:gd name="connsiteX12-30517" fmla="*/ 328936 w 1910719"/>
                  <a:gd name="connsiteY12-30518" fmla="*/ 770855 h 2460329"/>
                  <a:gd name="connsiteX13-30519" fmla="*/ 342263 w 1910719"/>
                  <a:gd name="connsiteY13-30520" fmla="*/ 1883520 h 2460329"/>
                  <a:gd name="connsiteX14-30521" fmla="*/ 377830 w 1910719"/>
                  <a:gd name="connsiteY14-30522" fmla="*/ 610762 h 2460329"/>
                  <a:gd name="connsiteX15-30523" fmla="*/ 400044 w 1910719"/>
                  <a:gd name="connsiteY15-30524" fmla="*/ 2060465 h 2460329"/>
                  <a:gd name="connsiteX16-30525" fmla="*/ 434345 w 1910719"/>
                  <a:gd name="connsiteY16-30526" fmla="*/ 458436 h 2460329"/>
                  <a:gd name="connsiteX17-30527" fmla="*/ 460363 w 1910719"/>
                  <a:gd name="connsiteY17-30528" fmla="*/ 2238585 h 2460329"/>
                  <a:gd name="connsiteX18-30529" fmla="*/ 492130 w 1910719"/>
                  <a:gd name="connsiteY18-30530" fmla="*/ 298415 h 2460329"/>
                  <a:gd name="connsiteX19-30531" fmla="*/ 513063 w 1910719"/>
                  <a:gd name="connsiteY19-30532" fmla="*/ 2459491 h 2460329"/>
                  <a:gd name="connsiteX20-30533" fmla="*/ 540395 w 1910719"/>
                  <a:gd name="connsiteY20-30534" fmla="*/ 141 h 2460329"/>
                  <a:gd name="connsiteX21-30535" fmla="*/ 558783 w 1910719"/>
                  <a:gd name="connsiteY21-30536" fmla="*/ 2334211 h 2460329"/>
                  <a:gd name="connsiteX22-30537" fmla="*/ 583570 w 1910719"/>
                  <a:gd name="connsiteY22-30538" fmla="*/ 240562 h 2460329"/>
                  <a:gd name="connsiteX23-30539" fmla="*/ 608317 w 1910719"/>
                  <a:gd name="connsiteY23-30540" fmla="*/ 2206127 h 2460329"/>
                  <a:gd name="connsiteX24-30541" fmla="*/ 626747 w 1910719"/>
                  <a:gd name="connsiteY24-30542" fmla="*/ 484037 h 2460329"/>
                  <a:gd name="connsiteX25-30543" fmla="*/ 654678 w 1910719"/>
                  <a:gd name="connsiteY25-30544" fmla="*/ 2011522 h 2460329"/>
                  <a:gd name="connsiteX26-30545" fmla="*/ 667391 w 1910719"/>
                  <a:gd name="connsiteY26-30546" fmla="*/ 737316 h 2460329"/>
                  <a:gd name="connsiteX27-30547" fmla="*/ 696594 w 1910719"/>
                  <a:gd name="connsiteY27-30548" fmla="*/ 1929906 h 2460329"/>
                  <a:gd name="connsiteX28-30549" fmla="*/ 721839 w 1910719"/>
                  <a:gd name="connsiteY28-30550" fmla="*/ 855714 h 2460329"/>
                  <a:gd name="connsiteX29-30551" fmla="*/ 742319 w 1910719"/>
                  <a:gd name="connsiteY29-30552" fmla="*/ 1720296 h 2460329"/>
                  <a:gd name="connsiteX30-30553" fmla="*/ 769624 w 1910719"/>
                  <a:gd name="connsiteY30-30554" fmla="*/ 939022 h 2460329"/>
                  <a:gd name="connsiteX31-30555" fmla="*/ 798040 w 1910719"/>
                  <a:gd name="connsiteY31-30556" fmla="*/ 1672756 h 2460329"/>
                  <a:gd name="connsiteX32-30557" fmla="*/ 821063 w 1910719"/>
                  <a:gd name="connsiteY32-30558" fmla="*/ 998597 h 2460329"/>
                  <a:gd name="connsiteX33-30559" fmla="*/ 845183 w 1910719"/>
                  <a:gd name="connsiteY33-30560" fmla="*/ 1602210 h 2460329"/>
                  <a:gd name="connsiteX34-30561" fmla="*/ 870597 w 1910719"/>
                  <a:gd name="connsiteY34-30562" fmla="*/ 1017675 h 2460329"/>
                  <a:gd name="connsiteX35-30563" fmla="*/ 899154 w 1910719"/>
                  <a:gd name="connsiteY35-30564" fmla="*/ 1553361 h 2460329"/>
                  <a:gd name="connsiteX36-30565" fmla="*/ 928221 w 1910719"/>
                  <a:gd name="connsiteY36-30566" fmla="*/ 1063664 h 2460329"/>
                  <a:gd name="connsiteX37-30567" fmla="*/ 962007 w 1910719"/>
                  <a:gd name="connsiteY37-30568" fmla="*/ 1502607 h 2460329"/>
                  <a:gd name="connsiteX38-30569" fmla="*/ 991397 w 1910719"/>
                  <a:gd name="connsiteY38-30570" fmla="*/ 1083205 h 2460329"/>
                  <a:gd name="connsiteX39-30571" fmla="*/ 1026143 w 1910719"/>
                  <a:gd name="connsiteY39-30572" fmla="*/ 1464371 h 2460329"/>
                  <a:gd name="connsiteX40-30573" fmla="*/ 1059337 w 1910719"/>
                  <a:gd name="connsiteY40-30574" fmla="*/ 1081381 h 2460329"/>
                  <a:gd name="connsiteX41-30575" fmla="*/ 1086812 w 1910719"/>
                  <a:gd name="connsiteY41-30576" fmla="*/ 1454258 h 2460329"/>
                  <a:gd name="connsiteX42-30577" fmla="*/ 1113800 w 1910719"/>
                  <a:gd name="connsiteY42-30578" fmla="*/ 1071464 h 2460329"/>
                  <a:gd name="connsiteX43-30579" fmla="*/ 1154439 w 1910719"/>
                  <a:gd name="connsiteY43-30580" fmla="*/ 1390523 h 2460329"/>
                  <a:gd name="connsiteX44-30581" fmla="*/ 1185557 w 1910719"/>
                  <a:gd name="connsiteY44-30582" fmla="*/ 1091758 h 2460329"/>
                  <a:gd name="connsiteX45-30583" fmla="*/ 1225238 w 1910719"/>
                  <a:gd name="connsiteY45-30584" fmla="*/ 1378641 h 2460329"/>
                  <a:gd name="connsiteX46-30585" fmla="*/ 1255089 w 1910719"/>
                  <a:gd name="connsiteY46-30586" fmla="*/ 1072619 h 2460329"/>
                  <a:gd name="connsiteX47-30587" fmla="*/ 1289378 w 1910719"/>
                  <a:gd name="connsiteY47-30588" fmla="*/ 1413974 h 2460329"/>
                  <a:gd name="connsiteX48-30589" fmla="*/ 1324151 w 1910719"/>
                  <a:gd name="connsiteY48-30590" fmla="*/ 1078335 h 2460329"/>
                  <a:gd name="connsiteX49-30591" fmla="*/ 1368912 w 1910719"/>
                  <a:gd name="connsiteY49-30592" fmla="*/ 1393554 h 2460329"/>
                  <a:gd name="connsiteX50-30593" fmla="*/ 1407336 w 1910719"/>
                  <a:gd name="connsiteY50-30594" fmla="*/ 1087017 h 2460329"/>
                  <a:gd name="connsiteX51-30595" fmla="*/ 1440671 w 1910719"/>
                  <a:gd name="connsiteY51-30596" fmla="*/ 1424494 h 2460329"/>
                  <a:gd name="connsiteX52-30597" fmla="*/ 1482587 w 1910719"/>
                  <a:gd name="connsiteY52-30598" fmla="*/ 1132059 h 2460329"/>
                  <a:gd name="connsiteX53-30599" fmla="*/ 1515919 w 1910719"/>
                  <a:gd name="connsiteY53-30600" fmla="*/ 1435335 h 2460329"/>
                  <a:gd name="connsiteX54-30601" fmla="*/ 1563072 w 1910719"/>
                  <a:gd name="connsiteY54-30602" fmla="*/ 1116584 h 2460329"/>
                  <a:gd name="connsiteX55-30603" fmla="*/ 1603076 w 1910719"/>
                  <a:gd name="connsiteY55-30604" fmla="*/ 1427977 h 2460329"/>
                  <a:gd name="connsiteX56-30605" fmla="*/ 1642125 w 1910719"/>
                  <a:gd name="connsiteY56-30606" fmla="*/ 1108307 h 2460329"/>
                  <a:gd name="connsiteX57-30607" fmla="*/ 1679753 w 1910719"/>
                  <a:gd name="connsiteY57-30608" fmla="*/ 1416676 h 2460329"/>
                  <a:gd name="connsiteX58-30609" fmla="*/ 1727851 w 1910719"/>
                  <a:gd name="connsiteY58-30610" fmla="*/ 1149589 h 2460329"/>
                  <a:gd name="connsiteX59-30611" fmla="*/ 1770711 w 1910719"/>
                  <a:gd name="connsiteY59-30612" fmla="*/ 1437704 h 2460329"/>
                  <a:gd name="connsiteX60-30613" fmla="*/ 1827853 w 1910719"/>
                  <a:gd name="connsiteY60-30614" fmla="*/ 1154720 h 2460329"/>
                  <a:gd name="connsiteX61-30615" fmla="*/ 1859286 w 1910719"/>
                  <a:gd name="connsiteY61-30616" fmla="*/ 1417655 h 2460329"/>
                  <a:gd name="connsiteX62-30617" fmla="*/ 1910719 w 1910719"/>
                  <a:gd name="connsiteY62-30618" fmla="*/ 1112029 h 2460329"/>
                  <a:gd name="connsiteX0-30619" fmla="*/ 0 w 1910719"/>
                  <a:gd name="connsiteY0-30620" fmla="*/ 1412109 h 2460329"/>
                  <a:gd name="connsiteX1-30621" fmla="*/ 37153 w 1910719"/>
                  <a:gd name="connsiteY1-30622" fmla="*/ 1109856 h 2460329"/>
                  <a:gd name="connsiteX2-30623" fmla="*/ 62867 w 1910719"/>
                  <a:gd name="connsiteY2-30624" fmla="*/ 1393646 h 2460329"/>
                  <a:gd name="connsiteX3-30625" fmla="*/ 103827 w 1910719"/>
                  <a:gd name="connsiteY3-30626" fmla="*/ 1082859 h 2460329"/>
                  <a:gd name="connsiteX4-30627" fmla="*/ 125733 w 1910719"/>
                  <a:gd name="connsiteY4-30628" fmla="*/ 1419293 h 2460329"/>
                  <a:gd name="connsiteX5-30629" fmla="*/ 170819 w 1910719"/>
                  <a:gd name="connsiteY5-30630" fmla="*/ 1151419 h 2460329"/>
                  <a:gd name="connsiteX6-30631" fmla="*/ 173603 w 1910719"/>
                  <a:gd name="connsiteY6-30632" fmla="*/ 1127906 h 2460329"/>
                  <a:gd name="connsiteX7-30633" fmla="*/ 200027 w 1910719"/>
                  <a:gd name="connsiteY7-30634" fmla="*/ 1509995 h 2460329"/>
                  <a:gd name="connsiteX8-30635" fmla="*/ 220352 w 1910719"/>
                  <a:gd name="connsiteY8-30636" fmla="*/ 1033313 h 2460329"/>
                  <a:gd name="connsiteX9-30637" fmla="*/ 250986 w 1910719"/>
                  <a:gd name="connsiteY9-30638" fmla="*/ 1564209 h 2460329"/>
                  <a:gd name="connsiteX10-30639" fmla="*/ 286391 w 1910719"/>
                  <a:gd name="connsiteY10-30640" fmla="*/ 930802 h 2460329"/>
                  <a:gd name="connsiteX11-30641" fmla="*/ 299087 w 1910719"/>
                  <a:gd name="connsiteY11-30642" fmla="*/ 1730975 h 2460329"/>
                  <a:gd name="connsiteX12-30643" fmla="*/ 328936 w 1910719"/>
                  <a:gd name="connsiteY12-30644" fmla="*/ 770855 h 2460329"/>
                  <a:gd name="connsiteX13-30645" fmla="*/ 342263 w 1910719"/>
                  <a:gd name="connsiteY13-30646" fmla="*/ 1883520 h 2460329"/>
                  <a:gd name="connsiteX14-30647" fmla="*/ 377830 w 1910719"/>
                  <a:gd name="connsiteY14-30648" fmla="*/ 610762 h 2460329"/>
                  <a:gd name="connsiteX15-30649" fmla="*/ 400044 w 1910719"/>
                  <a:gd name="connsiteY15-30650" fmla="*/ 2060465 h 2460329"/>
                  <a:gd name="connsiteX16-30651" fmla="*/ 434345 w 1910719"/>
                  <a:gd name="connsiteY16-30652" fmla="*/ 458436 h 2460329"/>
                  <a:gd name="connsiteX17-30653" fmla="*/ 460363 w 1910719"/>
                  <a:gd name="connsiteY17-30654" fmla="*/ 2238585 h 2460329"/>
                  <a:gd name="connsiteX18-30655" fmla="*/ 492130 w 1910719"/>
                  <a:gd name="connsiteY18-30656" fmla="*/ 298415 h 2460329"/>
                  <a:gd name="connsiteX19-30657" fmla="*/ 513063 w 1910719"/>
                  <a:gd name="connsiteY19-30658" fmla="*/ 2459491 h 2460329"/>
                  <a:gd name="connsiteX20-30659" fmla="*/ 540395 w 1910719"/>
                  <a:gd name="connsiteY20-30660" fmla="*/ 141 h 2460329"/>
                  <a:gd name="connsiteX21-30661" fmla="*/ 558783 w 1910719"/>
                  <a:gd name="connsiteY21-30662" fmla="*/ 2334211 h 2460329"/>
                  <a:gd name="connsiteX22-30663" fmla="*/ 583570 w 1910719"/>
                  <a:gd name="connsiteY22-30664" fmla="*/ 240562 h 2460329"/>
                  <a:gd name="connsiteX23-30665" fmla="*/ 608317 w 1910719"/>
                  <a:gd name="connsiteY23-30666" fmla="*/ 2206127 h 2460329"/>
                  <a:gd name="connsiteX24-30667" fmla="*/ 626747 w 1910719"/>
                  <a:gd name="connsiteY24-30668" fmla="*/ 484037 h 2460329"/>
                  <a:gd name="connsiteX25-30669" fmla="*/ 654678 w 1910719"/>
                  <a:gd name="connsiteY25-30670" fmla="*/ 2011522 h 2460329"/>
                  <a:gd name="connsiteX26-30671" fmla="*/ 667391 w 1910719"/>
                  <a:gd name="connsiteY26-30672" fmla="*/ 737316 h 2460329"/>
                  <a:gd name="connsiteX27-30673" fmla="*/ 696594 w 1910719"/>
                  <a:gd name="connsiteY27-30674" fmla="*/ 1929906 h 2460329"/>
                  <a:gd name="connsiteX28-30675" fmla="*/ 721839 w 1910719"/>
                  <a:gd name="connsiteY28-30676" fmla="*/ 855714 h 2460329"/>
                  <a:gd name="connsiteX29-30677" fmla="*/ 742319 w 1910719"/>
                  <a:gd name="connsiteY29-30678" fmla="*/ 1720296 h 2460329"/>
                  <a:gd name="connsiteX30-30679" fmla="*/ 769624 w 1910719"/>
                  <a:gd name="connsiteY30-30680" fmla="*/ 939022 h 2460329"/>
                  <a:gd name="connsiteX31-30681" fmla="*/ 798040 w 1910719"/>
                  <a:gd name="connsiteY31-30682" fmla="*/ 1672756 h 2460329"/>
                  <a:gd name="connsiteX32-30683" fmla="*/ 821063 w 1910719"/>
                  <a:gd name="connsiteY32-30684" fmla="*/ 998597 h 2460329"/>
                  <a:gd name="connsiteX33-30685" fmla="*/ 845183 w 1910719"/>
                  <a:gd name="connsiteY33-30686" fmla="*/ 1602210 h 2460329"/>
                  <a:gd name="connsiteX34-30687" fmla="*/ 870597 w 1910719"/>
                  <a:gd name="connsiteY34-30688" fmla="*/ 1017675 h 2460329"/>
                  <a:gd name="connsiteX35-30689" fmla="*/ 899154 w 1910719"/>
                  <a:gd name="connsiteY35-30690" fmla="*/ 1553361 h 2460329"/>
                  <a:gd name="connsiteX36-30691" fmla="*/ 928221 w 1910719"/>
                  <a:gd name="connsiteY36-30692" fmla="*/ 1063664 h 2460329"/>
                  <a:gd name="connsiteX37-30693" fmla="*/ 962007 w 1910719"/>
                  <a:gd name="connsiteY37-30694" fmla="*/ 1502607 h 2460329"/>
                  <a:gd name="connsiteX38-30695" fmla="*/ 991397 w 1910719"/>
                  <a:gd name="connsiteY38-30696" fmla="*/ 1083205 h 2460329"/>
                  <a:gd name="connsiteX39-30697" fmla="*/ 1026143 w 1910719"/>
                  <a:gd name="connsiteY39-30698" fmla="*/ 1464371 h 2460329"/>
                  <a:gd name="connsiteX40-30699" fmla="*/ 1059337 w 1910719"/>
                  <a:gd name="connsiteY40-30700" fmla="*/ 1081381 h 2460329"/>
                  <a:gd name="connsiteX41-30701" fmla="*/ 1086812 w 1910719"/>
                  <a:gd name="connsiteY41-30702" fmla="*/ 1454258 h 2460329"/>
                  <a:gd name="connsiteX42-30703" fmla="*/ 1113800 w 1910719"/>
                  <a:gd name="connsiteY42-30704" fmla="*/ 1071464 h 2460329"/>
                  <a:gd name="connsiteX43-30705" fmla="*/ 1154439 w 1910719"/>
                  <a:gd name="connsiteY43-30706" fmla="*/ 1390523 h 2460329"/>
                  <a:gd name="connsiteX44-30707" fmla="*/ 1185557 w 1910719"/>
                  <a:gd name="connsiteY44-30708" fmla="*/ 1091758 h 2460329"/>
                  <a:gd name="connsiteX45-30709" fmla="*/ 1225238 w 1910719"/>
                  <a:gd name="connsiteY45-30710" fmla="*/ 1378641 h 2460329"/>
                  <a:gd name="connsiteX46-30711" fmla="*/ 1255089 w 1910719"/>
                  <a:gd name="connsiteY46-30712" fmla="*/ 1072619 h 2460329"/>
                  <a:gd name="connsiteX47-30713" fmla="*/ 1289378 w 1910719"/>
                  <a:gd name="connsiteY47-30714" fmla="*/ 1413974 h 2460329"/>
                  <a:gd name="connsiteX48-30715" fmla="*/ 1324151 w 1910719"/>
                  <a:gd name="connsiteY48-30716" fmla="*/ 1078335 h 2460329"/>
                  <a:gd name="connsiteX49-30717" fmla="*/ 1368912 w 1910719"/>
                  <a:gd name="connsiteY49-30718" fmla="*/ 1393554 h 2460329"/>
                  <a:gd name="connsiteX50-30719" fmla="*/ 1407336 w 1910719"/>
                  <a:gd name="connsiteY50-30720" fmla="*/ 1087017 h 2460329"/>
                  <a:gd name="connsiteX51-30721" fmla="*/ 1438767 w 1910719"/>
                  <a:gd name="connsiteY51-30722" fmla="*/ 1392185 h 2460329"/>
                  <a:gd name="connsiteX52-30723" fmla="*/ 1482587 w 1910719"/>
                  <a:gd name="connsiteY52-30724" fmla="*/ 1132059 h 2460329"/>
                  <a:gd name="connsiteX53-30725" fmla="*/ 1515919 w 1910719"/>
                  <a:gd name="connsiteY53-30726" fmla="*/ 1435335 h 2460329"/>
                  <a:gd name="connsiteX54-30727" fmla="*/ 1563072 w 1910719"/>
                  <a:gd name="connsiteY54-30728" fmla="*/ 1116584 h 2460329"/>
                  <a:gd name="connsiteX55-30729" fmla="*/ 1603076 w 1910719"/>
                  <a:gd name="connsiteY55-30730" fmla="*/ 1427977 h 2460329"/>
                  <a:gd name="connsiteX56-30731" fmla="*/ 1642125 w 1910719"/>
                  <a:gd name="connsiteY56-30732" fmla="*/ 1108307 h 2460329"/>
                  <a:gd name="connsiteX57-30733" fmla="*/ 1679753 w 1910719"/>
                  <a:gd name="connsiteY57-30734" fmla="*/ 1416676 h 2460329"/>
                  <a:gd name="connsiteX58-30735" fmla="*/ 1727851 w 1910719"/>
                  <a:gd name="connsiteY58-30736" fmla="*/ 1149589 h 2460329"/>
                  <a:gd name="connsiteX59-30737" fmla="*/ 1770711 w 1910719"/>
                  <a:gd name="connsiteY59-30738" fmla="*/ 1437704 h 2460329"/>
                  <a:gd name="connsiteX60-30739" fmla="*/ 1827853 w 1910719"/>
                  <a:gd name="connsiteY60-30740" fmla="*/ 1154720 h 2460329"/>
                  <a:gd name="connsiteX61-30741" fmla="*/ 1859286 w 1910719"/>
                  <a:gd name="connsiteY61-30742" fmla="*/ 1417655 h 2460329"/>
                  <a:gd name="connsiteX62-30743" fmla="*/ 1910719 w 1910719"/>
                  <a:gd name="connsiteY62-30744" fmla="*/ 1112029 h 2460329"/>
                  <a:gd name="connsiteX0-30745" fmla="*/ 0 w 1910719"/>
                  <a:gd name="connsiteY0-30746" fmla="*/ 1412109 h 2460329"/>
                  <a:gd name="connsiteX1-30747" fmla="*/ 37153 w 1910719"/>
                  <a:gd name="connsiteY1-30748" fmla="*/ 1109856 h 2460329"/>
                  <a:gd name="connsiteX2-30749" fmla="*/ 62867 w 1910719"/>
                  <a:gd name="connsiteY2-30750" fmla="*/ 1393646 h 2460329"/>
                  <a:gd name="connsiteX3-30751" fmla="*/ 103827 w 1910719"/>
                  <a:gd name="connsiteY3-30752" fmla="*/ 1082859 h 2460329"/>
                  <a:gd name="connsiteX4-30753" fmla="*/ 125733 w 1910719"/>
                  <a:gd name="connsiteY4-30754" fmla="*/ 1419293 h 2460329"/>
                  <a:gd name="connsiteX5-30755" fmla="*/ 170819 w 1910719"/>
                  <a:gd name="connsiteY5-30756" fmla="*/ 1151419 h 2460329"/>
                  <a:gd name="connsiteX6-30757" fmla="*/ 173603 w 1910719"/>
                  <a:gd name="connsiteY6-30758" fmla="*/ 1127906 h 2460329"/>
                  <a:gd name="connsiteX7-30759" fmla="*/ 200027 w 1910719"/>
                  <a:gd name="connsiteY7-30760" fmla="*/ 1509995 h 2460329"/>
                  <a:gd name="connsiteX8-30761" fmla="*/ 220352 w 1910719"/>
                  <a:gd name="connsiteY8-30762" fmla="*/ 1033313 h 2460329"/>
                  <a:gd name="connsiteX9-30763" fmla="*/ 250986 w 1910719"/>
                  <a:gd name="connsiteY9-30764" fmla="*/ 1564209 h 2460329"/>
                  <a:gd name="connsiteX10-30765" fmla="*/ 286391 w 1910719"/>
                  <a:gd name="connsiteY10-30766" fmla="*/ 930802 h 2460329"/>
                  <a:gd name="connsiteX11-30767" fmla="*/ 299087 w 1910719"/>
                  <a:gd name="connsiteY11-30768" fmla="*/ 1730975 h 2460329"/>
                  <a:gd name="connsiteX12-30769" fmla="*/ 328936 w 1910719"/>
                  <a:gd name="connsiteY12-30770" fmla="*/ 770855 h 2460329"/>
                  <a:gd name="connsiteX13-30771" fmla="*/ 342263 w 1910719"/>
                  <a:gd name="connsiteY13-30772" fmla="*/ 1883520 h 2460329"/>
                  <a:gd name="connsiteX14-30773" fmla="*/ 377830 w 1910719"/>
                  <a:gd name="connsiteY14-30774" fmla="*/ 610762 h 2460329"/>
                  <a:gd name="connsiteX15-30775" fmla="*/ 400044 w 1910719"/>
                  <a:gd name="connsiteY15-30776" fmla="*/ 2060465 h 2460329"/>
                  <a:gd name="connsiteX16-30777" fmla="*/ 434345 w 1910719"/>
                  <a:gd name="connsiteY16-30778" fmla="*/ 458436 h 2460329"/>
                  <a:gd name="connsiteX17-30779" fmla="*/ 460363 w 1910719"/>
                  <a:gd name="connsiteY17-30780" fmla="*/ 2238585 h 2460329"/>
                  <a:gd name="connsiteX18-30781" fmla="*/ 492130 w 1910719"/>
                  <a:gd name="connsiteY18-30782" fmla="*/ 298415 h 2460329"/>
                  <a:gd name="connsiteX19-30783" fmla="*/ 513063 w 1910719"/>
                  <a:gd name="connsiteY19-30784" fmla="*/ 2459491 h 2460329"/>
                  <a:gd name="connsiteX20-30785" fmla="*/ 540395 w 1910719"/>
                  <a:gd name="connsiteY20-30786" fmla="*/ 141 h 2460329"/>
                  <a:gd name="connsiteX21-30787" fmla="*/ 558783 w 1910719"/>
                  <a:gd name="connsiteY21-30788" fmla="*/ 2334211 h 2460329"/>
                  <a:gd name="connsiteX22-30789" fmla="*/ 583570 w 1910719"/>
                  <a:gd name="connsiteY22-30790" fmla="*/ 240562 h 2460329"/>
                  <a:gd name="connsiteX23-30791" fmla="*/ 608317 w 1910719"/>
                  <a:gd name="connsiteY23-30792" fmla="*/ 2206127 h 2460329"/>
                  <a:gd name="connsiteX24-30793" fmla="*/ 626747 w 1910719"/>
                  <a:gd name="connsiteY24-30794" fmla="*/ 484037 h 2460329"/>
                  <a:gd name="connsiteX25-30795" fmla="*/ 654678 w 1910719"/>
                  <a:gd name="connsiteY25-30796" fmla="*/ 2011522 h 2460329"/>
                  <a:gd name="connsiteX26-30797" fmla="*/ 667391 w 1910719"/>
                  <a:gd name="connsiteY26-30798" fmla="*/ 737316 h 2460329"/>
                  <a:gd name="connsiteX27-30799" fmla="*/ 696594 w 1910719"/>
                  <a:gd name="connsiteY27-30800" fmla="*/ 1929906 h 2460329"/>
                  <a:gd name="connsiteX28-30801" fmla="*/ 721839 w 1910719"/>
                  <a:gd name="connsiteY28-30802" fmla="*/ 855714 h 2460329"/>
                  <a:gd name="connsiteX29-30803" fmla="*/ 742319 w 1910719"/>
                  <a:gd name="connsiteY29-30804" fmla="*/ 1720296 h 2460329"/>
                  <a:gd name="connsiteX30-30805" fmla="*/ 769624 w 1910719"/>
                  <a:gd name="connsiteY30-30806" fmla="*/ 939022 h 2460329"/>
                  <a:gd name="connsiteX31-30807" fmla="*/ 798040 w 1910719"/>
                  <a:gd name="connsiteY31-30808" fmla="*/ 1672756 h 2460329"/>
                  <a:gd name="connsiteX32-30809" fmla="*/ 821063 w 1910719"/>
                  <a:gd name="connsiteY32-30810" fmla="*/ 998597 h 2460329"/>
                  <a:gd name="connsiteX33-30811" fmla="*/ 845183 w 1910719"/>
                  <a:gd name="connsiteY33-30812" fmla="*/ 1602210 h 2460329"/>
                  <a:gd name="connsiteX34-30813" fmla="*/ 870597 w 1910719"/>
                  <a:gd name="connsiteY34-30814" fmla="*/ 1017675 h 2460329"/>
                  <a:gd name="connsiteX35-30815" fmla="*/ 899154 w 1910719"/>
                  <a:gd name="connsiteY35-30816" fmla="*/ 1553361 h 2460329"/>
                  <a:gd name="connsiteX36-30817" fmla="*/ 928221 w 1910719"/>
                  <a:gd name="connsiteY36-30818" fmla="*/ 1063664 h 2460329"/>
                  <a:gd name="connsiteX37-30819" fmla="*/ 962007 w 1910719"/>
                  <a:gd name="connsiteY37-30820" fmla="*/ 1502607 h 2460329"/>
                  <a:gd name="connsiteX38-30821" fmla="*/ 991397 w 1910719"/>
                  <a:gd name="connsiteY38-30822" fmla="*/ 1083205 h 2460329"/>
                  <a:gd name="connsiteX39-30823" fmla="*/ 1026143 w 1910719"/>
                  <a:gd name="connsiteY39-30824" fmla="*/ 1464371 h 2460329"/>
                  <a:gd name="connsiteX40-30825" fmla="*/ 1059337 w 1910719"/>
                  <a:gd name="connsiteY40-30826" fmla="*/ 1081381 h 2460329"/>
                  <a:gd name="connsiteX41-30827" fmla="*/ 1086812 w 1910719"/>
                  <a:gd name="connsiteY41-30828" fmla="*/ 1454258 h 2460329"/>
                  <a:gd name="connsiteX42-30829" fmla="*/ 1113800 w 1910719"/>
                  <a:gd name="connsiteY42-30830" fmla="*/ 1071464 h 2460329"/>
                  <a:gd name="connsiteX43-30831" fmla="*/ 1154439 w 1910719"/>
                  <a:gd name="connsiteY43-30832" fmla="*/ 1390523 h 2460329"/>
                  <a:gd name="connsiteX44-30833" fmla="*/ 1185557 w 1910719"/>
                  <a:gd name="connsiteY44-30834" fmla="*/ 1091758 h 2460329"/>
                  <a:gd name="connsiteX45-30835" fmla="*/ 1225238 w 1910719"/>
                  <a:gd name="connsiteY45-30836" fmla="*/ 1378641 h 2460329"/>
                  <a:gd name="connsiteX46-30837" fmla="*/ 1255089 w 1910719"/>
                  <a:gd name="connsiteY46-30838" fmla="*/ 1072619 h 2460329"/>
                  <a:gd name="connsiteX47-30839" fmla="*/ 1289378 w 1910719"/>
                  <a:gd name="connsiteY47-30840" fmla="*/ 1413974 h 2460329"/>
                  <a:gd name="connsiteX48-30841" fmla="*/ 1324151 w 1910719"/>
                  <a:gd name="connsiteY48-30842" fmla="*/ 1078335 h 2460329"/>
                  <a:gd name="connsiteX49-30843" fmla="*/ 1368912 w 1910719"/>
                  <a:gd name="connsiteY49-30844" fmla="*/ 1393554 h 2460329"/>
                  <a:gd name="connsiteX50-30845" fmla="*/ 1407336 w 1910719"/>
                  <a:gd name="connsiteY50-30846" fmla="*/ 1087017 h 2460329"/>
                  <a:gd name="connsiteX51-30847" fmla="*/ 1438767 w 1910719"/>
                  <a:gd name="connsiteY51-30848" fmla="*/ 1392185 h 2460329"/>
                  <a:gd name="connsiteX52-30849" fmla="*/ 1478778 w 1910719"/>
                  <a:gd name="connsiteY52-30850" fmla="*/ 1113596 h 2460329"/>
                  <a:gd name="connsiteX53-30851" fmla="*/ 1515919 w 1910719"/>
                  <a:gd name="connsiteY53-30852" fmla="*/ 1435335 h 2460329"/>
                  <a:gd name="connsiteX54-30853" fmla="*/ 1563072 w 1910719"/>
                  <a:gd name="connsiteY54-30854" fmla="*/ 1116584 h 2460329"/>
                  <a:gd name="connsiteX55-30855" fmla="*/ 1603076 w 1910719"/>
                  <a:gd name="connsiteY55-30856" fmla="*/ 1427977 h 2460329"/>
                  <a:gd name="connsiteX56-30857" fmla="*/ 1642125 w 1910719"/>
                  <a:gd name="connsiteY56-30858" fmla="*/ 1108307 h 2460329"/>
                  <a:gd name="connsiteX57-30859" fmla="*/ 1679753 w 1910719"/>
                  <a:gd name="connsiteY57-30860" fmla="*/ 1416676 h 2460329"/>
                  <a:gd name="connsiteX58-30861" fmla="*/ 1727851 w 1910719"/>
                  <a:gd name="connsiteY58-30862" fmla="*/ 1149589 h 2460329"/>
                  <a:gd name="connsiteX59-30863" fmla="*/ 1770711 w 1910719"/>
                  <a:gd name="connsiteY59-30864" fmla="*/ 1437704 h 2460329"/>
                  <a:gd name="connsiteX60-30865" fmla="*/ 1827853 w 1910719"/>
                  <a:gd name="connsiteY60-30866" fmla="*/ 1154720 h 2460329"/>
                  <a:gd name="connsiteX61-30867" fmla="*/ 1859286 w 1910719"/>
                  <a:gd name="connsiteY61-30868" fmla="*/ 1417655 h 2460329"/>
                  <a:gd name="connsiteX62-30869" fmla="*/ 1910719 w 1910719"/>
                  <a:gd name="connsiteY62-30870" fmla="*/ 1112029 h 2460329"/>
                  <a:gd name="connsiteX0-30871" fmla="*/ 0 w 1910719"/>
                  <a:gd name="connsiteY0-30872" fmla="*/ 1412109 h 2460329"/>
                  <a:gd name="connsiteX1-30873" fmla="*/ 37153 w 1910719"/>
                  <a:gd name="connsiteY1-30874" fmla="*/ 1109856 h 2460329"/>
                  <a:gd name="connsiteX2-30875" fmla="*/ 62867 w 1910719"/>
                  <a:gd name="connsiteY2-30876" fmla="*/ 1393646 h 2460329"/>
                  <a:gd name="connsiteX3-30877" fmla="*/ 103827 w 1910719"/>
                  <a:gd name="connsiteY3-30878" fmla="*/ 1082859 h 2460329"/>
                  <a:gd name="connsiteX4-30879" fmla="*/ 125733 w 1910719"/>
                  <a:gd name="connsiteY4-30880" fmla="*/ 1419293 h 2460329"/>
                  <a:gd name="connsiteX5-30881" fmla="*/ 170819 w 1910719"/>
                  <a:gd name="connsiteY5-30882" fmla="*/ 1151419 h 2460329"/>
                  <a:gd name="connsiteX6-30883" fmla="*/ 173603 w 1910719"/>
                  <a:gd name="connsiteY6-30884" fmla="*/ 1127906 h 2460329"/>
                  <a:gd name="connsiteX7-30885" fmla="*/ 200027 w 1910719"/>
                  <a:gd name="connsiteY7-30886" fmla="*/ 1509995 h 2460329"/>
                  <a:gd name="connsiteX8-30887" fmla="*/ 220352 w 1910719"/>
                  <a:gd name="connsiteY8-30888" fmla="*/ 1033313 h 2460329"/>
                  <a:gd name="connsiteX9-30889" fmla="*/ 250986 w 1910719"/>
                  <a:gd name="connsiteY9-30890" fmla="*/ 1564209 h 2460329"/>
                  <a:gd name="connsiteX10-30891" fmla="*/ 286391 w 1910719"/>
                  <a:gd name="connsiteY10-30892" fmla="*/ 930802 h 2460329"/>
                  <a:gd name="connsiteX11-30893" fmla="*/ 299087 w 1910719"/>
                  <a:gd name="connsiteY11-30894" fmla="*/ 1730975 h 2460329"/>
                  <a:gd name="connsiteX12-30895" fmla="*/ 328936 w 1910719"/>
                  <a:gd name="connsiteY12-30896" fmla="*/ 770855 h 2460329"/>
                  <a:gd name="connsiteX13-30897" fmla="*/ 342263 w 1910719"/>
                  <a:gd name="connsiteY13-30898" fmla="*/ 1883520 h 2460329"/>
                  <a:gd name="connsiteX14-30899" fmla="*/ 377830 w 1910719"/>
                  <a:gd name="connsiteY14-30900" fmla="*/ 610762 h 2460329"/>
                  <a:gd name="connsiteX15-30901" fmla="*/ 400044 w 1910719"/>
                  <a:gd name="connsiteY15-30902" fmla="*/ 2060465 h 2460329"/>
                  <a:gd name="connsiteX16-30903" fmla="*/ 434345 w 1910719"/>
                  <a:gd name="connsiteY16-30904" fmla="*/ 458436 h 2460329"/>
                  <a:gd name="connsiteX17-30905" fmla="*/ 460363 w 1910719"/>
                  <a:gd name="connsiteY17-30906" fmla="*/ 2238585 h 2460329"/>
                  <a:gd name="connsiteX18-30907" fmla="*/ 492130 w 1910719"/>
                  <a:gd name="connsiteY18-30908" fmla="*/ 298415 h 2460329"/>
                  <a:gd name="connsiteX19-30909" fmla="*/ 513063 w 1910719"/>
                  <a:gd name="connsiteY19-30910" fmla="*/ 2459491 h 2460329"/>
                  <a:gd name="connsiteX20-30911" fmla="*/ 540395 w 1910719"/>
                  <a:gd name="connsiteY20-30912" fmla="*/ 141 h 2460329"/>
                  <a:gd name="connsiteX21-30913" fmla="*/ 558783 w 1910719"/>
                  <a:gd name="connsiteY21-30914" fmla="*/ 2334211 h 2460329"/>
                  <a:gd name="connsiteX22-30915" fmla="*/ 583570 w 1910719"/>
                  <a:gd name="connsiteY22-30916" fmla="*/ 240562 h 2460329"/>
                  <a:gd name="connsiteX23-30917" fmla="*/ 608317 w 1910719"/>
                  <a:gd name="connsiteY23-30918" fmla="*/ 2206127 h 2460329"/>
                  <a:gd name="connsiteX24-30919" fmla="*/ 626747 w 1910719"/>
                  <a:gd name="connsiteY24-30920" fmla="*/ 484037 h 2460329"/>
                  <a:gd name="connsiteX25-30921" fmla="*/ 654678 w 1910719"/>
                  <a:gd name="connsiteY25-30922" fmla="*/ 2011522 h 2460329"/>
                  <a:gd name="connsiteX26-30923" fmla="*/ 667391 w 1910719"/>
                  <a:gd name="connsiteY26-30924" fmla="*/ 737316 h 2460329"/>
                  <a:gd name="connsiteX27-30925" fmla="*/ 696594 w 1910719"/>
                  <a:gd name="connsiteY27-30926" fmla="*/ 1929906 h 2460329"/>
                  <a:gd name="connsiteX28-30927" fmla="*/ 721839 w 1910719"/>
                  <a:gd name="connsiteY28-30928" fmla="*/ 855714 h 2460329"/>
                  <a:gd name="connsiteX29-30929" fmla="*/ 742319 w 1910719"/>
                  <a:gd name="connsiteY29-30930" fmla="*/ 1720296 h 2460329"/>
                  <a:gd name="connsiteX30-30931" fmla="*/ 769624 w 1910719"/>
                  <a:gd name="connsiteY30-30932" fmla="*/ 939022 h 2460329"/>
                  <a:gd name="connsiteX31-30933" fmla="*/ 798040 w 1910719"/>
                  <a:gd name="connsiteY31-30934" fmla="*/ 1672756 h 2460329"/>
                  <a:gd name="connsiteX32-30935" fmla="*/ 821063 w 1910719"/>
                  <a:gd name="connsiteY32-30936" fmla="*/ 998597 h 2460329"/>
                  <a:gd name="connsiteX33-30937" fmla="*/ 845183 w 1910719"/>
                  <a:gd name="connsiteY33-30938" fmla="*/ 1602210 h 2460329"/>
                  <a:gd name="connsiteX34-30939" fmla="*/ 870597 w 1910719"/>
                  <a:gd name="connsiteY34-30940" fmla="*/ 1017675 h 2460329"/>
                  <a:gd name="connsiteX35-30941" fmla="*/ 899154 w 1910719"/>
                  <a:gd name="connsiteY35-30942" fmla="*/ 1553361 h 2460329"/>
                  <a:gd name="connsiteX36-30943" fmla="*/ 928221 w 1910719"/>
                  <a:gd name="connsiteY36-30944" fmla="*/ 1063664 h 2460329"/>
                  <a:gd name="connsiteX37-30945" fmla="*/ 962007 w 1910719"/>
                  <a:gd name="connsiteY37-30946" fmla="*/ 1502607 h 2460329"/>
                  <a:gd name="connsiteX38-30947" fmla="*/ 991397 w 1910719"/>
                  <a:gd name="connsiteY38-30948" fmla="*/ 1083205 h 2460329"/>
                  <a:gd name="connsiteX39-30949" fmla="*/ 1026143 w 1910719"/>
                  <a:gd name="connsiteY39-30950" fmla="*/ 1464371 h 2460329"/>
                  <a:gd name="connsiteX40-30951" fmla="*/ 1059337 w 1910719"/>
                  <a:gd name="connsiteY40-30952" fmla="*/ 1081381 h 2460329"/>
                  <a:gd name="connsiteX41-30953" fmla="*/ 1086812 w 1910719"/>
                  <a:gd name="connsiteY41-30954" fmla="*/ 1454258 h 2460329"/>
                  <a:gd name="connsiteX42-30955" fmla="*/ 1113800 w 1910719"/>
                  <a:gd name="connsiteY42-30956" fmla="*/ 1071464 h 2460329"/>
                  <a:gd name="connsiteX43-30957" fmla="*/ 1154439 w 1910719"/>
                  <a:gd name="connsiteY43-30958" fmla="*/ 1390523 h 2460329"/>
                  <a:gd name="connsiteX44-30959" fmla="*/ 1185557 w 1910719"/>
                  <a:gd name="connsiteY44-30960" fmla="*/ 1091758 h 2460329"/>
                  <a:gd name="connsiteX45-30961" fmla="*/ 1225238 w 1910719"/>
                  <a:gd name="connsiteY45-30962" fmla="*/ 1378641 h 2460329"/>
                  <a:gd name="connsiteX46-30963" fmla="*/ 1255089 w 1910719"/>
                  <a:gd name="connsiteY46-30964" fmla="*/ 1072619 h 2460329"/>
                  <a:gd name="connsiteX47-30965" fmla="*/ 1289378 w 1910719"/>
                  <a:gd name="connsiteY47-30966" fmla="*/ 1413974 h 2460329"/>
                  <a:gd name="connsiteX48-30967" fmla="*/ 1324151 w 1910719"/>
                  <a:gd name="connsiteY48-30968" fmla="*/ 1078335 h 2460329"/>
                  <a:gd name="connsiteX49-30969" fmla="*/ 1368912 w 1910719"/>
                  <a:gd name="connsiteY49-30970" fmla="*/ 1393554 h 2460329"/>
                  <a:gd name="connsiteX50-30971" fmla="*/ 1407336 w 1910719"/>
                  <a:gd name="connsiteY50-30972" fmla="*/ 1087017 h 2460329"/>
                  <a:gd name="connsiteX51-30973" fmla="*/ 1438767 w 1910719"/>
                  <a:gd name="connsiteY51-30974" fmla="*/ 1392185 h 2460329"/>
                  <a:gd name="connsiteX52-30975" fmla="*/ 1478778 w 1910719"/>
                  <a:gd name="connsiteY52-30976" fmla="*/ 1113596 h 2460329"/>
                  <a:gd name="connsiteX53-30977" fmla="*/ 1515919 w 1910719"/>
                  <a:gd name="connsiteY53-30978" fmla="*/ 1403025 h 2460329"/>
                  <a:gd name="connsiteX54-30979" fmla="*/ 1563072 w 1910719"/>
                  <a:gd name="connsiteY54-30980" fmla="*/ 1116584 h 2460329"/>
                  <a:gd name="connsiteX55-30981" fmla="*/ 1603076 w 1910719"/>
                  <a:gd name="connsiteY55-30982" fmla="*/ 1427977 h 2460329"/>
                  <a:gd name="connsiteX56-30983" fmla="*/ 1642125 w 1910719"/>
                  <a:gd name="connsiteY56-30984" fmla="*/ 1108307 h 2460329"/>
                  <a:gd name="connsiteX57-30985" fmla="*/ 1679753 w 1910719"/>
                  <a:gd name="connsiteY57-30986" fmla="*/ 1416676 h 2460329"/>
                  <a:gd name="connsiteX58-30987" fmla="*/ 1727851 w 1910719"/>
                  <a:gd name="connsiteY58-30988" fmla="*/ 1149589 h 2460329"/>
                  <a:gd name="connsiteX59-30989" fmla="*/ 1770711 w 1910719"/>
                  <a:gd name="connsiteY59-30990" fmla="*/ 1437704 h 2460329"/>
                  <a:gd name="connsiteX60-30991" fmla="*/ 1827853 w 1910719"/>
                  <a:gd name="connsiteY60-30992" fmla="*/ 1154720 h 2460329"/>
                  <a:gd name="connsiteX61-30993" fmla="*/ 1859286 w 1910719"/>
                  <a:gd name="connsiteY61-30994" fmla="*/ 1417655 h 2460329"/>
                  <a:gd name="connsiteX62-30995" fmla="*/ 1910719 w 1910719"/>
                  <a:gd name="connsiteY62-30996" fmla="*/ 1112029 h 2460329"/>
                  <a:gd name="connsiteX0-30997" fmla="*/ 0 w 1910719"/>
                  <a:gd name="connsiteY0-30998" fmla="*/ 1412109 h 2460329"/>
                  <a:gd name="connsiteX1-30999" fmla="*/ 37153 w 1910719"/>
                  <a:gd name="connsiteY1-31000" fmla="*/ 1109856 h 2460329"/>
                  <a:gd name="connsiteX2-31001" fmla="*/ 62867 w 1910719"/>
                  <a:gd name="connsiteY2-31002" fmla="*/ 1393646 h 2460329"/>
                  <a:gd name="connsiteX3-31003" fmla="*/ 103827 w 1910719"/>
                  <a:gd name="connsiteY3-31004" fmla="*/ 1082859 h 2460329"/>
                  <a:gd name="connsiteX4-31005" fmla="*/ 125733 w 1910719"/>
                  <a:gd name="connsiteY4-31006" fmla="*/ 1419293 h 2460329"/>
                  <a:gd name="connsiteX5-31007" fmla="*/ 170819 w 1910719"/>
                  <a:gd name="connsiteY5-31008" fmla="*/ 1151419 h 2460329"/>
                  <a:gd name="connsiteX6-31009" fmla="*/ 173603 w 1910719"/>
                  <a:gd name="connsiteY6-31010" fmla="*/ 1127906 h 2460329"/>
                  <a:gd name="connsiteX7-31011" fmla="*/ 200027 w 1910719"/>
                  <a:gd name="connsiteY7-31012" fmla="*/ 1509995 h 2460329"/>
                  <a:gd name="connsiteX8-31013" fmla="*/ 220352 w 1910719"/>
                  <a:gd name="connsiteY8-31014" fmla="*/ 1033313 h 2460329"/>
                  <a:gd name="connsiteX9-31015" fmla="*/ 250986 w 1910719"/>
                  <a:gd name="connsiteY9-31016" fmla="*/ 1564209 h 2460329"/>
                  <a:gd name="connsiteX10-31017" fmla="*/ 286391 w 1910719"/>
                  <a:gd name="connsiteY10-31018" fmla="*/ 930802 h 2460329"/>
                  <a:gd name="connsiteX11-31019" fmla="*/ 299087 w 1910719"/>
                  <a:gd name="connsiteY11-31020" fmla="*/ 1730975 h 2460329"/>
                  <a:gd name="connsiteX12-31021" fmla="*/ 328936 w 1910719"/>
                  <a:gd name="connsiteY12-31022" fmla="*/ 770855 h 2460329"/>
                  <a:gd name="connsiteX13-31023" fmla="*/ 342263 w 1910719"/>
                  <a:gd name="connsiteY13-31024" fmla="*/ 1883520 h 2460329"/>
                  <a:gd name="connsiteX14-31025" fmla="*/ 377830 w 1910719"/>
                  <a:gd name="connsiteY14-31026" fmla="*/ 610762 h 2460329"/>
                  <a:gd name="connsiteX15-31027" fmla="*/ 400044 w 1910719"/>
                  <a:gd name="connsiteY15-31028" fmla="*/ 2060465 h 2460329"/>
                  <a:gd name="connsiteX16-31029" fmla="*/ 434345 w 1910719"/>
                  <a:gd name="connsiteY16-31030" fmla="*/ 458436 h 2460329"/>
                  <a:gd name="connsiteX17-31031" fmla="*/ 460363 w 1910719"/>
                  <a:gd name="connsiteY17-31032" fmla="*/ 2238585 h 2460329"/>
                  <a:gd name="connsiteX18-31033" fmla="*/ 492130 w 1910719"/>
                  <a:gd name="connsiteY18-31034" fmla="*/ 298415 h 2460329"/>
                  <a:gd name="connsiteX19-31035" fmla="*/ 513063 w 1910719"/>
                  <a:gd name="connsiteY19-31036" fmla="*/ 2459491 h 2460329"/>
                  <a:gd name="connsiteX20-31037" fmla="*/ 540395 w 1910719"/>
                  <a:gd name="connsiteY20-31038" fmla="*/ 141 h 2460329"/>
                  <a:gd name="connsiteX21-31039" fmla="*/ 558783 w 1910719"/>
                  <a:gd name="connsiteY21-31040" fmla="*/ 2334211 h 2460329"/>
                  <a:gd name="connsiteX22-31041" fmla="*/ 583570 w 1910719"/>
                  <a:gd name="connsiteY22-31042" fmla="*/ 240562 h 2460329"/>
                  <a:gd name="connsiteX23-31043" fmla="*/ 608317 w 1910719"/>
                  <a:gd name="connsiteY23-31044" fmla="*/ 2206127 h 2460329"/>
                  <a:gd name="connsiteX24-31045" fmla="*/ 626747 w 1910719"/>
                  <a:gd name="connsiteY24-31046" fmla="*/ 484037 h 2460329"/>
                  <a:gd name="connsiteX25-31047" fmla="*/ 654678 w 1910719"/>
                  <a:gd name="connsiteY25-31048" fmla="*/ 2011522 h 2460329"/>
                  <a:gd name="connsiteX26-31049" fmla="*/ 667391 w 1910719"/>
                  <a:gd name="connsiteY26-31050" fmla="*/ 737316 h 2460329"/>
                  <a:gd name="connsiteX27-31051" fmla="*/ 696594 w 1910719"/>
                  <a:gd name="connsiteY27-31052" fmla="*/ 1929906 h 2460329"/>
                  <a:gd name="connsiteX28-31053" fmla="*/ 721839 w 1910719"/>
                  <a:gd name="connsiteY28-31054" fmla="*/ 855714 h 2460329"/>
                  <a:gd name="connsiteX29-31055" fmla="*/ 742319 w 1910719"/>
                  <a:gd name="connsiteY29-31056" fmla="*/ 1720296 h 2460329"/>
                  <a:gd name="connsiteX30-31057" fmla="*/ 769624 w 1910719"/>
                  <a:gd name="connsiteY30-31058" fmla="*/ 939022 h 2460329"/>
                  <a:gd name="connsiteX31-31059" fmla="*/ 798040 w 1910719"/>
                  <a:gd name="connsiteY31-31060" fmla="*/ 1672756 h 2460329"/>
                  <a:gd name="connsiteX32-31061" fmla="*/ 821063 w 1910719"/>
                  <a:gd name="connsiteY32-31062" fmla="*/ 998597 h 2460329"/>
                  <a:gd name="connsiteX33-31063" fmla="*/ 845183 w 1910719"/>
                  <a:gd name="connsiteY33-31064" fmla="*/ 1602210 h 2460329"/>
                  <a:gd name="connsiteX34-31065" fmla="*/ 870597 w 1910719"/>
                  <a:gd name="connsiteY34-31066" fmla="*/ 1017675 h 2460329"/>
                  <a:gd name="connsiteX35-31067" fmla="*/ 899154 w 1910719"/>
                  <a:gd name="connsiteY35-31068" fmla="*/ 1553361 h 2460329"/>
                  <a:gd name="connsiteX36-31069" fmla="*/ 928221 w 1910719"/>
                  <a:gd name="connsiteY36-31070" fmla="*/ 1063664 h 2460329"/>
                  <a:gd name="connsiteX37-31071" fmla="*/ 962007 w 1910719"/>
                  <a:gd name="connsiteY37-31072" fmla="*/ 1502607 h 2460329"/>
                  <a:gd name="connsiteX38-31073" fmla="*/ 991397 w 1910719"/>
                  <a:gd name="connsiteY38-31074" fmla="*/ 1083205 h 2460329"/>
                  <a:gd name="connsiteX39-31075" fmla="*/ 1026143 w 1910719"/>
                  <a:gd name="connsiteY39-31076" fmla="*/ 1464371 h 2460329"/>
                  <a:gd name="connsiteX40-31077" fmla="*/ 1059337 w 1910719"/>
                  <a:gd name="connsiteY40-31078" fmla="*/ 1081381 h 2460329"/>
                  <a:gd name="connsiteX41-31079" fmla="*/ 1086812 w 1910719"/>
                  <a:gd name="connsiteY41-31080" fmla="*/ 1454258 h 2460329"/>
                  <a:gd name="connsiteX42-31081" fmla="*/ 1113800 w 1910719"/>
                  <a:gd name="connsiteY42-31082" fmla="*/ 1071464 h 2460329"/>
                  <a:gd name="connsiteX43-31083" fmla="*/ 1154439 w 1910719"/>
                  <a:gd name="connsiteY43-31084" fmla="*/ 1390523 h 2460329"/>
                  <a:gd name="connsiteX44-31085" fmla="*/ 1185557 w 1910719"/>
                  <a:gd name="connsiteY44-31086" fmla="*/ 1091758 h 2460329"/>
                  <a:gd name="connsiteX45-31087" fmla="*/ 1225238 w 1910719"/>
                  <a:gd name="connsiteY45-31088" fmla="*/ 1378641 h 2460329"/>
                  <a:gd name="connsiteX46-31089" fmla="*/ 1255089 w 1910719"/>
                  <a:gd name="connsiteY46-31090" fmla="*/ 1072619 h 2460329"/>
                  <a:gd name="connsiteX47-31091" fmla="*/ 1289378 w 1910719"/>
                  <a:gd name="connsiteY47-31092" fmla="*/ 1413974 h 2460329"/>
                  <a:gd name="connsiteX48-31093" fmla="*/ 1324151 w 1910719"/>
                  <a:gd name="connsiteY48-31094" fmla="*/ 1078335 h 2460329"/>
                  <a:gd name="connsiteX49-31095" fmla="*/ 1368912 w 1910719"/>
                  <a:gd name="connsiteY49-31096" fmla="*/ 1393554 h 2460329"/>
                  <a:gd name="connsiteX50-31097" fmla="*/ 1407336 w 1910719"/>
                  <a:gd name="connsiteY50-31098" fmla="*/ 1087017 h 2460329"/>
                  <a:gd name="connsiteX51-31099" fmla="*/ 1438767 w 1910719"/>
                  <a:gd name="connsiteY51-31100" fmla="*/ 1392185 h 2460329"/>
                  <a:gd name="connsiteX52-31101" fmla="*/ 1478778 w 1910719"/>
                  <a:gd name="connsiteY52-31102" fmla="*/ 1113596 h 2460329"/>
                  <a:gd name="connsiteX53-31103" fmla="*/ 1515919 w 1910719"/>
                  <a:gd name="connsiteY53-31104" fmla="*/ 1403025 h 2460329"/>
                  <a:gd name="connsiteX54-31105" fmla="*/ 1563072 w 1910719"/>
                  <a:gd name="connsiteY54-31106" fmla="*/ 1116584 h 2460329"/>
                  <a:gd name="connsiteX55-31107" fmla="*/ 1603076 w 1910719"/>
                  <a:gd name="connsiteY55-31108" fmla="*/ 1391051 h 2460329"/>
                  <a:gd name="connsiteX56-31109" fmla="*/ 1642125 w 1910719"/>
                  <a:gd name="connsiteY56-31110" fmla="*/ 1108307 h 2460329"/>
                  <a:gd name="connsiteX57-31111" fmla="*/ 1679753 w 1910719"/>
                  <a:gd name="connsiteY57-31112" fmla="*/ 1416676 h 2460329"/>
                  <a:gd name="connsiteX58-31113" fmla="*/ 1727851 w 1910719"/>
                  <a:gd name="connsiteY58-31114" fmla="*/ 1149589 h 2460329"/>
                  <a:gd name="connsiteX59-31115" fmla="*/ 1770711 w 1910719"/>
                  <a:gd name="connsiteY59-31116" fmla="*/ 1437704 h 2460329"/>
                  <a:gd name="connsiteX60-31117" fmla="*/ 1827853 w 1910719"/>
                  <a:gd name="connsiteY60-31118" fmla="*/ 1154720 h 2460329"/>
                  <a:gd name="connsiteX61-31119" fmla="*/ 1859286 w 1910719"/>
                  <a:gd name="connsiteY61-31120" fmla="*/ 1417655 h 2460329"/>
                  <a:gd name="connsiteX62-31121" fmla="*/ 1910719 w 1910719"/>
                  <a:gd name="connsiteY62-31122" fmla="*/ 1112029 h 2460329"/>
                  <a:gd name="connsiteX0-31123" fmla="*/ 0 w 1910719"/>
                  <a:gd name="connsiteY0-31124" fmla="*/ 1412109 h 2460329"/>
                  <a:gd name="connsiteX1-31125" fmla="*/ 37153 w 1910719"/>
                  <a:gd name="connsiteY1-31126" fmla="*/ 1109856 h 2460329"/>
                  <a:gd name="connsiteX2-31127" fmla="*/ 62867 w 1910719"/>
                  <a:gd name="connsiteY2-31128" fmla="*/ 1393646 h 2460329"/>
                  <a:gd name="connsiteX3-31129" fmla="*/ 103827 w 1910719"/>
                  <a:gd name="connsiteY3-31130" fmla="*/ 1082859 h 2460329"/>
                  <a:gd name="connsiteX4-31131" fmla="*/ 125733 w 1910719"/>
                  <a:gd name="connsiteY4-31132" fmla="*/ 1419293 h 2460329"/>
                  <a:gd name="connsiteX5-31133" fmla="*/ 170819 w 1910719"/>
                  <a:gd name="connsiteY5-31134" fmla="*/ 1151419 h 2460329"/>
                  <a:gd name="connsiteX6-31135" fmla="*/ 173603 w 1910719"/>
                  <a:gd name="connsiteY6-31136" fmla="*/ 1127906 h 2460329"/>
                  <a:gd name="connsiteX7-31137" fmla="*/ 200027 w 1910719"/>
                  <a:gd name="connsiteY7-31138" fmla="*/ 1509995 h 2460329"/>
                  <a:gd name="connsiteX8-31139" fmla="*/ 220352 w 1910719"/>
                  <a:gd name="connsiteY8-31140" fmla="*/ 1033313 h 2460329"/>
                  <a:gd name="connsiteX9-31141" fmla="*/ 250986 w 1910719"/>
                  <a:gd name="connsiteY9-31142" fmla="*/ 1564209 h 2460329"/>
                  <a:gd name="connsiteX10-31143" fmla="*/ 286391 w 1910719"/>
                  <a:gd name="connsiteY10-31144" fmla="*/ 930802 h 2460329"/>
                  <a:gd name="connsiteX11-31145" fmla="*/ 299087 w 1910719"/>
                  <a:gd name="connsiteY11-31146" fmla="*/ 1730975 h 2460329"/>
                  <a:gd name="connsiteX12-31147" fmla="*/ 328936 w 1910719"/>
                  <a:gd name="connsiteY12-31148" fmla="*/ 770855 h 2460329"/>
                  <a:gd name="connsiteX13-31149" fmla="*/ 342263 w 1910719"/>
                  <a:gd name="connsiteY13-31150" fmla="*/ 1883520 h 2460329"/>
                  <a:gd name="connsiteX14-31151" fmla="*/ 377830 w 1910719"/>
                  <a:gd name="connsiteY14-31152" fmla="*/ 610762 h 2460329"/>
                  <a:gd name="connsiteX15-31153" fmla="*/ 400044 w 1910719"/>
                  <a:gd name="connsiteY15-31154" fmla="*/ 2060465 h 2460329"/>
                  <a:gd name="connsiteX16-31155" fmla="*/ 434345 w 1910719"/>
                  <a:gd name="connsiteY16-31156" fmla="*/ 458436 h 2460329"/>
                  <a:gd name="connsiteX17-31157" fmla="*/ 460363 w 1910719"/>
                  <a:gd name="connsiteY17-31158" fmla="*/ 2238585 h 2460329"/>
                  <a:gd name="connsiteX18-31159" fmla="*/ 492130 w 1910719"/>
                  <a:gd name="connsiteY18-31160" fmla="*/ 298415 h 2460329"/>
                  <a:gd name="connsiteX19-31161" fmla="*/ 513063 w 1910719"/>
                  <a:gd name="connsiteY19-31162" fmla="*/ 2459491 h 2460329"/>
                  <a:gd name="connsiteX20-31163" fmla="*/ 540395 w 1910719"/>
                  <a:gd name="connsiteY20-31164" fmla="*/ 141 h 2460329"/>
                  <a:gd name="connsiteX21-31165" fmla="*/ 558783 w 1910719"/>
                  <a:gd name="connsiteY21-31166" fmla="*/ 2334211 h 2460329"/>
                  <a:gd name="connsiteX22-31167" fmla="*/ 583570 w 1910719"/>
                  <a:gd name="connsiteY22-31168" fmla="*/ 240562 h 2460329"/>
                  <a:gd name="connsiteX23-31169" fmla="*/ 608317 w 1910719"/>
                  <a:gd name="connsiteY23-31170" fmla="*/ 2206127 h 2460329"/>
                  <a:gd name="connsiteX24-31171" fmla="*/ 626747 w 1910719"/>
                  <a:gd name="connsiteY24-31172" fmla="*/ 484037 h 2460329"/>
                  <a:gd name="connsiteX25-31173" fmla="*/ 654678 w 1910719"/>
                  <a:gd name="connsiteY25-31174" fmla="*/ 2011522 h 2460329"/>
                  <a:gd name="connsiteX26-31175" fmla="*/ 667391 w 1910719"/>
                  <a:gd name="connsiteY26-31176" fmla="*/ 737316 h 2460329"/>
                  <a:gd name="connsiteX27-31177" fmla="*/ 696594 w 1910719"/>
                  <a:gd name="connsiteY27-31178" fmla="*/ 1929906 h 2460329"/>
                  <a:gd name="connsiteX28-31179" fmla="*/ 721839 w 1910719"/>
                  <a:gd name="connsiteY28-31180" fmla="*/ 855714 h 2460329"/>
                  <a:gd name="connsiteX29-31181" fmla="*/ 742319 w 1910719"/>
                  <a:gd name="connsiteY29-31182" fmla="*/ 1720296 h 2460329"/>
                  <a:gd name="connsiteX30-31183" fmla="*/ 769624 w 1910719"/>
                  <a:gd name="connsiteY30-31184" fmla="*/ 939022 h 2460329"/>
                  <a:gd name="connsiteX31-31185" fmla="*/ 798040 w 1910719"/>
                  <a:gd name="connsiteY31-31186" fmla="*/ 1672756 h 2460329"/>
                  <a:gd name="connsiteX32-31187" fmla="*/ 821063 w 1910719"/>
                  <a:gd name="connsiteY32-31188" fmla="*/ 998597 h 2460329"/>
                  <a:gd name="connsiteX33-31189" fmla="*/ 845183 w 1910719"/>
                  <a:gd name="connsiteY33-31190" fmla="*/ 1602210 h 2460329"/>
                  <a:gd name="connsiteX34-31191" fmla="*/ 870597 w 1910719"/>
                  <a:gd name="connsiteY34-31192" fmla="*/ 1017675 h 2460329"/>
                  <a:gd name="connsiteX35-31193" fmla="*/ 899154 w 1910719"/>
                  <a:gd name="connsiteY35-31194" fmla="*/ 1553361 h 2460329"/>
                  <a:gd name="connsiteX36-31195" fmla="*/ 928221 w 1910719"/>
                  <a:gd name="connsiteY36-31196" fmla="*/ 1063664 h 2460329"/>
                  <a:gd name="connsiteX37-31197" fmla="*/ 962007 w 1910719"/>
                  <a:gd name="connsiteY37-31198" fmla="*/ 1502607 h 2460329"/>
                  <a:gd name="connsiteX38-31199" fmla="*/ 991397 w 1910719"/>
                  <a:gd name="connsiteY38-31200" fmla="*/ 1083205 h 2460329"/>
                  <a:gd name="connsiteX39-31201" fmla="*/ 1026143 w 1910719"/>
                  <a:gd name="connsiteY39-31202" fmla="*/ 1464371 h 2460329"/>
                  <a:gd name="connsiteX40-31203" fmla="*/ 1059337 w 1910719"/>
                  <a:gd name="connsiteY40-31204" fmla="*/ 1081381 h 2460329"/>
                  <a:gd name="connsiteX41-31205" fmla="*/ 1086812 w 1910719"/>
                  <a:gd name="connsiteY41-31206" fmla="*/ 1454258 h 2460329"/>
                  <a:gd name="connsiteX42-31207" fmla="*/ 1113800 w 1910719"/>
                  <a:gd name="connsiteY42-31208" fmla="*/ 1071464 h 2460329"/>
                  <a:gd name="connsiteX43-31209" fmla="*/ 1154439 w 1910719"/>
                  <a:gd name="connsiteY43-31210" fmla="*/ 1390523 h 2460329"/>
                  <a:gd name="connsiteX44-31211" fmla="*/ 1185557 w 1910719"/>
                  <a:gd name="connsiteY44-31212" fmla="*/ 1091758 h 2460329"/>
                  <a:gd name="connsiteX45-31213" fmla="*/ 1225238 w 1910719"/>
                  <a:gd name="connsiteY45-31214" fmla="*/ 1378641 h 2460329"/>
                  <a:gd name="connsiteX46-31215" fmla="*/ 1255089 w 1910719"/>
                  <a:gd name="connsiteY46-31216" fmla="*/ 1072619 h 2460329"/>
                  <a:gd name="connsiteX47-31217" fmla="*/ 1289378 w 1910719"/>
                  <a:gd name="connsiteY47-31218" fmla="*/ 1413974 h 2460329"/>
                  <a:gd name="connsiteX48-31219" fmla="*/ 1324151 w 1910719"/>
                  <a:gd name="connsiteY48-31220" fmla="*/ 1078335 h 2460329"/>
                  <a:gd name="connsiteX49-31221" fmla="*/ 1368912 w 1910719"/>
                  <a:gd name="connsiteY49-31222" fmla="*/ 1393554 h 2460329"/>
                  <a:gd name="connsiteX50-31223" fmla="*/ 1407336 w 1910719"/>
                  <a:gd name="connsiteY50-31224" fmla="*/ 1087017 h 2460329"/>
                  <a:gd name="connsiteX51-31225" fmla="*/ 1438767 w 1910719"/>
                  <a:gd name="connsiteY51-31226" fmla="*/ 1392185 h 2460329"/>
                  <a:gd name="connsiteX52-31227" fmla="*/ 1478778 w 1910719"/>
                  <a:gd name="connsiteY52-31228" fmla="*/ 1113596 h 2460329"/>
                  <a:gd name="connsiteX53-31229" fmla="*/ 1515919 w 1910719"/>
                  <a:gd name="connsiteY53-31230" fmla="*/ 1403025 h 2460329"/>
                  <a:gd name="connsiteX54-31231" fmla="*/ 1563072 w 1910719"/>
                  <a:gd name="connsiteY54-31232" fmla="*/ 1116584 h 2460329"/>
                  <a:gd name="connsiteX55-31233" fmla="*/ 1603076 w 1910719"/>
                  <a:gd name="connsiteY55-31234" fmla="*/ 1391051 h 2460329"/>
                  <a:gd name="connsiteX56-31235" fmla="*/ 1642125 w 1910719"/>
                  <a:gd name="connsiteY56-31236" fmla="*/ 1108307 h 2460329"/>
                  <a:gd name="connsiteX57-31237" fmla="*/ 1681657 w 1910719"/>
                  <a:gd name="connsiteY57-31238" fmla="*/ 1393597 h 2460329"/>
                  <a:gd name="connsiteX58-31239" fmla="*/ 1727851 w 1910719"/>
                  <a:gd name="connsiteY58-31240" fmla="*/ 1149589 h 2460329"/>
                  <a:gd name="connsiteX59-31241" fmla="*/ 1770711 w 1910719"/>
                  <a:gd name="connsiteY59-31242" fmla="*/ 1437704 h 2460329"/>
                  <a:gd name="connsiteX60-31243" fmla="*/ 1827853 w 1910719"/>
                  <a:gd name="connsiteY60-31244" fmla="*/ 1154720 h 2460329"/>
                  <a:gd name="connsiteX61-31245" fmla="*/ 1859286 w 1910719"/>
                  <a:gd name="connsiteY61-31246" fmla="*/ 1417655 h 2460329"/>
                  <a:gd name="connsiteX62-31247" fmla="*/ 1910719 w 1910719"/>
                  <a:gd name="connsiteY62-31248" fmla="*/ 1112029 h 2460329"/>
                  <a:gd name="connsiteX0-31249" fmla="*/ 0 w 1910719"/>
                  <a:gd name="connsiteY0-31250" fmla="*/ 1412109 h 2460329"/>
                  <a:gd name="connsiteX1-31251" fmla="*/ 37153 w 1910719"/>
                  <a:gd name="connsiteY1-31252" fmla="*/ 1109856 h 2460329"/>
                  <a:gd name="connsiteX2-31253" fmla="*/ 62867 w 1910719"/>
                  <a:gd name="connsiteY2-31254" fmla="*/ 1393646 h 2460329"/>
                  <a:gd name="connsiteX3-31255" fmla="*/ 103827 w 1910719"/>
                  <a:gd name="connsiteY3-31256" fmla="*/ 1082859 h 2460329"/>
                  <a:gd name="connsiteX4-31257" fmla="*/ 125733 w 1910719"/>
                  <a:gd name="connsiteY4-31258" fmla="*/ 1419293 h 2460329"/>
                  <a:gd name="connsiteX5-31259" fmla="*/ 170819 w 1910719"/>
                  <a:gd name="connsiteY5-31260" fmla="*/ 1151419 h 2460329"/>
                  <a:gd name="connsiteX6-31261" fmla="*/ 173603 w 1910719"/>
                  <a:gd name="connsiteY6-31262" fmla="*/ 1127906 h 2460329"/>
                  <a:gd name="connsiteX7-31263" fmla="*/ 200027 w 1910719"/>
                  <a:gd name="connsiteY7-31264" fmla="*/ 1509995 h 2460329"/>
                  <a:gd name="connsiteX8-31265" fmla="*/ 220352 w 1910719"/>
                  <a:gd name="connsiteY8-31266" fmla="*/ 1033313 h 2460329"/>
                  <a:gd name="connsiteX9-31267" fmla="*/ 250986 w 1910719"/>
                  <a:gd name="connsiteY9-31268" fmla="*/ 1564209 h 2460329"/>
                  <a:gd name="connsiteX10-31269" fmla="*/ 286391 w 1910719"/>
                  <a:gd name="connsiteY10-31270" fmla="*/ 930802 h 2460329"/>
                  <a:gd name="connsiteX11-31271" fmla="*/ 299087 w 1910719"/>
                  <a:gd name="connsiteY11-31272" fmla="*/ 1730975 h 2460329"/>
                  <a:gd name="connsiteX12-31273" fmla="*/ 328936 w 1910719"/>
                  <a:gd name="connsiteY12-31274" fmla="*/ 770855 h 2460329"/>
                  <a:gd name="connsiteX13-31275" fmla="*/ 342263 w 1910719"/>
                  <a:gd name="connsiteY13-31276" fmla="*/ 1883520 h 2460329"/>
                  <a:gd name="connsiteX14-31277" fmla="*/ 377830 w 1910719"/>
                  <a:gd name="connsiteY14-31278" fmla="*/ 610762 h 2460329"/>
                  <a:gd name="connsiteX15-31279" fmla="*/ 400044 w 1910719"/>
                  <a:gd name="connsiteY15-31280" fmla="*/ 2060465 h 2460329"/>
                  <a:gd name="connsiteX16-31281" fmla="*/ 434345 w 1910719"/>
                  <a:gd name="connsiteY16-31282" fmla="*/ 458436 h 2460329"/>
                  <a:gd name="connsiteX17-31283" fmla="*/ 460363 w 1910719"/>
                  <a:gd name="connsiteY17-31284" fmla="*/ 2238585 h 2460329"/>
                  <a:gd name="connsiteX18-31285" fmla="*/ 492130 w 1910719"/>
                  <a:gd name="connsiteY18-31286" fmla="*/ 298415 h 2460329"/>
                  <a:gd name="connsiteX19-31287" fmla="*/ 513063 w 1910719"/>
                  <a:gd name="connsiteY19-31288" fmla="*/ 2459491 h 2460329"/>
                  <a:gd name="connsiteX20-31289" fmla="*/ 540395 w 1910719"/>
                  <a:gd name="connsiteY20-31290" fmla="*/ 141 h 2460329"/>
                  <a:gd name="connsiteX21-31291" fmla="*/ 558783 w 1910719"/>
                  <a:gd name="connsiteY21-31292" fmla="*/ 2334211 h 2460329"/>
                  <a:gd name="connsiteX22-31293" fmla="*/ 583570 w 1910719"/>
                  <a:gd name="connsiteY22-31294" fmla="*/ 240562 h 2460329"/>
                  <a:gd name="connsiteX23-31295" fmla="*/ 608317 w 1910719"/>
                  <a:gd name="connsiteY23-31296" fmla="*/ 2206127 h 2460329"/>
                  <a:gd name="connsiteX24-31297" fmla="*/ 626747 w 1910719"/>
                  <a:gd name="connsiteY24-31298" fmla="*/ 484037 h 2460329"/>
                  <a:gd name="connsiteX25-31299" fmla="*/ 654678 w 1910719"/>
                  <a:gd name="connsiteY25-31300" fmla="*/ 2011522 h 2460329"/>
                  <a:gd name="connsiteX26-31301" fmla="*/ 667391 w 1910719"/>
                  <a:gd name="connsiteY26-31302" fmla="*/ 737316 h 2460329"/>
                  <a:gd name="connsiteX27-31303" fmla="*/ 696594 w 1910719"/>
                  <a:gd name="connsiteY27-31304" fmla="*/ 1929906 h 2460329"/>
                  <a:gd name="connsiteX28-31305" fmla="*/ 721839 w 1910719"/>
                  <a:gd name="connsiteY28-31306" fmla="*/ 855714 h 2460329"/>
                  <a:gd name="connsiteX29-31307" fmla="*/ 742319 w 1910719"/>
                  <a:gd name="connsiteY29-31308" fmla="*/ 1720296 h 2460329"/>
                  <a:gd name="connsiteX30-31309" fmla="*/ 769624 w 1910719"/>
                  <a:gd name="connsiteY30-31310" fmla="*/ 939022 h 2460329"/>
                  <a:gd name="connsiteX31-31311" fmla="*/ 798040 w 1910719"/>
                  <a:gd name="connsiteY31-31312" fmla="*/ 1672756 h 2460329"/>
                  <a:gd name="connsiteX32-31313" fmla="*/ 821063 w 1910719"/>
                  <a:gd name="connsiteY32-31314" fmla="*/ 998597 h 2460329"/>
                  <a:gd name="connsiteX33-31315" fmla="*/ 845183 w 1910719"/>
                  <a:gd name="connsiteY33-31316" fmla="*/ 1602210 h 2460329"/>
                  <a:gd name="connsiteX34-31317" fmla="*/ 870597 w 1910719"/>
                  <a:gd name="connsiteY34-31318" fmla="*/ 1017675 h 2460329"/>
                  <a:gd name="connsiteX35-31319" fmla="*/ 899154 w 1910719"/>
                  <a:gd name="connsiteY35-31320" fmla="*/ 1553361 h 2460329"/>
                  <a:gd name="connsiteX36-31321" fmla="*/ 928221 w 1910719"/>
                  <a:gd name="connsiteY36-31322" fmla="*/ 1063664 h 2460329"/>
                  <a:gd name="connsiteX37-31323" fmla="*/ 962007 w 1910719"/>
                  <a:gd name="connsiteY37-31324" fmla="*/ 1502607 h 2460329"/>
                  <a:gd name="connsiteX38-31325" fmla="*/ 991397 w 1910719"/>
                  <a:gd name="connsiteY38-31326" fmla="*/ 1083205 h 2460329"/>
                  <a:gd name="connsiteX39-31327" fmla="*/ 1026143 w 1910719"/>
                  <a:gd name="connsiteY39-31328" fmla="*/ 1464371 h 2460329"/>
                  <a:gd name="connsiteX40-31329" fmla="*/ 1059337 w 1910719"/>
                  <a:gd name="connsiteY40-31330" fmla="*/ 1081381 h 2460329"/>
                  <a:gd name="connsiteX41-31331" fmla="*/ 1086812 w 1910719"/>
                  <a:gd name="connsiteY41-31332" fmla="*/ 1454258 h 2460329"/>
                  <a:gd name="connsiteX42-31333" fmla="*/ 1113800 w 1910719"/>
                  <a:gd name="connsiteY42-31334" fmla="*/ 1071464 h 2460329"/>
                  <a:gd name="connsiteX43-31335" fmla="*/ 1154439 w 1910719"/>
                  <a:gd name="connsiteY43-31336" fmla="*/ 1390523 h 2460329"/>
                  <a:gd name="connsiteX44-31337" fmla="*/ 1185557 w 1910719"/>
                  <a:gd name="connsiteY44-31338" fmla="*/ 1091758 h 2460329"/>
                  <a:gd name="connsiteX45-31339" fmla="*/ 1225238 w 1910719"/>
                  <a:gd name="connsiteY45-31340" fmla="*/ 1378641 h 2460329"/>
                  <a:gd name="connsiteX46-31341" fmla="*/ 1255089 w 1910719"/>
                  <a:gd name="connsiteY46-31342" fmla="*/ 1072619 h 2460329"/>
                  <a:gd name="connsiteX47-31343" fmla="*/ 1289378 w 1910719"/>
                  <a:gd name="connsiteY47-31344" fmla="*/ 1413974 h 2460329"/>
                  <a:gd name="connsiteX48-31345" fmla="*/ 1324151 w 1910719"/>
                  <a:gd name="connsiteY48-31346" fmla="*/ 1078335 h 2460329"/>
                  <a:gd name="connsiteX49-31347" fmla="*/ 1368912 w 1910719"/>
                  <a:gd name="connsiteY49-31348" fmla="*/ 1393554 h 2460329"/>
                  <a:gd name="connsiteX50-31349" fmla="*/ 1407336 w 1910719"/>
                  <a:gd name="connsiteY50-31350" fmla="*/ 1087017 h 2460329"/>
                  <a:gd name="connsiteX51-31351" fmla="*/ 1438767 w 1910719"/>
                  <a:gd name="connsiteY51-31352" fmla="*/ 1392185 h 2460329"/>
                  <a:gd name="connsiteX52-31353" fmla="*/ 1478778 w 1910719"/>
                  <a:gd name="connsiteY52-31354" fmla="*/ 1113596 h 2460329"/>
                  <a:gd name="connsiteX53-31355" fmla="*/ 1515919 w 1910719"/>
                  <a:gd name="connsiteY53-31356" fmla="*/ 1403025 h 2460329"/>
                  <a:gd name="connsiteX54-31357" fmla="*/ 1563072 w 1910719"/>
                  <a:gd name="connsiteY54-31358" fmla="*/ 1116584 h 2460329"/>
                  <a:gd name="connsiteX55-31359" fmla="*/ 1603076 w 1910719"/>
                  <a:gd name="connsiteY55-31360" fmla="*/ 1391051 h 2460329"/>
                  <a:gd name="connsiteX56-31361" fmla="*/ 1642125 w 1910719"/>
                  <a:gd name="connsiteY56-31362" fmla="*/ 1108307 h 2460329"/>
                  <a:gd name="connsiteX57-31363" fmla="*/ 1681657 w 1910719"/>
                  <a:gd name="connsiteY57-31364" fmla="*/ 1393597 h 2460329"/>
                  <a:gd name="connsiteX58-31365" fmla="*/ 1724042 w 1910719"/>
                  <a:gd name="connsiteY58-31366" fmla="*/ 1121895 h 2460329"/>
                  <a:gd name="connsiteX59-31367" fmla="*/ 1770711 w 1910719"/>
                  <a:gd name="connsiteY59-31368" fmla="*/ 1437704 h 2460329"/>
                  <a:gd name="connsiteX60-31369" fmla="*/ 1827853 w 1910719"/>
                  <a:gd name="connsiteY60-31370" fmla="*/ 1154720 h 2460329"/>
                  <a:gd name="connsiteX61-31371" fmla="*/ 1859286 w 1910719"/>
                  <a:gd name="connsiteY61-31372" fmla="*/ 1417655 h 2460329"/>
                  <a:gd name="connsiteX62-31373" fmla="*/ 1910719 w 1910719"/>
                  <a:gd name="connsiteY62-31374" fmla="*/ 1112029 h 2460329"/>
                  <a:gd name="connsiteX0-31375" fmla="*/ 0 w 1910719"/>
                  <a:gd name="connsiteY0-31376" fmla="*/ 1412109 h 2460329"/>
                  <a:gd name="connsiteX1-31377" fmla="*/ 37153 w 1910719"/>
                  <a:gd name="connsiteY1-31378" fmla="*/ 1109856 h 2460329"/>
                  <a:gd name="connsiteX2-31379" fmla="*/ 62867 w 1910719"/>
                  <a:gd name="connsiteY2-31380" fmla="*/ 1393646 h 2460329"/>
                  <a:gd name="connsiteX3-31381" fmla="*/ 103827 w 1910719"/>
                  <a:gd name="connsiteY3-31382" fmla="*/ 1082859 h 2460329"/>
                  <a:gd name="connsiteX4-31383" fmla="*/ 125733 w 1910719"/>
                  <a:gd name="connsiteY4-31384" fmla="*/ 1419293 h 2460329"/>
                  <a:gd name="connsiteX5-31385" fmla="*/ 170819 w 1910719"/>
                  <a:gd name="connsiteY5-31386" fmla="*/ 1151419 h 2460329"/>
                  <a:gd name="connsiteX6-31387" fmla="*/ 173603 w 1910719"/>
                  <a:gd name="connsiteY6-31388" fmla="*/ 1127906 h 2460329"/>
                  <a:gd name="connsiteX7-31389" fmla="*/ 200027 w 1910719"/>
                  <a:gd name="connsiteY7-31390" fmla="*/ 1509995 h 2460329"/>
                  <a:gd name="connsiteX8-31391" fmla="*/ 220352 w 1910719"/>
                  <a:gd name="connsiteY8-31392" fmla="*/ 1033313 h 2460329"/>
                  <a:gd name="connsiteX9-31393" fmla="*/ 250986 w 1910719"/>
                  <a:gd name="connsiteY9-31394" fmla="*/ 1564209 h 2460329"/>
                  <a:gd name="connsiteX10-31395" fmla="*/ 286391 w 1910719"/>
                  <a:gd name="connsiteY10-31396" fmla="*/ 930802 h 2460329"/>
                  <a:gd name="connsiteX11-31397" fmla="*/ 299087 w 1910719"/>
                  <a:gd name="connsiteY11-31398" fmla="*/ 1730975 h 2460329"/>
                  <a:gd name="connsiteX12-31399" fmla="*/ 328936 w 1910719"/>
                  <a:gd name="connsiteY12-31400" fmla="*/ 770855 h 2460329"/>
                  <a:gd name="connsiteX13-31401" fmla="*/ 342263 w 1910719"/>
                  <a:gd name="connsiteY13-31402" fmla="*/ 1883520 h 2460329"/>
                  <a:gd name="connsiteX14-31403" fmla="*/ 377830 w 1910719"/>
                  <a:gd name="connsiteY14-31404" fmla="*/ 610762 h 2460329"/>
                  <a:gd name="connsiteX15-31405" fmla="*/ 400044 w 1910719"/>
                  <a:gd name="connsiteY15-31406" fmla="*/ 2060465 h 2460329"/>
                  <a:gd name="connsiteX16-31407" fmla="*/ 434345 w 1910719"/>
                  <a:gd name="connsiteY16-31408" fmla="*/ 458436 h 2460329"/>
                  <a:gd name="connsiteX17-31409" fmla="*/ 460363 w 1910719"/>
                  <a:gd name="connsiteY17-31410" fmla="*/ 2238585 h 2460329"/>
                  <a:gd name="connsiteX18-31411" fmla="*/ 492130 w 1910719"/>
                  <a:gd name="connsiteY18-31412" fmla="*/ 298415 h 2460329"/>
                  <a:gd name="connsiteX19-31413" fmla="*/ 513063 w 1910719"/>
                  <a:gd name="connsiteY19-31414" fmla="*/ 2459491 h 2460329"/>
                  <a:gd name="connsiteX20-31415" fmla="*/ 540395 w 1910719"/>
                  <a:gd name="connsiteY20-31416" fmla="*/ 141 h 2460329"/>
                  <a:gd name="connsiteX21-31417" fmla="*/ 558783 w 1910719"/>
                  <a:gd name="connsiteY21-31418" fmla="*/ 2334211 h 2460329"/>
                  <a:gd name="connsiteX22-31419" fmla="*/ 583570 w 1910719"/>
                  <a:gd name="connsiteY22-31420" fmla="*/ 240562 h 2460329"/>
                  <a:gd name="connsiteX23-31421" fmla="*/ 608317 w 1910719"/>
                  <a:gd name="connsiteY23-31422" fmla="*/ 2206127 h 2460329"/>
                  <a:gd name="connsiteX24-31423" fmla="*/ 626747 w 1910719"/>
                  <a:gd name="connsiteY24-31424" fmla="*/ 484037 h 2460329"/>
                  <a:gd name="connsiteX25-31425" fmla="*/ 654678 w 1910719"/>
                  <a:gd name="connsiteY25-31426" fmla="*/ 2011522 h 2460329"/>
                  <a:gd name="connsiteX26-31427" fmla="*/ 667391 w 1910719"/>
                  <a:gd name="connsiteY26-31428" fmla="*/ 737316 h 2460329"/>
                  <a:gd name="connsiteX27-31429" fmla="*/ 696594 w 1910719"/>
                  <a:gd name="connsiteY27-31430" fmla="*/ 1929906 h 2460329"/>
                  <a:gd name="connsiteX28-31431" fmla="*/ 721839 w 1910719"/>
                  <a:gd name="connsiteY28-31432" fmla="*/ 855714 h 2460329"/>
                  <a:gd name="connsiteX29-31433" fmla="*/ 742319 w 1910719"/>
                  <a:gd name="connsiteY29-31434" fmla="*/ 1720296 h 2460329"/>
                  <a:gd name="connsiteX30-31435" fmla="*/ 769624 w 1910719"/>
                  <a:gd name="connsiteY30-31436" fmla="*/ 939022 h 2460329"/>
                  <a:gd name="connsiteX31-31437" fmla="*/ 798040 w 1910719"/>
                  <a:gd name="connsiteY31-31438" fmla="*/ 1672756 h 2460329"/>
                  <a:gd name="connsiteX32-31439" fmla="*/ 821063 w 1910719"/>
                  <a:gd name="connsiteY32-31440" fmla="*/ 998597 h 2460329"/>
                  <a:gd name="connsiteX33-31441" fmla="*/ 845183 w 1910719"/>
                  <a:gd name="connsiteY33-31442" fmla="*/ 1602210 h 2460329"/>
                  <a:gd name="connsiteX34-31443" fmla="*/ 870597 w 1910719"/>
                  <a:gd name="connsiteY34-31444" fmla="*/ 1017675 h 2460329"/>
                  <a:gd name="connsiteX35-31445" fmla="*/ 899154 w 1910719"/>
                  <a:gd name="connsiteY35-31446" fmla="*/ 1553361 h 2460329"/>
                  <a:gd name="connsiteX36-31447" fmla="*/ 928221 w 1910719"/>
                  <a:gd name="connsiteY36-31448" fmla="*/ 1063664 h 2460329"/>
                  <a:gd name="connsiteX37-31449" fmla="*/ 962007 w 1910719"/>
                  <a:gd name="connsiteY37-31450" fmla="*/ 1502607 h 2460329"/>
                  <a:gd name="connsiteX38-31451" fmla="*/ 991397 w 1910719"/>
                  <a:gd name="connsiteY38-31452" fmla="*/ 1083205 h 2460329"/>
                  <a:gd name="connsiteX39-31453" fmla="*/ 1026143 w 1910719"/>
                  <a:gd name="connsiteY39-31454" fmla="*/ 1464371 h 2460329"/>
                  <a:gd name="connsiteX40-31455" fmla="*/ 1059337 w 1910719"/>
                  <a:gd name="connsiteY40-31456" fmla="*/ 1081381 h 2460329"/>
                  <a:gd name="connsiteX41-31457" fmla="*/ 1086812 w 1910719"/>
                  <a:gd name="connsiteY41-31458" fmla="*/ 1454258 h 2460329"/>
                  <a:gd name="connsiteX42-31459" fmla="*/ 1113800 w 1910719"/>
                  <a:gd name="connsiteY42-31460" fmla="*/ 1071464 h 2460329"/>
                  <a:gd name="connsiteX43-31461" fmla="*/ 1154439 w 1910719"/>
                  <a:gd name="connsiteY43-31462" fmla="*/ 1390523 h 2460329"/>
                  <a:gd name="connsiteX44-31463" fmla="*/ 1185557 w 1910719"/>
                  <a:gd name="connsiteY44-31464" fmla="*/ 1091758 h 2460329"/>
                  <a:gd name="connsiteX45-31465" fmla="*/ 1225238 w 1910719"/>
                  <a:gd name="connsiteY45-31466" fmla="*/ 1378641 h 2460329"/>
                  <a:gd name="connsiteX46-31467" fmla="*/ 1255089 w 1910719"/>
                  <a:gd name="connsiteY46-31468" fmla="*/ 1072619 h 2460329"/>
                  <a:gd name="connsiteX47-31469" fmla="*/ 1289378 w 1910719"/>
                  <a:gd name="connsiteY47-31470" fmla="*/ 1413974 h 2460329"/>
                  <a:gd name="connsiteX48-31471" fmla="*/ 1324151 w 1910719"/>
                  <a:gd name="connsiteY48-31472" fmla="*/ 1078335 h 2460329"/>
                  <a:gd name="connsiteX49-31473" fmla="*/ 1368912 w 1910719"/>
                  <a:gd name="connsiteY49-31474" fmla="*/ 1393554 h 2460329"/>
                  <a:gd name="connsiteX50-31475" fmla="*/ 1407336 w 1910719"/>
                  <a:gd name="connsiteY50-31476" fmla="*/ 1087017 h 2460329"/>
                  <a:gd name="connsiteX51-31477" fmla="*/ 1438767 w 1910719"/>
                  <a:gd name="connsiteY51-31478" fmla="*/ 1392185 h 2460329"/>
                  <a:gd name="connsiteX52-31479" fmla="*/ 1478778 w 1910719"/>
                  <a:gd name="connsiteY52-31480" fmla="*/ 1113596 h 2460329"/>
                  <a:gd name="connsiteX53-31481" fmla="*/ 1515919 w 1910719"/>
                  <a:gd name="connsiteY53-31482" fmla="*/ 1403025 h 2460329"/>
                  <a:gd name="connsiteX54-31483" fmla="*/ 1563072 w 1910719"/>
                  <a:gd name="connsiteY54-31484" fmla="*/ 1116584 h 2460329"/>
                  <a:gd name="connsiteX55-31485" fmla="*/ 1603076 w 1910719"/>
                  <a:gd name="connsiteY55-31486" fmla="*/ 1391051 h 2460329"/>
                  <a:gd name="connsiteX56-31487" fmla="*/ 1642125 w 1910719"/>
                  <a:gd name="connsiteY56-31488" fmla="*/ 1108307 h 2460329"/>
                  <a:gd name="connsiteX57-31489" fmla="*/ 1681657 w 1910719"/>
                  <a:gd name="connsiteY57-31490" fmla="*/ 1393597 h 2460329"/>
                  <a:gd name="connsiteX58-31491" fmla="*/ 1724042 w 1910719"/>
                  <a:gd name="connsiteY58-31492" fmla="*/ 1121895 h 2460329"/>
                  <a:gd name="connsiteX59-31493" fmla="*/ 1770711 w 1910719"/>
                  <a:gd name="connsiteY59-31494" fmla="*/ 1386932 h 2460329"/>
                  <a:gd name="connsiteX60-31495" fmla="*/ 1827853 w 1910719"/>
                  <a:gd name="connsiteY60-31496" fmla="*/ 1154720 h 2460329"/>
                  <a:gd name="connsiteX61-31497" fmla="*/ 1859286 w 1910719"/>
                  <a:gd name="connsiteY61-31498" fmla="*/ 1417655 h 2460329"/>
                  <a:gd name="connsiteX62-31499" fmla="*/ 1910719 w 1910719"/>
                  <a:gd name="connsiteY62-31500" fmla="*/ 1112029 h 2460329"/>
                  <a:gd name="connsiteX0-31501" fmla="*/ 0 w 1910719"/>
                  <a:gd name="connsiteY0-31502" fmla="*/ 1412109 h 2460329"/>
                  <a:gd name="connsiteX1-31503" fmla="*/ 37153 w 1910719"/>
                  <a:gd name="connsiteY1-31504" fmla="*/ 1109856 h 2460329"/>
                  <a:gd name="connsiteX2-31505" fmla="*/ 62867 w 1910719"/>
                  <a:gd name="connsiteY2-31506" fmla="*/ 1393646 h 2460329"/>
                  <a:gd name="connsiteX3-31507" fmla="*/ 103827 w 1910719"/>
                  <a:gd name="connsiteY3-31508" fmla="*/ 1082859 h 2460329"/>
                  <a:gd name="connsiteX4-31509" fmla="*/ 125733 w 1910719"/>
                  <a:gd name="connsiteY4-31510" fmla="*/ 1419293 h 2460329"/>
                  <a:gd name="connsiteX5-31511" fmla="*/ 170819 w 1910719"/>
                  <a:gd name="connsiteY5-31512" fmla="*/ 1151419 h 2460329"/>
                  <a:gd name="connsiteX6-31513" fmla="*/ 173603 w 1910719"/>
                  <a:gd name="connsiteY6-31514" fmla="*/ 1127906 h 2460329"/>
                  <a:gd name="connsiteX7-31515" fmla="*/ 200027 w 1910719"/>
                  <a:gd name="connsiteY7-31516" fmla="*/ 1509995 h 2460329"/>
                  <a:gd name="connsiteX8-31517" fmla="*/ 220352 w 1910719"/>
                  <a:gd name="connsiteY8-31518" fmla="*/ 1033313 h 2460329"/>
                  <a:gd name="connsiteX9-31519" fmla="*/ 250986 w 1910719"/>
                  <a:gd name="connsiteY9-31520" fmla="*/ 1564209 h 2460329"/>
                  <a:gd name="connsiteX10-31521" fmla="*/ 286391 w 1910719"/>
                  <a:gd name="connsiteY10-31522" fmla="*/ 930802 h 2460329"/>
                  <a:gd name="connsiteX11-31523" fmla="*/ 299087 w 1910719"/>
                  <a:gd name="connsiteY11-31524" fmla="*/ 1730975 h 2460329"/>
                  <a:gd name="connsiteX12-31525" fmla="*/ 328936 w 1910719"/>
                  <a:gd name="connsiteY12-31526" fmla="*/ 770855 h 2460329"/>
                  <a:gd name="connsiteX13-31527" fmla="*/ 342263 w 1910719"/>
                  <a:gd name="connsiteY13-31528" fmla="*/ 1883520 h 2460329"/>
                  <a:gd name="connsiteX14-31529" fmla="*/ 377830 w 1910719"/>
                  <a:gd name="connsiteY14-31530" fmla="*/ 610762 h 2460329"/>
                  <a:gd name="connsiteX15-31531" fmla="*/ 400044 w 1910719"/>
                  <a:gd name="connsiteY15-31532" fmla="*/ 2060465 h 2460329"/>
                  <a:gd name="connsiteX16-31533" fmla="*/ 434345 w 1910719"/>
                  <a:gd name="connsiteY16-31534" fmla="*/ 458436 h 2460329"/>
                  <a:gd name="connsiteX17-31535" fmla="*/ 460363 w 1910719"/>
                  <a:gd name="connsiteY17-31536" fmla="*/ 2238585 h 2460329"/>
                  <a:gd name="connsiteX18-31537" fmla="*/ 492130 w 1910719"/>
                  <a:gd name="connsiteY18-31538" fmla="*/ 298415 h 2460329"/>
                  <a:gd name="connsiteX19-31539" fmla="*/ 513063 w 1910719"/>
                  <a:gd name="connsiteY19-31540" fmla="*/ 2459491 h 2460329"/>
                  <a:gd name="connsiteX20-31541" fmla="*/ 540395 w 1910719"/>
                  <a:gd name="connsiteY20-31542" fmla="*/ 141 h 2460329"/>
                  <a:gd name="connsiteX21-31543" fmla="*/ 558783 w 1910719"/>
                  <a:gd name="connsiteY21-31544" fmla="*/ 2334211 h 2460329"/>
                  <a:gd name="connsiteX22-31545" fmla="*/ 583570 w 1910719"/>
                  <a:gd name="connsiteY22-31546" fmla="*/ 240562 h 2460329"/>
                  <a:gd name="connsiteX23-31547" fmla="*/ 608317 w 1910719"/>
                  <a:gd name="connsiteY23-31548" fmla="*/ 2206127 h 2460329"/>
                  <a:gd name="connsiteX24-31549" fmla="*/ 626747 w 1910719"/>
                  <a:gd name="connsiteY24-31550" fmla="*/ 484037 h 2460329"/>
                  <a:gd name="connsiteX25-31551" fmla="*/ 654678 w 1910719"/>
                  <a:gd name="connsiteY25-31552" fmla="*/ 2011522 h 2460329"/>
                  <a:gd name="connsiteX26-31553" fmla="*/ 667391 w 1910719"/>
                  <a:gd name="connsiteY26-31554" fmla="*/ 737316 h 2460329"/>
                  <a:gd name="connsiteX27-31555" fmla="*/ 696594 w 1910719"/>
                  <a:gd name="connsiteY27-31556" fmla="*/ 1929906 h 2460329"/>
                  <a:gd name="connsiteX28-31557" fmla="*/ 721839 w 1910719"/>
                  <a:gd name="connsiteY28-31558" fmla="*/ 855714 h 2460329"/>
                  <a:gd name="connsiteX29-31559" fmla="*/ 742319 w 1910719"/>
                  <a:gd name="connsiteY29-31560" fmla="*/ 1720296 h 2460329"/>
                  <a:gd name="connsiteX30-31561" fmla="*/ 769624 w 1910719"/>
                  <a:gd name="connsiteY30-31562" fmla="*/ 939022 h 2460329"/>
                  <a:gd name="connsiteX31-31563" fmla="*/ 798040 w 1910719"/>
                  <a:gd name="connsiteY31-31564" fmla="*/ 1672756 h 2460329"/>
                  <a:gd name="connsiteX32-31565" fmla="*/ 821063 w 1910719"/>
                  <a:gd name="connsiteY32-31566" fmla="*/ 998597 h 2460329"/>
                  <a:gd name="connsiteX33-31567" fmla="*/ 845183 w 1910719"/>
                  <a:gd name="connsiteY33-31568" fmla="*/ 1602210 h 2460329"/>
                  <a:gd name="connsiteX34-31569" fmla="*/ 870597 w 1910719"/>
                  <a:gd name="connsiteY34-31570" fmla="*/ 1017675 h 2460329"/>
                  <a:gd name="connsiteX35-31571" fmla="*/ 899154 w 1910719"/>
                  <a:gd name="connsiteY35-31572" fmla="*/ 1553361 h 2460329"/>
                  <a:gd name="connsiteX36-31573" fmla="*/ 928221 w 1910719"/>
                  <a:gd name="connsiteY36-31574" fmla="*/ 1063664 h 2460329"/>
                  <a:gd name="connsiteX37-31575" fmla="*/ 962007 w 1910719"/>
                  <a:gd name="connsiteY37-31576" fmla="*/ 1502607 h 2460329"/>
                  <a:gd name="connsiteX38-31577" fmla="*/ 991397 w 1910719"/>
                  <a:gd name="connsiteY38-31578" fmla="*/ 1083205 h 2460329"/>
                  <a:gd name="connsiteX39-31579" fmla="*/ 1026143 w 1910719"/>
                  <a:gd name="connsiteY39-31580" fmla="*/ 1464371 h 2460329"/>
                  <a:gd name="connsiteX40-31581" fmla="*/ 1059337 w 1910719"/>
                  <a:gd name="connsiteY40-31582" fmla="*/ 1081381 h 2460329"/>
                  <a:gd name="connsiteX41-31583" fmla="*/ 1086812 w 1910719"/>
                  <a:gd name="connsiteY41-31584" fmla="*/ 1454258 h 2460329"/>
                  <a:gd name="connsiteX42-31585" fmla="*/ 1113800 w 1910719"/>
                  <a:gd name="connsiteY42-31586" fmla="*/ 1071464 h 2460329"/>
                  <a:gd name="connsiteX43-31587" fmla="*/ 1154439 w 1910719"/>
                  <a:gd name="connsiteY43-31588" fmla="*/ 1390523 h 2460329"/>
                  <a:gd name="connsiteX44-31589" fmla="*/ 1185557 w 1910719"/>
                  <a:gd name="connsiteY44-31590" fmla="*/ 1091758 h 2460329"/>
                  <a:gd name="connsiteX45-31591" fmla="*/ 1225238 w 1910719"/>
                  <a:gd name="connsiteY45-31592" fmla="*/ 1378641 h 2460329"/>
                  <a:gd name="connsiteX46-31593" fmla="*/ 1255089 w 1910719"/>
                  <a:gd name="connsiteY46-31594" fmla="*/ 1072619 h 2460329"/>
                  <a:gd name="connsiteX47-31595" fmla="*/ 1289378 w 1910719"/>
                  <a:gd name="connsiteY47-31596" fmla="*/ 1413974 h 2460329"/>
                  <a:gd name="connsiteX48-31597" fmla="*/ 1324151 w 1910719"/>
                  <a:gd name="connsiteY48-31598" fmla="*/ 1078335 h 2460329"/>
                  <a:gd name="connsiteX49-31599" fmla="*/ 1368912 w 1910719"/>
                  <a:gd name="connsiteY49-31600" fmla="*/ 1393554 h 2460329"/>
                  <a:gd name="connsiteX50-31601" fmla="*/ 1407336 w 1910719"/>
                  <a:gd name="connsiteY50-31602" fmla="*/ 1087017 h 2460329"/>
                  <a:gd name="connsiteX51-31603" fmla="*/ 1438767 w 1910719"/>
                  <a:gd name="connsiteY51-31604" fmla="*/ 1392185 h 2460329"/>
                  <a:gd name="connsiteX52-31605" fmla="*/ 1478778 w 1910719"/>
                  <a:gd name="connsiteY52-31606" fmla="*/ 1113596 h 2460329"/>
                  <a:gd name="connsiteX53-31607" fmla="*/ 1515919 w 1910719"/>
                  <a:gd name="connsiteY53-31608" fmla="*/ 1403025 h 2460329"/>
                  <a:gd name="connsiteX54-31609" fmla="*/ 1563072 w 1910719"/>
                  <a:gd name="connsiteY54-31610" fmla="*/ 1116584 h 2460329"/>
                  <a:gd name="connsiteX55-31611" fmla="*/ 1603076 w 1910719"/>
                  <a:gd name="connsiteY55-31612" fmla="*/ 1391051 h 2460329"/>
                  <a:gd name="connsiteX56-31613" fmla="*/ 1642125 w 1910719"/>
                  <a:gd name="connsiteY56-31614" fmla="*/ 1108307 h 2460329"/>
                  <a:gd name="connsiteX57-31615" fmla="*/ 1681657 w 1910719"/>
                  <a:gd name="connsiteY57-31616" fmla="*/ 1393597 h 2460329"/>
                  <a:gd name="connsiteX58-31617" fmla="*/ 1731660 w 1910719"/>
                  <a:gd name="connsiteY58-31618" fmla="*/ 1108048 h 2460329"/>
                  <a:gd name="connsiteX59-31619" fmla="*/ 1770711 w 1910719"/>
                  <a:gd name="connsiteY59-31620" fmla="*/ 1386932 h 2460329"/>
                  <a:gd name="connsiteX60-31621" fmla="*/ 1827853 w 1910719"/>
                  <a:gd name="connsiteY60-31622" fmla="*/ 1154720 h 2460329"/>
                  <a:gd name="connsiteX61-31623" fmla="*/ 1859286 w 1910719"/>
                  <a:gd name="connsiteY61-31624" fmla="*/ 1417655 h 2460329"/>
                  <a:gd name="connsiteX62-31625" fmla="*/ 1910719 w 1910719"/>
                  <a:gd name="connsiteY62-31626" fmla="*/ 1112029 h 2460329"/>
                  <a:gd name="connsiteX0-31627" fmla="*/ 0 w 1910719"/>
                  <a:gd name="connsiteY0-31628" fmla="*/ 1412109 h 2460329"/>
                  <a:gd name="connsiteX1-31629" fmla="*/ 37153 w 1910719"/>
                  <a:gd name="connsiteY1-31630" fmla="*/ 1109856 h 2460329"/>
                  <a:gd name="connsiteX2-31631" fmla="*/ 62867 w 1910719"/>
                  <a:gd name="connsiteY2-31632" fmla="*/ 1393646 h 2460329"/>
                  <a:gd name="connsiteX3-31633" fmla="*/ 103827 w 1910719"/>
                  <a:gd name="connsiteY3-31634" fmla="*/ 1082859 h 2460329"/>
                  <a:gd name="connsiteX4-31635" fmla="*/ 125733 w 1910719"/>
                  <a:gd name="connsiteY4-31636" fmla="*/ 1419293 h 2460329"/>
                  <a:gd name="connsiteX5-31637" fmla="*/ 170819 w 1910719"/>
                  <a:gd name="connsiteY5-31638" fmla="*/ 1151419 h 2460329"/>
                  <a:gd name="connsiteX6-31639" fmla="*/ 173603 w 1910719"/>
                  <a:gd name="connsiteY6-31640" fmla="*/ 1127906 h 2460329"/>
                  <a:gd name="connsiteX7-31641" fmla="*/ 200027 w 1910719"/>
                  <a:gd name="connsiteY7-31642" fmla="*/ 1509995 h 2460329"/>
                  <a:gd name="connsiteX8-31643" fmla="*/ 220352 w 1910719"/>
                  <a:gd name="connsiteY8-31644" fmla="*/ 1033313 h 2460329"/>
                  <a:gd name="connsiteX9-31645" fmla="*/ 250986 w 1910719"/>
                  <a:gd name="connsiteY9-31646" fmla="*/ 1564209 h 2460329"/>
                  <a:gd name="connsiteX10-31647" fmla="*/ 286391 w 1910719"/>
                  <a:gd name="connsiteY10-31648" fmla="*/ 930802 h 2460329"/>
                  <a:gd name="connsiteX11-31649" fmla="*/ 299087 w 1910719"/>
                  <a:gd name="connsiteY11-31650" fmla="*/ 1730975 h 2460329"/>
                  <a:gd name="connsiteX12-31651" fmla="*/ 328936 w 1910719"/>
                  <a:gd name="connsiteY12-31652" fmla="*/ 770855 h 2460329"/>
                  <a:gd name="connsiteX13-31653" fmla="*/ 342263 w 1910719"/>
                  <a:gd name="connsiteY13-31654" fmla="*/ 1883520 h 2460329"/>
                  <a:gd name="connsiteX14-31655" fmla="*/ 377830 w 1910719"/>
                  <a:gd name="connsiteY14-31656" fmla="*/ 610762 h 2460329"/>
                  <a:gd name="connsiteX15-31657" fmla="*/ 400044 w 1910719"/>
                  <a:gd name="connsiteY15-31658" fmla="*/ 2060465 h 2460329"/>
                  <a:gd name="connsiteX16-31659" fmla="*/ 434345 w 1910719"/>
                  <a:gd name="connsiteY16-31660" fmla="*/ 458436 h 2460329"/>
                  <a:gd name="connsiteX17-31661" fmla="*/ 460363 w 1910719"/>
                  <a:gd name="connsiteY17-31662" fmla="*/ 2238585 h 2460329"/>
                  <a:gd name="connsiteX18-31663" fmla="*/ 492130 w 1910719"/>
                  <a:gd name="connsiteY18-31664" fmla="*/ 298415 h 2460329"/>
                  <a:gd name="connsiteX19-31665" fmla="*/ 513063 w 1910719"/>
                  <a:gd name="connsiteY19-31666" fmla="*/ 2459491 h 2460329"/>
                  <a:gd name="connsiteX20-31667" fmla="*/ 540395 w 1910719"/>
                  <a:gd name="connsiteY20-31668" fmla="*/ 141 h 2460329"/>
                  <a:gd name="connsiteX21-31669" fmla="*/ 558783 w 1910719"/>
                  <a:gd name="connsiteY21-31670" fmla="*/ 2334211 h 2460329"/>
                  <a:gd name="connsiteX22-31671" fmla="*/ 583570 w 1910719"/>
                  <a:gd name="connsiteY22-31672" fmla="*/ 240562 h 2460329"/>
                  <a:gd name="connsiteX23-31673" fmla="*/ 608317 w 1910719"/>
                  <a:gd name="connsiteY23-31674" fmla="*/ 2206127 h 2460329"/>
                  <a:gd name="connsiteX24-31675" fmla="*/ 626747 w 1910719"/>
                  <a:gd name="connsiteY24-31676" fmla="*/ 484037 h 2460329"/>
                  <a:gd name="connsiteX25-31677" fmla="*/ 654678 w 1910719"/>
                  <a:gd name="connsiteY25-31678" fmla="*/ 2011522 h 2460329"/>
                  <a:gd name="connsiteX26-31679" fmla="*/ 667391 w 1910719"/>
                  <a:gd name="connsiteY26-31680" fmla="*/ 737316 h 2460329"/>
                  <a:gd name="connsiteX27-31681" fmla="*/ 696594 w 1910719"/>
                  <a:gd name="connsiteY27-31682" fmla="*/ 1929906 h 2460329"/>
                  <a:gd name="connsiteX28-31683" fmla="*/ 721839 w 1910719"/>
                  <a:gd name="connsiteY28-31684" fmla="*/ 855714 h 2460329"/>
                  <a:gd name="connsiteX29-31685" fmla="*/ 742319 w 1910719"/>
                  <a:gd name="connsiteY29-31686" fmla="*/ 1720296 h 2460329"/>
                  <a:gd name="connsiteX30-31687" fmla="*/ 769624 w 1910719"/>
                  <a:gd name="connsiteY30-31688" fmla="*/ 939022 h 2460329"/>
                  <a:gd name="connsiteX31-31689" fmla="*/ 798040 w 1910719"/>
                  <a:gd name="connsiteY31-31690" fmla="*/ 1672756 h 2460329"/>
                  <a:gd name="connsiteX32-31691" fmla="*/ 821063 w 1910719"/>
                  <a:gd name="connsiteY32-31692" fmla="*/ 998597 h 2460329"/>
                  <a:gd name="connsiteX33-31693" fmla="*/ 845183 w 1910719"/>
                  <a:gd name="connsiteY33-31694" fmla="*/ 1602210 h 2460329"/>
                  <a:gd name="connsiteX34-31695" fmla="*/ 870597 w 1910719"/>
                  <a:gd name="connsiteY34-31696" fmla="*/ 1017675 h 2460329"/>
                  <a:gd name="connsiteX35-31697" fmla="*/ 899154 w 1910719"/>
                  <a:gd name="connsiteY35-31698" fmla="*/ 1553361 h 2460329"/>
                  <a:gd name="connsiteX36-31699" fmla="*/ 928221 w 1910719"/>
                  <a:gd name="connsiteY36-31700" fmla="*/ 1063664 h 2460329"/>
                  <a:gd name="connsiteX37-31701" fmla="*/ 962007 w 1910719"/>
                  <a:gd name="connsiteY37-31702" fmla="*/ 1502607 h 2460329"/>
                  <a:gd name="connsiteX38-31703" fmla="*/ 991397 w 1910719"/>
                  <a:gd name="connsiteY38-31704" fmla="*/ 1083205 h 2460329"/>
                  <a:gd name="connsiteX39-31705" fmla="*/ 1026143 w 1910719"/>
                  <a:gd name="connsiteY39-31706" fmla="*/ 1464371 h 2460329"/>
                  <a:gd name="connsiteX40-31707" fmla="*/ 1059337 w 1910719"/>
                  <a:gd name="connsiteY40-31708" fmla="*/ 1081381 h 2460329"/>
                  <a:gd name="connsiteX41-31709" fmla="*/ 1086812 w 1910719"/>
                  <a:gd name="connsiteY41-31710" fmla="*/ 1454258 h 2460329"/>
                  <a:gd name="connsiteX42-31711" fmla="*/ 1113800 w 1910719"/>
                  <a:gd name="connsiteY42-31712" fmla="*/ 1071464 h 2460329"/>
                  <a:gd name="connsiteX43-31713" fmla="*/ 1154439 w 1910719"/>
                  <a:gd name="connsiteY43-31714" fmla="*/ 1390523 h 2460329"/>
                  <a:gd name="connsiteX44-31715" fmla="*/ 1185557 w 1910719"/>
                  <a:gd name="connsiteY44-31716" fmla="*/ 1091758 h 2460329"/>
                  <a:gd name="connsiteX45-31717" fmla="*/ 1225238 w 1910719"/>
                  <a:gd name="connsiteY45-31718" fmla="*/ 1378641 h 2460329"/>
                  <a:gd name="connsiteX46-31719" fmla="*/ 1255089 w 1910719"/>
                  <a:gd name="connsiteY46-31720" fmla="*/ 1072619 h 2460329"/>
                  <a:gd name="connsiteX47-31721" fmla="*/ 1289378 w 1910719"/>
                  <a:gd name="connsiteY47-31722" fmla="*/ 1413974 h 2460329"/>
                  <a:gd name="connsiteX48-31723" fmla="*/ 1324151 w 1910719"/>
                  <a:gd name="connsiteY48-31724" fmla="*/ 1078335 h 2460329"/>
                  <a:gd name="connsiteX49-31725" fmla="*/ 1368912 w 1910719"/>
                  <a:gd name="connsiteY49-31726" fmla="*/ 1393554 h 2460329"/>
                  <a:gd name="connsiteX50-31727" fmla="*/ 1407336 w 1910719"/>
                  <a:gd name="connsiteY50-31728" fmla="*/ 1087017 h 2460329"/>
                  <a:gd name="connsiteX51-31729" fmla="*/ 1438767 w 1910719"/>
                  <a:gd name="connsiteY51-31730" fmla="*/ 1392185 h 2460329"/>
                  <a:gd name="connsiteX52-31731" fmla="*/ 1478778 w 1910719"/>
                  <a:gd name="connsiteY52-31732" fmla="*/ 1113596 h 2460329"/>
                  <a:gd name="connsiteX53-31733" fmla="*/ 1515919 w 1910719"/>
                  <a:gd name="connsiteY53-31734" fmla="*/ 1403025 h 2460329"/>
                  <a:gd name="connsiteX54-31735" fmla="*/ 1563072 w 1910719"/>
                  <a:gd name="connsiteY54-31736" fmla="*/ 1116584 h 2460329"/>
                  <a:gd name="connsiteX55-31737" fmla="*/ 1603076 w 1910719"/>
                  <a:gd name="connsiteY55-31738" fmla="*/ 1391051 h 2460329"/>
                  <a:gd name="connsiteX56-31739" fmla="*/ 1642125 w 1910719"/>
                  <a:gd name="connsiteY56-31740" fmla="*/ 1108307 h 2460329"/>
                  <a:gd name="connsiteX57-31741" fmla="*/ 1681657 w 1910719"/>
                  <a:gd name="connsiteY57-31742" fmla="*/ 1393597 h 2460329"/>
                  <a:gd name="connsiteX58-31743" fmla="*/ 1731660 w 1910719"/>
                  <a:gd name="connsiteY58-31744" fmla="*/ 1108048 h 2460329"/>
                  <a:gd name="connsiteX59-31745" fmla="*/ 1770711 w 1910719"/>
                  <a:gd name="connsiteY59-31746" fmla="*/ 1386932 h 2460329"/>
                  <a:gd name="connsiteX60-31747" fmla="*/ 1812618 w 1910719"/>
                  <a:gd name="connsiteY60-31748" fmla="*/ 1140873 h 2460329"/>
                  <a:gd name="connsiteX61-31749" fmla="*/ 1859286 w 1910719"/>
                  <a:gd name="connsiteY61-31750" fmla="*/ 1417655 h 2460329"/>
                  <a:gd name="connsiteX62-31751" fmla="*/ 1910719 w 1910719"/>
                  <a:gd name="connsiteY62-31752" fmla="*/ 1112029 h 2460329"/>
                  <a:gd name="connsiteX0-31753" fmla="*/ 0 w 1910719"/>
                  <a:gd name="connsiteY0-31754" fmla="*/ 1412109 h 2460329"/>
                  <a:gd name="connsiteX1-31755" fmla="*/ 37153 w 1910719"/>
                  <a:gd name="connsiteY1-31756" fmla="*/ 1109856 h 2460329"/>
                  <a:gd name="connsiteX2-31757" fmla="*/ 62867 w 1910719"/>
                  <a:gd name="connsiteY2-31758" fmla="*/ 1393646 h 2460329"/>
                  <a:gd name="connsiteX3-31759" fmla="*/ 103827 w 1910719"/>
                  <a:gd name="connsiteY3-31760" fmla="*/ 1082859 h 2460329"/>
                  <a:gd name="connsiteX4-31761" fmla="*/ 125733 w 1910719"/>
                  <a:gd name="connsiteY4-31762" fmla="*/ 1419293 h 2460329"/>
                  <a:gd name="connsiteX5-31763" fmla="*/ 170819 w 1910719"/>
                  <a:gd name="connsiteY5-31764" fmla="*/ 1151419 h 2460329"/>
                  <a:gd name="connsiteX6-31765" fmla="*/ 173603 w 1910719"/>
                  <a:gd name="connsiteY6-31766" fmla="*/ 1127906 h 2460329"/>
                  <a:gd name="connsiteX7-31767" fmla="*/ 200027 w 1910719"/>
                  <a:gd name="connsiteY7-31768" fmla="*/ 1509995 h 2460329"/>
                  <a:gd name="connsiteX8-31769" fmla="*/ 220352 w 1910719"/>
                  <a:gd name="connsiteY8-31770" fmla="*/ 1033313 h 2460329"/>
                  <a:gd name="connsiteX9-31771" fmla="*/ 250986 w 1910719"/>
                  <a:gd name="connsiteY9-31772" fmla="*/ 1564209 h 2460329"/>
                  <a:gd name="connsiteX10-31773" fmla="*/ 286391 w 1910719"/>
                  <a:gd name="connsiteY10-31774" fmla="*/ 930802 h 2460329"/>
                  <a:gd name="connsiteX11-31775" fmla="*/ 299087 w 1910719"/>
                  <a:gd name="connsiteY11-31776" fmla="*/ 1730975 h 2460329"/>
                  <a:gd name="connsiteX12-31777" fmla="*/ 328936 w 1910719"/>
                  <a:gd name="connsiteY12-31778" fmla="*/ 770855 h 2460329"/>
                  <a:gd name="connsiteX13-31779" fmla="*/ 342263 w 1910719"/>
                  <a:gd name="connsiteY13-31780" fmla="*/ 1883520 h 2460329"/>
                  <a:gd name="connsiteX14-31781" fmla="*/ 377830 w 1910719"/>
                  <a:gd name="connsiteY14-31782" fmla="*/ 610762 h 2460329"/>
                  <a:gd name="connsiteX15-31783" fmla="*/ 400044 w 1910719"/>
                  <a:gd name="connsiteY15-31784" fmla="*/ 2060465 h 2460329"/>
                  <a:gd name="connsiteX16-31785" fmla="*/ 434345 w 1910719"/>
                  <a:gd name="connsiteY16-31786" fmla="*/ 458436 h 2460329"/>
                  <a:gd name="connsiteX17-31787" fmla="*/ 460363 w 1910719"/>
                  <a:gd name="connsiteY17-31788" fmla="*/ 2238585 h 2460329"/>
                  <a:gd name="connsiteX18-31789" fmla="*/ 492130 w 1910719"/>
                  <a:gd name="connsiteY18-31790" fmla="*/ 298415 h 2460329"/>
                  <a:gd name="connsiteX19-31791" fmla="*/ 513063 w 1910719"/>
                  <a:gd name="connsiteY19-31792" fmla="*/ 2459491 h 2460329"/>
                  <a:gd name="connsiteX20-31793" fmla="*/ 540395 w 1910719"/>
                  <a:gd name="connsiteY20-31794" fmla="*/ 141 h 2460329"/>
                  <a:gd name="connsiteX21-31795" fmla="*/ 558783 w 1910719"/>
                  <a:gd name="connsiteY21-31796" fmla="*/ 2334211 h 2460329"/>
                  <a:gd name="connsiteX22-31797" fmla="*/ 583570 w 1910719"/>
                  <a:gd name="connsiteY22-31798" fmla="*/ 240562 h 2460329"/>
                  <a:gd name="connsiteX23-31799" fmla="*/ 608317 w 1910719"/>
                  <a:gd name="connsiteY23-31800" fmla="*/ 2206127 h 2460329"/>
                  <a:gd name="connsiteX24-31801" fmla="*/ 626747 w 1910719"/>
                  <a:gd name="connsiteY24-31802" fmla="*/ 484037 h 2460329"/>
                  <a:gd name="connsiteX25-31803" fmla="*/ 654678 w 1910719"/>
                  <a:gd name="connsiteY25-31804" fmla="*/ 2011522 h 2460329"/>
                  <a:gd name="connsiteX26-31805" fmla="*/ 667391 w 1910719"/>
                  <a:gd name="connsiteY26-31806" fmla="*/ 737316 h 2460329"/>
                  <a:gd name="connsiteX27-31807" fmla="*/ 696594 w 1910719"/>
                  <a:gd name="connsiteY27-31808" fmla="*/ 1929906 h 2460329"/>
                  <a:gd name="connsiteX28-31809" fmla="*/ 721839 w 1910719"/>
                  <a:gd name="connsiteY28-31810" fmla="*/ 855714 h 2460329"/>
                  <a:gd name="connsiteX29-31811" fmla="*/ 742319 w 1910719"/>
                  <a:gd name="connsiteY29-31812" fmla="*/ 1720296 h 2460329"/>
                  <a:gd name="connsiteX30-31813" fmla="*/ 769624 w 1910719"/>
                  <a:gd name="connsiteY30-31814" fmla="*/ 939022 h 2460329"/>
                  <a:gd name="connsiteX31-31815" fmla="*/ 798040 w 1910719"/>
                  <a:gd name="connsiteY31-31816" fmla="*/ 1672756 h 2460329"/>
                  <a:gd name="connsiteX32-31817" fmla="*/ 821063 w 1910719"/>
                  <a:gd name="connsiteY32-31818" fmla="*/ 998597 h 2460329"/>
                  <a:gd name="connsiteX33-31819" fmla="*/ 845183 w 1910719"/>
                  <a:gd name="connsiteY33-31820" fmla="*/ 1602210 h 2460329"/>
                  <a:gd name="connsiteX34-31821" fmla="*/ 870597 w 1910719"/>
                  <a:gd name="connsiteY34-31822" fmla="*/ 1017675 h 2460329"/>
                  <a:gd name="connsiteX35-31823" fmla="*/ 899154 w 1910719"/>
                  <a:gd name="connsiteY35-31824" fmla="*/ 1553361 h 2460329"/>
                  <a:gd name="connsiteX36-31825" fmla="*/ 928221 w 1910719"/>
                  <a:gd name="connsiteY36-31826" fmla="*/ 1063664 h 2460329"/>
                  <a:gd name="connsiteX37-31827" fmla="*/ 962007 w 1910719"/>
                  <a:gd name="connsiteY37-31828" fmla="*/ 1502607 h 2460329"/>
                  <a:gd name="connsiteX38-31829" fmla="*/ 991397 w 1910719"/>
                  <a:gd name="connsiteY38-31830" fmla="*/ 1083205 h 2460329"/>
                  <a:gd name="connsiteX39-31831" fmla="*/ 1026143 w 1910719"/>
                  <a:gd name="connsiteY39-31832" fmla="*/ 1464371 h 2460329"/>
                  <a:gd name="connsiteX40-31833" fmla="*/ 1059337 w 1910719"/>
                  <a:gd name="connsiteY40-31834" fmla="*/ 1081381 h 2460329"/>
                  <a:gd name="connsiteX41-31835" fmla="*/ 1086812 w 1910719"/>
                  <a:gd name="connsiteY41-31836" fmla="*/ 1454258 h 2460329"/>
                  <a:gd name="connsiteX42-31837" fmla="*/ 1113800 w 1910719"/>
                  <a:gd name="connsiteY42-31838" fmla="*/ 1071464 h 2460329"/>
                  <a:gd name="connsiteX43-31839" fmla="*/ 1154439 w 1910719"/>
                  <a:gd name="connsiteY43-31840" fmla="*/ 1390523 h 2460329"/>
                  <a:gd name="connsiteX44-31841" fmla="*/ 1185557 w 1910719"/>
                  <a:gd name="connsiteY44-31842" fmla="*/ 1091758 h 2460329"/>
                  <a:gd name="connsiteX45-31843" fmla="*/ 1225238 w 1910719"/>
                  <a:gd name="connsiteY45-31844" fmla="*/ 1378641 h 2460329"/>
                  <a:gd name="connsiteX46-31845" fmla="*/ 1255089 w 1910719"/>
                  <a:gd name="connsiteY46-31846" fmla="*/ 1072619 h 2460329"/>
                  <a:gd name="connsiteX47-31847" fmla="*/ 1289378 w 1910719"/>
                  <a:gd name="connsiteY47-31848" fmla="*/ 1413974 h 2460329"/>
                  <a:gd name="connsiteX48-31849" fmla="*/ 1324151 w 1910719"/>
                  <a:gd name="connsiteY48-31850" fmla="*/ 1078335 h 2460329"/>
                  <a:gd name="connsiteX49-31851" fmla="*/ 1368912 w 1910719"/>
                  <a:gd name="connsiteY49-31852" fmla="*/ 1393554 h 2460329"/>
                  <a:gd name="connsiteX50-31853" fmla="*/ 1407336 w 1910719"/>
                  <a:gd name="connsiteY50-31854" fmla="*/ 1087017 h 2460329"/>
                  <a:gd name="connsiteX51-31855" fmla="*/ 1438767 w 1910719"/>
                  <a:gd name="connsiteY51-31856" fmla="*/ 1392185 h 2460329"/>
                  <a:gd name="connsiteX52-31857" fmla="*/ 1478778 w 1910719"/>
                  <a:gd name="connsiteY52-31858" fmla="*/ 1113596 h 2460329"/>
                  <a:gd name="connsiteX53-31859" fmla="*/ 1515919 w 1910719"/>
                  <a:gd name="connsiteY53-31860" fmla="*/ 1403025 h 2460329"/>
                  <a:gd name="connsiteX54-31861" fmla="*/ 1563072 w 1910719"/>
                  <a:gd name="connsiteY54-31862" fmla="*/ 1116584 h 2460329"/>
                  <a:gd name="connsiteX55-31863" fmla="*/ 1603076 w 1910719"/>
                  <a:gd name="connsiteY55-31864" fmla="*/ 1391051 h 2460329"/>
                  <a:gd name="connsiteX56-31865" fmla="*/ 1642125 w 1910719"/>
                  <a:gd name="connsiteY56-31866" fmla="*/ 1108307 h 2460329"/>
                  <a:gd name="connsiteX57-31867" fmla="*/ 1681657 w 1910719"/>
                  <a:gd name="connsiteY57-31868" fmla="*/ 1393597 h 2460329"/>
                  <a:gd name="connsiteX58-31869" fmla="*/ 1731660 w 1910719"/>
                  <a:gd name="connsiteY58-31870" fmla="*/ 1108048 h 2460329"/>
                  <a:gd name="connsiteX59-31871" fmla="*/ 1770711 w 1910719"/>
                  <a:gd name="connsiteY59-31872" fmla="*/ 1386932 h 2460329"/>
                  <a:gd name="connsiteX60-31873" fmla="*/ 1812618 w 1910719"/>
                  <a:gd name="connsiteY60-31874" fmla="*/ 1140873 h 2460329"/>
                  <a:gd name="connsiteX61-31875" fmla="*/ 1845955 w 1910719"/>
                  <a:gd name="connsiteY61-31876" fmla="*/ 1357651 h 2460329"/>
                  <a:gd name="connsiteX62-31877" fmla="*/ 1910719 w 1910719"/>
                  <a:gd name="connsiteY62-31878" fmla="*/ 1112029 h 2460329"/>
                  <a:gd name="connsiteX0-31879" fmla="*/ 0 w 1910719"/>
                  <a:gd name="connsiteY0-31880" fmla="*/ 1412109 h 2460329"/>
                  <a:gd name="connsiteX1-31881" fmla="*/ 37153 w 1910719"/>
                  <a:gd name="connsiteY1-31882" fmla="*/ 1109856 h 2460329"/>
                  <a:gd name="connsiteX2-31883" fmla="*/ 62867 w 1910719"/>
                  <a:gd name="connsiteY2-31884" fmla="*/ 1393646 h 2460329"/>
                  <a:gd name="connsiteX3-31885" fmla="*/ 103827 w 1910719"/>
                  <a:gd name="connsiteY3-31886" fmla="*/ 1082859 h 2460329"/>
                  <a:gd name="connsiteX4-31887" fmla="*/ 125733 w 1910719"/>
                  <a:gd name="connsiteY4-31888" fmla="*/ 1419293 h 2460329"/>
                  <a:gd name="connsiteX5-31889" fmla="*/ 170819 w 1910719"/>
                  <a:gd name="connsiteY5-31890" fmla="*/ 1151419 h 2460329"/>
                  <a:gd name="connsiteX6-31891" fmla="*/ 173603 w 1910719"/>
                  <a:gd name="connsiteY6-31892" fmla="*/ 1127906 h 2460329"/>
                  <a:gd name="connsiteX7-31893" fmla="*/ 200027 w 1910719"/>
                  <a:gd name="connsiteY7-31894" fmla="*/ 1509995 h 2460329"/>
                  <a:gd name="connsiteX8-31895" fmla="*/ 220352 w 1910719"/>
                  <a:gd name="connsiteY8-31896" fmla="*/ 1033313 h 2460329"/>
                  <a:gd name="connsiteX9-31897" fmla="*/ 250986 w 1910719"/>
                  <a:gd name="connsiteY9-31898" fmla="*/ 1564209 h 2460329"/>
                  <a:gd name="connsiteX10-31899" fmla="*/ 286391 w 1910719"/>
                  <a:gd name="connsiteY10-31900" fmla="*/ 930802 h 2460329"/>
                  <a:gd name="connsiteX11-31901" fmla="*/ 299087 w 1910719"/>
                  <a:gd name="connsiteY11-31902" fmla="*/ 1730975 h 2460329"/>
                  <a:gd name="connsiteX12-31903" fmla="*/ 328936 w 1910719"/>
                  <a:gd name="connsiteY12-31904" fmla="*/ 770855 h 2460329"/>
                  <a:gd name="connsiteX13-31905" fmla="*/ 342263 w 1910719"/>
                  <a:gd name="connsiteY13-31906" fmla="*/ 1883520 h 2460329"/>
                  <a:gd name="connsiteX14-31907" fmla="*/ 377830 w 1910719"/>
                  <a:gd name="connsiteY14-31908" fmla="*/ 610762 h 2460329"/>
                  <a:gd name="connsiteX15-31909" fmla="*/ 400044 w 1910719"/>
                  <a:gd name="connsiteY15-31910" fmla="*/ 2060465 h 2460329"/>
                  <a:gd name="connsiteX16-31911" fmla="*/ 434345 w 1910719"/>
                  <a:gd name="connsiteY16-31912" fmla="*/ 458436 h 2460329"/>
                  <a:gd name="connsiteX17-31913" fmla="*/ 460363 w 1910719"/>
                  <a:gd name="connsiteY17-31914" fmla="*/ 2238585 h 2460329"/>
                  <a:gd name="connsiteX18-31915" fmla="*/ 492130 w 1910719"/>
                  <a:gd name="connsiteY18-31916" fmla="*/ 298415 h 2460329"/>
                  <a:gd name="connsiteX19-31917" fmla="*/ 513063 w 1910719"/>
                  <a:gd name="connsiteY19-31918" fmla="*/ 2459491 h 2460329"/>
                  <a:gd name="connsiteX20-31919" fmla="*/ 540395 w 1910719"/>
                  <a:gd name="connsiteY20-31920" fmla="*/ 141 h 2460329"/>
                  <a:gd name="connsiteX21-31921" fmla="*/ 558783 w 1910719"/>
                  <a:gd name="connsiteY21-31922" fmla="*/ 2334211 h 2460329"/>
                  <a:gd name="connsiteX22-31923" fmla="*/ 583570 w 1910719"/>
                  <a:gd name="connsiteY22-31924" fmla="*/ 240562 h 2460329"/>
                  <a:gd name="connsiteX23-31925" fmla="*/ 608317 w 1910719"/>
                  <a:gd name="connsiteY23-31926" fmla="*/ 2206127 h 2460329"/>
                  <a:gd name="connsiteX24-31927" fmla="*/ 626747 w 1910719"/>
                  <a:gd name="connsiteY24-31928" fmla="*/ 484037 h 2460329"/>
                  <a:gd name="connsiteX25-31929" fmla="*/ 654678 w 1910719"/>
                  <a:gd name="connsiteY25-31930" fmla="*/ 2011522 h 2460329"/>
                  <a:gd name="connsiteX26-31931" fmla="*/ 667391 w 1910719"/>
                  <a:gd name="connsiteY26-31932" fmla="*/ 737316 h 2460329"/>
                  <a:gd name="connsiteX27-31933" fmla="*/ 696594 w 1910719"/>
                  <a:gd name="connsiteY27-31934" fmla="*/ 1929906 h 2460329"/>
                  <a:gd name="connsiteX28-31935" fmla="*/ 721839 w 1910719"/>
                  <a:gd name="connsiteY28-31936" fmla="*/ 855714 h 2460329"/>
                  <a:gd name="connsiteX29-31937" fmla="*/ 742319 w 1910719"/>
                  <a:gd name="connsiteY29-31938" fmla="*/ 1720296 h 2460329"/>
                  <a:gd name="connsiteX30-31939" fmla="*/ 769624 w 1910719"/>
                  <a:gd name="connsiteY30-31940" fmla="*/ 939022 h 2460329"/>
                  <a:gd name="connsiteX31-31941" fmla="*/ 798040 w 1910719"/>
                  <a:gd name="connsiteY31-31942" fmla="*/ 1672756 h 2460329"/>
                  <a:gd name="connsiteX32-31943" fmla="*/ 821063 w 1910719"/>
                  <a:gd name="connsiteY32-31944" fmla="*/ 998597 h 2460329"/>
                  <a:gd name="connsiteX33-31945" fmla="*/ 845183 w 1910719"/>
                  <a:gd name="connsiteY33-31946" fmla="*/ 1602210 h 2460329"/>
                  <a:gd name="connsiteX34-31947" fmla="*/ 870597 w 1910719"/>
                  <a:gd name="connsiteY34-31948" fmla="*/ 1017675 h 2460329"/>
                  <a:gd name="connsiteX35-31949" fmla="*/ 899154 w 1910719"/>
                  <a:gd name="connsiteY35-31950" fmla="*/ 1553361 h 2460329"/>
                  <a:gd name="connsiteX36-31951" fmla="*/ 928221 w 1910719"/>
                  <a:gd name="connsiteY36-31952" fmla="*/ 1063664 h 2460329"/>
                  <a:gd name="connsiteX37-31953" fmla="*/ 962007 w 1910719"/>
                  <a:gd name="connsiteY37-31954" fmla="*/ 1502607 h 2460329"/>
                  <a:gd name="connsiteX38-31955" fmla="*/ 991397 w 1910719"/>
                  <a:gd name="connsiteY38-31956" fmla="*/ 1083205 h 2460329"/>
                  <a:gd name="connsiteX39-31957" fmla="*/ 1026143 w 1910719"/>
                  <a:gd name="connsiteY39-31958" fmla="*/ 1464371 h 2460329"/>
                  <a:gd name="connsiteX40-31959" fmla="*/ 1059337 w 1910719"/>
                  <a:gd name="connsiteY40-31960" fmla="*/ 1081381 h 2460329"/>
                  <a:gd name="connsiteX41-31961" fmla="*/ 1088716 w 1910719"/>
                  <a:gd name="connsiteY41-31962" fmla="*/ 1398870 h 2460329"/>
                  <a:gd name="connsiteX42-31963" fmla="*/ 1113800 w 1910719"/>
                  <a:gd name="connsiteY42-31964" fmla="*/ 1071464 h 2460329"/>
                  <a:gd name="connsiteX43-31965" fmla="*/ 1154439 w 1910719"/>
                  <a:gd name="connsiteY43-31966" fmla="*/ 1390523 h 2460329"/>
                  <a:gd name="connsiteX44-31967" fmla="*/ 1185557 w 1910719"/>
                  <a:gd name="connsiteY44-31968" fmla="*/ 1091758 h 2460329"/>
                  <a:gd name="connsiteX45-31969" fmla="*/ 1225238 w 1910719"/>
                  <a:gd name="connsiteY45-31970" fmla="*/ 1378641 h 2460329"/>
                  <a:gd name="connsiteX46-31971" fmla="*/ 1255089 w 1910719"/>
                  <a:gd name="connsiteY46-31972" fmla="*/ 1072619 h 2460329"/>
                  <a:gd name="connsiteX47-31973" fmla="*/ 1289378 w 1910719"/>
                  <a:gd name="connsiteY47-31974" fmla="*/ 1413974 h 2460329"/>
                  <a:gd name="connsiteX48-31975" fmla="*/ 1324151 w 1910719"/>
                  <a:gd name="connsiteY48-31976" fmla="*/ 1078335 h 2460329"/>
                  <a:gd name="connsiteX49-31977" fmla="*/ 1368912 w 1910719"/>
                  <a:gd name="connsiteY49-31978" fmla="*/ 1393554 h 2460329"/>
                  <a:gd name="connsiteX50-31979" fmla="*/ 1407336 w 1910719"/>
                  <a:gd name="connsiteY50-31980" fmla="*/ 1087017 h 2460329"/>
                  <a:gd name="connsiteX51-31981" fmla="*/ 1438767 w 1910719"/>
                  <a:gd name="connsiteY51-31982" fmla="*/ 1392185 h 2460329"/>
                  <a:gd name="connsiteX52-31983" fmla="*/ 1478778 w 1910719"/>
                  <a:gd name="connsiteY52-31984" fmla="*/ 1113596 h 2460329"/>
                  <a:gd name="connsiteX53-31985" fmla="*/ 1515919 w 1910719"/>
                  <a:gd name="connsiteY53-31986" fmla="*/ 1403025 h 2460329"/>
                  <a:gd name="connsiteX54-31987" fmla="*/ 1563072 w 1910719"/>
                  <a:gd name="connsiteY54-31988" fmla="*/ 1116584 h 2460329"/>
                  <a:gd name="connsiteX55-31989" fmla="*/ 1603076 w 1910719"/>
                  <a:gd name="connsiteY55-31990" fmla="*/ 1391051 h 2460329"/>
                  <a:gd name="connsiteX56-31991" fmla="*/ 1642125 w 1910719"/>
                  <a:gd name="connsiteY56-31992" fmla="*/ 1108307 h 2460329"/>
                  <a:gd name="connsiteX57-31993" fmla="*/ 1681657 w 1910719"/>
                  <a:gd name="connsiteY57-31994" fmla="*/ 1393597 h 2460329"/>
                  <a:gd name="connsiteX58-31995" fmla="*/ 1731660 w 1910719"/>
                  <a:gd name="connsiteY58-31996" fmla="*/ 1108048 h 2460329"/>
                  <a:gd name="connsiteX59-31997" fmla="*/ 1770711 w 1910719"/>
                  <a:gd name="connsiteY59-31998" fmla="*/ 1386932 h 2460329"/>
                  <a:gd name="connsiteX60-31999" fmla="*/ 1812618 w 1910719"/>
                  <a:gd name="connsiteY60-32000" fmla="*/ 1140873 h 2460329"/>
                  <a:gd name="connsiteX61-32001" fmla="*/ 1845955 w 1910719"/>
                  <a:gd name="connsiteY61-32002" fmla="*/ 1357651 h 2460329"/>
                  <a:gd name="connsiteX62-32003" fmla="*/ 1910719 w 1910719"/>
                  <a:gd name="connsiteY62-32004" fmla="*/ 1112029 h 2460329"/>
                  <a:gd name="connsiteX0-32005" fmla="*/ 0 w 1910719"/>
                  <a:gd name="connsiteY0-32006" fmla="*/ 1412109 h 2460329"/>
                  <a:gd name="connsiteX1-32007" fmla="*/ 37153 w 1910719"/>
                  <a:gd name="connsiteY1-32008" fmla="*/ 1109856 h 2460329"/>
                  <a:gd name="connsiteX2-32009" fmla="*/ 62867 w 1910719"/>
                  <a:gd name="connsiteY2-32010" fmla="*/ 1393646 h 2460329"/>
                  <a:gd name="connsiteX3-32011" fmla="*/ 103827 w 1910719"/>
                  <a:gd name="connsiteY3-32012" fmla="*/ 1082859 h 2460329"/>
                  <a:gd name="connsiteX4-32013" fmla="*/ 125733 w 1910719"/>
                  <a:gd name="connsiteY4-32014" fmla="*/ 1419293 h 2460329"/>
                  <a:gd name="connsiteX5-32015" fmla="*/ 170819 w 1910719"/>
                  <a:gd name="connsiteY5-32016" fmla="*/ 1151419 h 2460329"/>
                  <a:gd name="connsiteX6-32017" fmla="*/ 173603 w 1910719"/>
                  <a:gd name="connsiteY6-32018" fmla="*/ 1127906 h 2460329"/>
                  <a:gd name="connsiteX7-32019" fmla="*/ 200027 w 1910719"/>
                  <a:gd name="connsiteY7-32020" fmla="*/ 1509995 h 2460329"/>
                  <a:gd name="connsiteX8-32021" fmla="*/ 220352 w 1910719"/>
                  <a:gd name="connsiteY8-32022" fmla="*/ 1033313 h 2460329"/>
                  <a:gd name="connsiteX9-32023" fmla="*/ 250986 w 1910719"/>
                  <a:gd name="connsiteY9-32024" fmla="*/ 1564209 h 2460329"/>
                  <a:gd name="connsiteX10-32025" fmla="*/ 286391 w 1910719"/>
                  <a:gd name="connsiteY10-32026" fmla="*/ 930802 h 2460329"/>
                  <a:gd name="connsiteX11-32027" fmla="*/ 299087 w 1910719"/>
                  <a:gd name="connsiteY11-32028" fmla="*/ 1730975 h 2460329"/>
                  <a:gd name="connsiteX12-32029" fmla="*/ 328936 w 1910719"/>
                  <a:gd name="connsiteY12-32030" fmla="*/ 770855 h 2460329"/>
                  <a:gd name="connsiteX13-32031" fmla="*/ 342263 w 1910719"/>
                  <a:gd name="connsiteY13-32032" fmla="*/ 1883520 h 2460329"/>
                  <a:gd name="connsiteX14-32033" fmla="*/ 377830 w 1910719"/>
                  <a:gd name="connsiteY14-32034" fmla="*/ 610762 h 2460329"/>
                  <a:gd name="connsiteX15-32035" fmla="*/ 400044 w 1910719"/>
                  <a:gd name="connsiteY15-32036" fmla="*/ 2060465 h 2460329"/>
                  <a:gd name="connsiteX16-32037" fmla="*/ 434345 w 1910719"/>
                  <a:gd name="connsiteY16-32038" fmla="*/ 458436 h 2460329"/>
                  <a:gd name="connsiteX17-32039" fmla="*/ 460363 w 1910719"/>
                  <a:gd name="connsiteY17-32040" fmla="*/ 2238585 h 2460329"/>
                  <a:gd name="connsiteX18-32041" fmla="*/ 492130 w 1910719"/>
                  <a:gd name="connsiteY18-32042" fmla="*/ 298415 h 2460329"/>
                  <a:gd name="connsiteX19-32043" fmla="*/ 513063 w 1910719"/>
                  <a:gd name="connsiteY19-32044" fmla="*/ 2459491 h 2460329"/>
                  <a:gd name="connsiteX20-32045" fmla="*/ 540395 w 1910719"/>
                  <a:gd name="connsiteY20-32046" fmla="*/ 141 h 2460329"/>
                  <a:gd name="connsiteX21-32047" fmla="*/ 558783 w 1910719"/>
                  <a:gd name="connsiteY21-32048" fmla="*/ 2334211 h 2460329"/>
                  <a:gd name="connsiteX22-32049" fmla="*/ 583570 w 1910719"/>
                  <a:gd name="connsiteY22-32050" fmla="*/ 240562 h 2460329"/>
                  <a:gd name="connsiteX23-32051" fmla="*/ 608317 w 1910719"/>
                  <a:gd name="connsiteY23-32052" fmla="*/ 2206127 h 2460329"/>
                  <a:gd name="connsiteX24-32053" fmla="*/ 626747 w 1910719"/>
                  <a:gd name="connsiteY24-32054" fmla="*/ 484037 h 2460329"/>
                  <a:gd name="connsiteX25-32055" fmla="*/ 654678 w 1910719"/>
                  <a:gd name="connsiteY25-32056" fmla="*/ 2011522 h 2460329"/>
                  <a:gd name="connsiteX26-32057" fmla="*/ 667391 w 1910719"/>
                  <a:gd name="connsiteY26-32058" fmla="*/ 737316 h 2460329"/>
                  <a:gd name="connsiteX27-32059" fmla="*/ 696594 w 1910719"/>
                  <a:gd name="connsiteY27-32060" fmla="*/ 1929906 h 2460329"/>
                  <a:gd name="connsiteX28-32061" fmla="*/ 721839 w 1910719"/>
                  <a:gd name="connsiteY28-32062" fmla="*/ 855714 h 2460329"/>
                  <a:gd name="connsiteX29-32063" fmla="*/ 742319 w 1910719"/>
                  <a:gd name="connsiteY29-32064" fmla="*/ 1720296 h 2460329"/>
                  <a:gd name="connsiteX30-32065" fmla="*/ 769624 w 1910719"/>
                  <a:gd name="connsiteY30-32066" fmla="*/ 939022 h 2460329"/>
                  <a:gd name="connsiteX31-32067" fmla="*/ 798040 w 1910719"/>
                  <a:gd name="connsiteY31-32068" fmla="*/ 1672756 h 2460329"/>
                  <a:gd name="connsiteX32-32069" fmla="*/ 821063 w 1910719"/>
                  <a:gd name="connsiteY32-32070" fmla="*/ 998597 h 2460329"/>
                  <a:gd name="connsiteX33-32071" fmla="*/ 845183 w 1910719"/>
                  <a:gd name="connsiteY33-32072" fmla="*/ 1602210 h 2460329"/>
                  <a:gd name="connsiteX34-32073" fmla="*/ 870597 w 1910719"/>
                  <a:gd name="connsiteY34-32074" fmla="*/ 1017675 h 2460329"/>
                  <a:gd name="connsiteX35-32075" fmla="*/ 899154 w 1910719"/>
                  <a:gd name="connsiteY35-32076" fmla="*/ 1553361 h 2460329"/>
                  <a:gd name="connsiteX36-32077" fmla="*/ 928221 w 1910719"/>
                  <a:gd name="connsiteY36-32078" fmla="*/ 1063664 h 2460329"/>
                  <a:gd name="connsiteX37-32079" fmla="*/ 962007 w 1910719"/>
                  <a:gd name="connsiteY37-32080" fmla="*/ 1502607 h 2460329"/>
                  <a:gd name="connsiteX38-32081" fmla="*/ 991397 w 1910719"/>
                  <a:gd name="connsiteY38-32082" fmla="*/ 1083205 h 2460329"/>
                  <a:gd name="connsiteX39-32083" fmla="*/ 1026143 w 1910719"/>
                  <a:gd name="connsiteY39-32084" fmla="*/ 1464371 h 2460329"/>
                  <a:gd name="connsiteX40-32085" fmla="*/ 1059337 w 1910719"/>
                  <a:gd name="connsiteY40-32086" fmla="*/ 1049071 h 2460329"/>
                  <a:gd name="connsiteX41-32087" fmla="*/ 1088716 w 1910719"/>
                  <a:gd name="connsiteY41-32088" fmla="*/ 1398870 h 2460329"/>
                  <a:gd name="connsiteX42-32089" fmla="*/ 1113800 w 1910719"/>
                  <a:gd name="connsiteY42-32090" fmla="*/ 1071464 h 2460329"/>
                  <a:gd name="connsiteX43-32091" fmla="*/ 1154439 w 1910719"/>
                  <a:gd name="connsiteY43-32092" fmla="*/ 1390523 h 2460329"/>
                  <a:gd name="connsiteX44-32093" fmla="*/ 1185557 w 1910719"/>
                  <a:gd name="connsiteY44-32094" fmla="*/ 1091758 h 2460329"/>
                  <a:gd name="connsiteX45-32095" fmla="*/ 1225238 w 1910719"/>
                  <a:gd name="connsiteY45-32096" fmla="*/ 1378641 h 2460329"/>
                  <a:gd name="connsiteX46-32097" fmla="*/ 1255089 w 1910719"/>
                  <a:gd name="connsiteY46-32098" fmla="*/ 1072619 h 2460329"/>
                  <a:gd name="connsiteX47-32099" fmla="*/ 1289378 w 1910719"/>
                  <a:gd name="connsiteY47-32100" fmla="*/ 1413974 h 2460329"/>
                  <a:gd name="connsiteX48-32101" fmla="*/ 1324151 w 1910719"/>
                  <a:gd name="connsiteY48-32102" fmla="*/ 1078335 h 2460329"/>
                  <a:gd name="connsiteX49-32103" fmla="*/ 1368912 w 1910719"/>
                  <a:gd name="connsiteY49-32104" fmla="*/ 1393554 h 2460329"/>
                  <a:gd name="connsiteX50-32105" fmla="*/ 1407336 w 1910719"/>
                  <a:gd name="connsiteY50-32106" fmla="*/ 1087017 h 2460329"/>
                  <a:gd name="connsiteX51-32107" fmla="*/ 1438767 w 1910719"/>
                  <a:gd name="connsiteY51-32108" fmla="*/ 1392185 h 2460329"/>
                  <a:gd name="connsiteX52-32109" fmla="*/ 1478778 w 1910719"/>
                  <a:gd name="connsiteY52-32110" fmla="*/ 1113596 h 2460329"/>
                  <a:gd name="connsiteX53-32111" fmla="*/ 1515919 w 1910719"/>
                  <a:gd name="connsiteY53-32112" fmla="*/ 1403025 h 2460329"/>
                  <a:gd name="connsiteX54-32113" fmla="*/ 1563072 w 1910719"/>
                  <a:gd name="connsiteY54-32114" fmla="*/ 1116584 h 2460329"/>
                  <a:gd name="connsiteX55-32115" fmla="*/ 1603076 w 1910719"/>
                  <a:gd name="connsiteY55-32116" fmla="*/ 1391051 h 2460329"/>
                  <a:gd name="connsiteX56-32117" fmla="*/ 1642125 w 1910719"/>
                  <a:gd name="connsiteY56-32118" fmla="*/ 1108307 h 2460329"/>
                  <a:gd name="connsiteX57-32119" fmla="*/ 1681657 w 1910719"/>
                  <a:gd name="connsiteY57-32120" fmla="*/ 1393597 h 2460329"/>
                  <a:gd name="connsiteX58-32121" fmla="*/ 1731660 w 1910719"/>
                  <a:gd name="connsiteY58-32122" fmla="*/ 1108048 h 2460329"/>
                  <a:gd name="connsiteX59-32123" fmla="*/ 1770711 w 1910719"/>
                  <a:gd name="connsiteY59-32124" fmla="*/ 1386932 h 2460329"/>
                  <a:gd name="connsiteX60-32125" fmla="*/ 1812618 w 1910719"/>
                  <a:gd name="connsiteY60-32126" fmla="*/ 1140873 h 2460329"/>
                  <a:gd name="connsiteX61-32127" fmla="*/ 1845955 w 1910719"/>
                  <a:gd name="connsiteY61-32128" fmla="*/ 1357651 h 2460329"/>
                  <a:gd name="connsiteX62-32129" fmla="*/ 1910719 w 1910719"/>
                  <a:gd name="connsiteY62-32130" fmla="*/ 1112029 h 2460329"/>
                  <a:gd name="connsiteX0-32131" fmla="*/ 0 w 1910719"/>
                  <a:gd name="connsiteY0-32132" fmla="*/ 1412109 h 2460329"/>
                  <a:gd name="connsiteX1-32133" fmla="*/ 37153 w 1910719"/>
                  <a:gd name="connsiteY1-32134" fmla="*/ 1109856 h 2460329"/>
                  <a:gd name="connsiteX2-32135" fmla="*/ 62867 w 1910719"/>
                  <a:gd name="connsiteY2-32136" fmla="*/ 1393646 h 2460329"/>
                  <a:gd name="connsiteX3-32137" fmla="*/ 103827 w 1910719"/>
                  <a:gd name="connsiteY3-32138" fmla="*/ 1082859 h 2460329"/>
                  <a:gd name="connsiteX4-32139" fmla="*/ 125733 w 1910719"/>
                  <a:gd name="connsiteY4-32140" fmla="*/ 1419293 h 2460329"/>
                  <a:gd name="connsiteX5-32141" fmla="*/ 170819 w 1910719"/>
                  <a:gd name="connsiteY5-32142" fmla="*/ 1151419 h 2460329"/>
                  <a:gd name="connsiteX6-32143" fmla="*/ 173603 w 1910719"/>
                  <a:gd name="connsiteY6-32144" fmla="*/ 1127906 h 2460329"/>
                  <a:gd name="connsiteX7-32145" fmla="*/ 200027 w 1910719"/>
                  <a:gd name="connsiteY7-32146" fmla="*/ 1509995 h 2460329"/>
                  <a:gd name="connsiteX8-32147" fmla="*/ 220352 w 1910719"/>
                  <a:gd name="connsiteY8-32148" fmla="*/ 1033313 h 2460329"/>
                  <a:gd name="connsiteX9-32149" fmla="*/ 250986 w 1910719"/>
                  <a:gd name="connsiteY9-32150" fmla="*/ 1564209 h 2460329"/>
                  <a:gd name="connsiteX10-32151" fmla="*/ 286391 w 1910719"/>
                  <a:gd name="connsiteY10-32152" fmla="*/ 930802 h 2460329"/>
                  <a:gd name="connsiteX11-32153" fmla="*/ 299087 w 1910719"/>
                  <a:gd name="connsiteY11-32154" fmla="*/ 1730975 h 2460329"/>
                  <a:gd name="connsiteX12-32155" fmla="*/ 328936 w 1910719"/>
                  <a:gd name="connsiteY12-32156" fmla="*/ 770855 h 2460329"/>
                  <a:gd name="connsiteX13-32157" fmla="*/ 342263 w 1910719"/>
                  <a:gd name="connsiteY13-32158" fmla="*/ 1883520 h 2460329"/>
                  <a:gd name="connsiteX14-32159" fmla="*/ 377830 w 1910719"/>
                  <a:gd name="connsiteY14-32160" fmla="*/ 610762 h 2460329"/>
                  <a:gd name="connsiteX15-32161" fmla="*/ 400044 w 1910719"/>
                  <a:gd name="connsiteY15-32162" fmla="*/ 2060465 h 2460329"/>
                  <a:gd name="connsiteX16-32163" fmla="*/ 434345 w 1910719"/>
                  <a:gd name="connsiteY16-32164" fmla="*/ 458436 h 2460329"/>
                  <a:gd name="connsiteX17-32165" fmla="*/ 460363 w 1910719"/>
                  <a:gd name="connsiteY17-32166" fmla="*/ 2238585 h 2460329"/>
                  <a:gd name="connsiteX18-32167" fmla="*/ 492130 w 1910719"/>
                  <a:gd name="connsiteY18-32168" fmla="*/ 298415 h 2460329"/>
                  <a:gd name="connsiteX19-32169" fmla="*/ 513063 w 1910719"/>
                  <a:gd name="connsiteY19-32170" fmla="*/ 2459491 h 2460329"/>
                  <a:gd name="connsiteX20-32171" fmla="*/ 540395 w 1910719"/>
                  <a:gd name="connsiteY20-32172" fmla="*/ 141 h 2460329"/>
                  <a:gd name="connsiteX21-32173" fmla="*/ 558783 w 1910719"/>
                  <a:gd name="connsiteY21-32174" fmla="*/ 2334211 h 2460329"/>
                  <a:gd name="connsiteX22-32175" fmla="*/ 583570 w 1910719"/>
                  <a:gd name="connsiteY22-32176" fmla="*/ 240562 h 2460329"/>
                  <a:gd name="connsiteX23-32177" fmla="*/ 608317 w 1910719"/>
                  <a:gd name="connsiteY23-32178" fmla="*/ 2206127 h 2460329"/>
                  <a:gd name="connsiteX24-32179" fmla="*/ 626747 w 1910719"/>
                  <a:gd name="connsiteY24-32180" fmla="*/ 484037 h 2460329"/>
                  <a:gd name="connsiteX25-32181" fmla="*/ 654678 w 1910719"/>
                  <a:gd name="connsiteY25-32182" fmla="*/ 2011522 h 2460329"/>
                  <a:gd name="connsiteX26-32183" fmla="*/ 667391 w 1910719"/>
                  <a:gd name="connsiteY26-32184" fmla="*/ 737316 h 2460329"/>
                  <a:gd name="connsiteX27-32185" fmla="*/ 696594 w 1910719"/>
                  <a:gd name="connsiteY27-32186" fmla="*/ 1929906 h 2460329"/>
                  <a:gd name="connsiteX28-32187" fmla="*/ 721839 w 1910719"/>
                  <a:gd name="connsiteY28-32188" fmla="*/ 855714 h 2460329"/>
                  <a:gd name="connsiteX29-32189" fmla="*/ 742319 w 1910719"/>
                  <a:gd name="connsiteY29-32190" fmla="*/ 1720296 h 2460329"/>
                  <a:gd name="connsiteX30-32191" fmla="*/ 769624 w 1910719"/>
                  <a:gd name="connsiteY30-32192" fmla="*/ 939022 h 2460329"/>
                  <a:gd name="connsiteX31-32193" fmla="*/ 798040 w 1910719"/>
                  <a:gd name="connsiteY31-32194" fmla="*/ 1672756 h 2460329"/>
                  <a:gd name="connsiteX32-32195" fmla="*/ 821063 w 1910719"/>
                  <a:gd name="connsiteY32-32196" fmla="*/ 998597 h 2460329"/>
                  <a:gd name="connsiteX33-32197" fmla="*/ 845183 w 1910719"/>
                  <a:gd name="connsiteY33-32198" fmla="*/ 1602210 h 2460329"/>
                  <a:gd name="connsiteX34-32199" fmla="*/ 870597 w 1910719"/>
                  <a:gd name="connsiteY34-32200" fmla="*/ 1017675 h 2460329"/>
                  <a:gd name="connsiteX35-32201" fmla="*/ 899154 w 1910719"/>
                  <a:gd name="connsiteY35-32202" fmla="*/ 1553361 h 2460329"/>
                  <a:gd name="connsiteX36-32203" fmla="*/ 928221 w 1910719"/>
                  <a:gd name="connsiteY36-32204" fmla="*/ 1063664 h 2460329"/>
                  <a:gd name="connsiteX37-32205" fmla="*/ 962007 w 1910719"/>
                  <a:gd name="connsiteY37-32206" fmla="*/ 1502607 h 2460329"/>
                  <a:gd name="connsiteX38-32207" fmla="*/ 993301 w 1910719"/>
                  <a:gd name="connsiteY38-32208" fmla="*/ 1027817 h 2460329"/>
                  <a:gd name="connsiteX39-32209" fmla="*/ 1026143 w 1910719"/>
                  <a:gd name="connsiteY39-32210" fmla="*/ 1464371 h 2460329"/>
                  <a:gd name="connsiteX40-32211" fmla="*/ 1059337 w 1910719"/>
                  <a:gd name="connsiteY40-32212" fmla="*/ 1049071 h 2460329"/>
                  <a:gd name="connsiteX41-32213" fmla="*/ 1088716 w 1910719"/>
                  <a:gd name="connsiteY41-32214" fmla="*/ 1398870 h 2460329"/>
                  <a:gd name="connsiteX42-32215" fmla="*/ 1113800 w 1910719"/>
                  <a:gd name="connsiteY42-32216" fmla="*/ 1071464 h 2460329"/>
                  <a:gd name="connsiteX43-32217" fmla="*/ 1154439 w 1910719"/>
                  <a:gd name="connsiteY43-32218" fmla="*/ 1390523 h 2460329"/>
                  <a:gd name="connsiteX44-32219" fmla="*/ 1185557 w 1910719"/>
                  <a:gd name="connsiteY44-32220" fmla="*/ 1091758 h 2460329"/>
                  <a:gd name="connsiteX45-32221" fmla="*/ 1225238 w 1910719"/>
                  <a:gd name="connsiteY45-32222" fmla="*/ 1378641 h 2460329"/>
                  <a:gd name="connsiteX46-32223" fmla="*/ 1255089 w 1910719"/>
                  <a:gd name="connsiteY46-32224" fmla="*/ 1072619 h 2460329"/>
                  <a:gd name="connsiteX47-32225" fmla="*/ 1289378 w 1910719"/>
                  <a:gd name="connsiteY47-32226" fmla="*/ 1413974 h 2460329"/>
                  <a:gd name="connsiteX48-32227" fmla="*/ 1324151 w 1910719"/>
                  <a:gd name="connsiteY48-32228" fmla="*/ 1078335 h 2460329"/>
                  <a:gd name="connsiteX49-32229" fmla="*/ 1368912 w 1910719"/>
                  <a:gd name="connsiteY49-32230" fmla="*/ 1393554 h 2460329"/>
                  <a:gd name="connsiteX50-32231" fmla="*/ 1407336 w 1910719"/>
                  <a:gd name="connsiteY50-32232" fmla="*/ 1087017 h 2460329"/>
                  <a:gd name="connsiteX51-32233" fmla="*/ 1438767 w 1910719"/>
                  <a:gd name="connsiteY51-32234" fmla="*/ 1392185 h 2460329"/>
                  <a:gd name="connsiteX52-32235" fmla="*/ 1478778 w 1910719"/>
                  <a:gd name="connsiteY52-32236" fmla="*/ 1113596 h 2460329"/>
                  <a:gd name="connsiteX53-32237" fmla="*/ 1515919 w 1910719"/>
                  <a:gd name="connsiteY53-32238" fmla="*/ 1403025 h 2460329"/>
                  <a:gd name="connsiteX54-32239" fmla="*/ 1563072 w 1910719"/>
                  <a:gd name="connsiteY54-32240" fmla="*/ 1116584 h 2460329"/>
                  <a:gd name="connsiteX55-32241" fmla="*/ 1603076 w 1910719"/>
                  <a:gd name="connsiteY55-32242" fmla="*/ 1391051 h 2460329"/>
                  <a:gd name="connsiteX56-32243" fmla="*/ 1642125 w 1910719"/>
                  <a:gd name="connsiteY56-32244" fmla="*/ 1108307 h 2460329"/>
                  <a:gd name="connsiteX57-32245" fmla="*/ 1681657 w 1910719"/>
                  <a:gd name="connsiteY57-32246" fmla="*/ 1393597 h 2460329"/>
                  <a:gd name="connsiteX58-32247" fmla="*/ 1731660 w 1910719"/>
                  <a:gd name="connsiteY58-32248" fmla="*/ 1108048 h 2460329"/>
                  <a:gd name="connsiteX59-32249" fmla="*/ 1770711 w 1910719"/>
                  <a:gd name="connsiteY59-32250" fmla="*/ 1386932 h 2460329"/>
                  <a:gd name="connsiteX60-32251" fmla="*/ 1812618 w 1910719"/>
                  <a:gd name="connsiteY60-32252" fmla="*/ 1140873 h 2460329"/>
                  <a:gd name="connsiteX61-32253" fmla="*/ 1845955 w 1910719"/>
                  <a:gd name="connsiteY61-32254" fmla="*/ 1357651 h 2460329"/>
                  <a:gd name="connsiteX62-32255" fmla="*/ 1910719 w 1910719"/>
                  <a:gd name="connsiteY62-32256" fmla="*/ 1112029 h 2460329"/>
                  <a:gd name="connsiteX0-32257" fmla="*/ 0 w 1910719"/>
                  <a:gd name="connsiteY0-32258" fmla="*/ 1412109 h 2460329"/>
                  <a:gd name="connsiteX1-32259" fmla="*/ 37153 w 1910719"/>
                  <a:gd name="connsiteY1-32260" fmla="*/ 1109856 h 2460329"/>
                  <a:gd name="connsiteX2-32261" fmla="*/ 62867 w 1910719"/>
                  <a:gd name="connsiteY2-32262" fmla="*/ 1393646 h 2460329"/>
                  <a:gd name="connsiteX3-32263" fmla="*/ 103827 w 1910719"/>
                  <a:gd name="connsiteY3-32264" fmla="*/ 1082859 h 2460329"/>
                  <a:gd name="connsiteX4-32265" fmla="*/ 125733 w 1910719"/>
                  <a:gd name="connsiteY4-32266" fmla="*/ 1419293 h 2460329"/>
                  <a:gd name="connsiteX5-32267" fmla="*/ 170819 w 1910719"/>
                  <a:gd name="connsiteY5-32268" fmla="*/ 1151419 h 2460329"/>
                  <a:gd name="connsiteX6-32269" fmla="*/ 173603 w 1910719"/>
                  <a:gd name="connsiteY6-32270" fmla="*/ 1127906 h 2460329"/>
                  <a:gd name="connsiteX7-32271" fmla="*/ 200027 w 1910719"/>
                  <a:gd name="connsiteY7-32272" fmla="*/ 1509995 h 2460329"/>
                  <a:gd name="connsiteX8-32273" fmla="*/ 220352 w 1910719"/>
                  <a:gd name="connsiteY8-32274" fmla="*/ 1033313 h 2460329"/>
                  <a:gd name="connsiteX9-32275" fmla="*/ 250986 w 1910719"/>
                  <a:gd name="connsiteY9-32276" fmla="*/ 1564209 h 2460329"/>
                  <a:gd name="connsiteX10-32277" fmla="*/ 286391 w 1910719"/>
                  <a:gd name="connsiteY10-32278" fmla="*/ 930802 h 2460329"/>
                  <a:gd name="connsiteX11-32279" fmla="*/ 299087 w 1910719"/>
                  <a:gd name="connsiteY11-32280" fmla="*/ 1730975 h 2460329"/>
                  <a:gd name="connsiteX12-32281" fmla="*/ 328936 w 1910719"/>
                  <a:gd name="connsiteY12-32282" fmla="*/ 770855 h 2460329"/>
                  <a:gd name="connsiteX13-32283" fmla="*/ 342263 w 1910719"/>
                  <a:gd name="connsiteY13-32284" fmla="*/ 1883520 h 2460329"/>
                  <a:gd name="connsiteX14-32285" fmla="*/ 377830 w 1910719"/>
                  <a:gd name="connsiteY14-32286" fmla="*/ 610762 h 2460329"/>
                  <a:gd name="connsiteX15-32287" fmla="*/ 400044 w 1910719"/>
                  <a:gd name="connsiteY15-32288" fmla="*/ 2060465 h 2460329"/>
                  <a:gd name="connsiteX16-32289" fmla="*/ 434345 w 1910719"/>
                  <a:gd name="connsiteY16-32290" fmla="*/ 458436 h 2460329"/>
                  <a:gd name="connsiteX17-32291" fmla="*/ 460363 w 1910719"/>
                  <a:gd name="connsiteY17-32292" fmla="*/ 2238585 h 2460329"/>
                  <a:gd name="connsiteX18-32293" fmla="*/ 492130 w 1910719"/>
                  <a:gd name="connsiteY18-32294" fmla="*/ 298415 h 2460329"/>
                  <a:gd name="connsiteX19-32295" fmla="*/ 513063 w 1910719"/>
                  <a:gd name="connsiteY19-32296" fmla="*/ 2459491 h 2460329"/>
                  <a:gd name="connsiteX20-32297" fmla="*/ 540395 w 1910719"/>
                  <a:gd name="connsiteY20-32298" fmla="*/ 141 h 2460329"/>
                  <a:gd name="connsiteX21-32299" fmla="*/ 558783 w 1910719"/>
                  <a:gd name="connsiteY21-32300" fmla="*/ 2334211 h 2460329"/>
                  <a:gd name="connsiteX22-32301" fmla="*/ 583570 w 1910719"/>
                  <a:gd name="connsiteY22-32302" fmla="*/ 240562 h 2460329"/>
                  <a:gd name="connsiteX23-32303" fmla="*/ 608317 w 1910719"/>
                  <a:gd name="connsiteY23-32304" fmla="*/ 2206127 h 2460329"/>
                  <a:gd name="connsiteX24-32305" fmla="*/ 626747 w 1910719"/>
                  <a:gd name="connsiteY24-32306" fmla="*/ 484037 h 2460329"/>
                  <a:gd name="connsiteX25-32307" fmla="*/ 654678 w 1910719"/>
                  <a:gd name="connsiteY25-32308" fmla="*/ 2011522 h 2460329"/>
                  <a:gd name="connsiteX26-32309" fmla="*/ 667391 w 1910719"/>
                  <a:gd name="connsiteY26-32310" fmla="*/ 737316 h 2460329"/>
                  <a:gd name="connsiteX27-32311" fmla="*/ 696594 w 1910719"/>
                  <a:gd name="connsiteY27-32312" fmla="*/ 1929906 h 2460329"/>
                  <a:gd name="connsiteX28-32313" fmla="*/ 721839 w 1910719"/>
                  <a:gd name="connsiteY28-32314" fmla="*/ 855714 h 2460329"/>
                  <a:gd name="connsiteX29-32315" fmla="*/ 742319 w 1910719"/>
                  <a:gd name="connsiteY29-32316" fmla="*/ 1720296 h 2460329"/>
                  <a:gd name="connsiteX30-32317" fmla="*/ 769624 w 1910719"/>
                  <a:gd name="connsiteY30-32318" fmla="*/ 939022 h 2460329"/>
                  <a:gd name="connsiteX31-32319" fmla="*/ 798040 w 1910719"/>
                  <a:gd name="connsiteY31-32320" fmla="*/ 1672756 h 2460329"/>
                  <a:gd name="connsiteX32-32321" fmla="*/ 821063 w 1910719"/>
                  <a:gd name="connsiteY32-32322" fmla="*/ 998597 h 2460329"/>
                  <a:gd name="connsiteX33-32323" fmla="*/ 845183 w 1910719"/>
                  <a:gd name="connsiteY33-32324" fmla="*/ 1602210 h 2460329"/>
                  <a:gd name="connsiteX34-32325" fmla="*/ 870597 w 1910719"/>
                  <a:gd name="connsiteY34-32326" fmla="*/ 1017675 h 2460329"/>
                  <a:gd name="connsiteX35-32327" fmla="*/ 899154 w 1910719"/>
                  <a:gd name="connsiteY35-32328" fmla="*/ 1553361 h 2460329"/>
                  <a:gd name="connsiteX36-32329" fmla="*/ 930126 w 1910719"/>
                  <a:gd name="connsiteY36-32330" fmla="*/ 1017507 h 2460329"/>
                  <a:gd name="connsiteX37-32331" fmla="*/ 962007 w 1910719"/>
                  <a:gd name="connsiteY37-32332" fmla="*/ 1502607 h 2460329"/>
                  <a:gd name="connsiteX38-32333" fmla="*/ 993301 w 1910719"/>
                  <a:gd name="connsiteY38-32334" fmla="*/ 1027817 h 2460329"/>
                  <a:gd name="connsiteX39-32335" fmla="*/ 1026143 w 1910719"/>
                  <a:gd name="connsiteY39-32336" fmla="*/ 1464371 h 2460329"/>
                  <a:gd name="connsiteX40-32337" fmla="*/ 1059337 w 1910719"/>
                  <a:gd name="connsiteY40-32338" fmla="*/ 1049071 h 2460329"/>
                  <a:gd name="connsiteX41-32339" fmla="*/ 1088716 w 1910719"/>
                  <a:gd name="connsiteY41-32340" fmla="*/ 1398870 h 2460329"/>
                  <a:gd name="connsiteX42-32341" fmla="*/ 1113800 w 1910719"/>
                  <a:gd name="connsiteY42-32342" fmla="*/ 1071464 h 2460329"/>
                  <a:gd name="connsiteX43-32343" fmla="*/ 1154439 w 1910719"/>
                  <a:gd name="connsiteY43-32344" fmla="*/ 1390523 h 2460329"/>
                  <a:gd name="connsiteX44-32345" fmla="*/ 1185557 w 1910719"/>
                  <a:gd name="connsiteY44-32346" fmla="*/ 1091758 h 2460329"/>
                  <a:gd name="connsiteX45-32347" fmla="*/ 1225238 w 1910719"/>
                  <a:gd name="connsiteY45-32348" fmla="*/ 1378641 h 2460329"/>
                  <a:gd name="connsiteX46-32349" fmla="*/ 1255089 w 1910719"/>
                  <a:gd name="connsiteY46-32350" fmla="*/ 1072619 h 2460329"/>
                  <a:gd name="connsiteX47-32351" fmla="*/ 1289378 w 1910719"/>
                  <a:gd name="connsiteY47-32352" fmla="*/ 1413974 h 2460329"/>
                  <a:gd name="connsiteX48-32353" fmla="*/ 1324151 w 1910719"/>
                  <a:gd name="connsiteY48-32354" fmla="*/ 1078335 h 2460329"/>
                  <a:gd name="connsiteX49-32355" fmla="*/ 1368912 w 1910719"/>
                  <a:gd name="connsiteY49-32356" fmla="*/ 1393554 h 2460329"/>
                  <a:gd name="connsiteX50-32357" fmla="*/ 1407336 w 1910719"/>
                  <a:gd name="connsiteY50-32358" fmla="*/ 1087017 h 2460329"/>
                  <a:gd name="connsiteX51-32359" fmla="*/ 1438767 w 1910719"/>
                  <a:gd name="connsiteY51-32360" fmla="*/ 1392185 h 2460329"/>
                  <a:gd name="connsiteX52-32361" fmla="*/ 1478778 w 1910719"/>
                  <a:gd name="connsiteY52-32362" fmla="*/ 1113596 h 2460329"/>
                  <a:gd name="connsiteX53-32363" fmla="*/ 1515919 w 1910719"/>
                  <a:gd name="connsiteY53-32364" fmla="*/ 1403025 h 2460329"/>
                  <a:gd name="connsiteX54-32365" fmla="*/ 1563072 w 1910719"/>
                  <a:gd name="connsiteY54-32366" fmla="*/ 1116584 h 2460329"/>
                  <a:gd name="connsiteX55-32367" fmla="*/ 1603076 w 1910719"/>
                  <a:gd name="connsiteY55-32368" fmla="*/ 1391051 h 2460329"/>
                  <a:gd name="connsiteX56-32369" fmla="*/ 1642125 w 1910719"/>
                  <a:gd name="connsiteY56-32370" fmla="*/ 1108307 h 2460329"/>
                  <a:gd name="connsiteX57-32371" fmla="*/ 1681657 w 1910719"/>
                  <a:gd name="connsiteY57-32372" fmla="*/ 1393597 h 2460329"/>
                  <a:gd name="connsiteX58-32373" fmla="*/ 1731660 w 1910719"/>
                  <a:gd name="connsiteY58-32374" fmla="*/ 1108048 h 2460329"/>
                  <a:gd name="connsiteX59-32375" fmla="*/ 1770711 w 1910719"/>
                  <a:gd name="connsiteY59-32376" fmla="*/ 1386932 h 2460329"/>
                  <a:gd name="connsiteX60-32377" fmla="*/ 1812618 w 1910719"/>
                  <a:gd name="connsiteY60-32378" fmla="*/ 1140873 h 2460329"/>
                  <a:gd name="connsiteX61-32379" fmla="*/ 1845955 w 1910719"/>
                  <a:gd name="connsiteY61-32380" fmla="*/ 1357651 h 2460329"/>
                  <a:gd name="connsiteX62-32381" fmla="*/ 1910719 w 1910719"/>
                  <a:gd name="connsiteY62-32382" fmla="*/ 1112029 h 2460329"/>
                  <a:gd name="connsiteX0-32383" fmla="*/ 0 w 1910719"/>
                  <a:gd name="connsiteY0-32384" fmla="*/ 1412109 h 2460329"/>
                  <a:gd name="connsiteX1-32385" fmla="*/ 37153 w 1910719"/>
                  <a:gd name="connsiteY1-32386" fmla="*/ 1109856 h 2460329"/>
                  <a:gd name="connsiteX2-32387" fmla="*/ 62867 w 1910719"/>
                  <a:gd name="connsiteY2-32388" fmla="*/ 1393646 h 2460329"/>
                  <a:gd name="connsiteX3-32389" fmla="*/ 103827 w 1910719"/>
                  <a:gd name="connsiteY3-32390" fmla="*/ 1082859 h 2460329"/>
                  <a:gd name="connsiteX4-32391" fmla="*/ 125733 w 1910719"/>
                  <a:gd name="connsiteY4-32392" fmla="*/ 1419293 h 2460329"/>
                  <a:gd name="connsiteX5-32393" fmla="*/ 170819 w 1910719"/>
                  <a:gd name="connsiteY5-32394" fmla="*/ 1151419 h 2460329"/>
                  <a:gd name="connsiteX6-32395" fmla="*/ 173603 w 1910719"/>
                  <a:gd name="connsiteY6-32396" fmla="*/ 1127906 h 2460329"/>
                  <a:gd name="connsiteX7-32397" fmla="*/ 200027 w 1910719"/>
                  <a:gd name="connsiteY7-32398" fmla="*/ 1509995 h 2460329"/>
                  <a:gd name="connsiteX8-32399" fmla="*/ 220352 w 1910719"/>
                  <a:gd name="connsiteY8-32400" fmla="*/ 1033313 h 2460329"/>
                  <a:gd name="connsiteX9-32401" fmla="*/ 250986 w 1910719"/>
                  <a:gd name="connsiteY9-32402" fmla="*/ 1564209 h 2460329"/>
                  <a:gd name="connsiteX10-32403" fmla="*/ 286391 w 1910719"/>
                  <a:gd name="connsiteY10-32404" fmla="*/ 930802 h 2460329"/>
                  <a:gd name="connsiteX11-32405" fmla="*/ 299087 w 1910719"/>
                  <a:gd name="connsiteY11-32406" fmla="*/ 1730975 h 2460329"/>
                  <a:gd name="connsiteX12-32407" fmla="*/ 328936 w 1910719"/>
                  <a:gd name="connsiteY12-32408" fmla="*/ 770855 h 2460329"/>
                  <a:gd name="connsiteX13-32409" fmla="*/ 342263 w 1910719"/>
                  <a:gd name="connsiteY13-32410" fmla="*/ 1883520 h 2460329"/>
                  <a:gd name="connsiteX14-32411" fmla="*/ 377830 w 1910719"/>
                  <a:gd name="connsiteY14-32412" fmla="*/ 610762 h 2460329"/>
                  <a:gd name="connsiteX15-32413" fmla="*/ 400044 w 1910719"/>
                  <a:gd name="connsiteY15-32414" fmla="*/ 2060465 h 2460329"/>
                  <a:gd name="connsiteX16-32415" fmla="*/ 434345 w 1910719"/>
                  <a:gd name="connsiteY16-32416" fmla="*/ 458436 h 2460329"/>
                  <a:gd name="connsiteX17-32417" fmla="*/ 460363 w 1910719"/>
                  <a:gd name="connsiteY17-32418" fmla="*/ 2238585 h 2460329"/>
                  <a:gd name="connsiteX18-32419" fmla="*/ 492130 w 1910719"/>
                  <a:gd name="connsiteY18-32420" fmla="*/ 298415 h 2460329"/>
                  <a:gd name="connsiteX19-32421" fmla="*/ 513063 w 1910719"/>
                  <a:gd name="connsiteY19-32422" fmla="*/ 2459491 h 2460329"/>
                  <a:gd name="connsiteX20-32423" fmla="*/ 540395 w 1910719"/>
                  <a:gd name="connsiteY20-32424" fmla="*/ 141 h 2460329"/>
                  <a:gd name="connsiteX21-32425" fmla="*/ 558783 w 1910719"/>
                  <a:gd name="connsiteY21-32426" fmla="*/ 2334211 h 2460329"/>
                  <a:gd name="connsiteX22-32427" fmla="*/ 583570 w 1910719"/>
                  <a:gd name="connsiteY22-32428" fmla="*/ 240562 h 2460329"/>
                  <a:gd name="connsiteX23-32429" fmla="*/ 608317 w 1910719"/>
                  <a:gd name="connsiteY23-32430" fmla="*/ 2206127 h 2460329"/>
                  <a:gd name="connsiteX24-32431" fmla="*/ 626747 w 1910719"/>
                  <a:gd name="connsiteY24-32432" fmla="*/ 484037 h 2460329"/>
                  <a:gd name="connsiteX25-32433" fmla="*/ 654678 w 1910719"/>
                  <a:gd name="connsiteY25-32434" fmla="*/ 2011522 h 2460329"/>
                  <a:gd name="connsiteX26-32435" fmla="*/ 667391 w 1910719"/>
                  <a:gd name="connsiteY26-32436" fmla="*/ 737316 h 2460329"/>
                  <a:gd name="connsiteX27-32437" fmla="*/ 696594 w 1910719"/>
                  <a:gd name="connsiteY27-32438" fmla="*/ 1929906 h 2460329"/>
                  <a:gd name="connsiteX28-32439" fmla="*/ 714221 w 1910719"/>
                  <a:gd name="connsiteY28-32440" fmla="*/ 828020 h 2460329"/>
                  <a:gd name="connsiteX29-32441" fmla="*/ 742319 w 1910719"/>
                  <a:gd name="connsiteY29-32442" fmla="*/ 1720296 h 2460329"/>
                  <a:gd name="connsiteX30-32443" fmla="*/ 769624 w 1910719"/>
                  <a:gd name="connsiteY30-32444" fmla="*/ 939022 h 2460329"/>
                  <a:gd name="connsiteX31-32445" fmla="*/ 798040 w 1910719"/>
                  <a:gd name="connsiteY31-32446" fmla="*/ 1672756 h 2460329"/>
                  <a:gd name="connsiteX32-32447" fmla="*/ 821063 w 1910719"/>
                  <a:gd name="connsiteY32-32448" fmla="*/ 998597 h 2460329"/>
                  <a:gd name="connsiteX33-32449" fmla="*/ 845183 w 1910719"/>
                  <a:gd name="connsiteY33-32450" fmla="*/ 1602210 h 2460329"/>
                  <a:gd name="connsiteX34-32451" fmla="*/ 870597 w 1910719"/>
                  <a:gd name="connsiteY34-32452" fmla="*/ 1017675 h 2460329"/>
                  <a:gd name="connsiteX35-32453" fmla="*/ 899154 w 1910719"/>
                  <a:gd name="connsiteY35-32454" fmla="*/ 1553361 h 2460329"/>
                  <a:gd name="connsiteX36-32455" fmla="*/ 930126 w 1910719"/>
                  <a:gd name="connsiteY36-32456" fmla="*/ 1017507 h 2460329"/>
                  <a:gd name="connsiteX37-32457" fmla="*/ 962007 w 1910719"/>
                  <a:gd name="connsiteY37-32458" fmla="*/ 1502607 h 2460329"/>
                  <a:gd name="connsiteX38-32459" fmla="*/ 993301 w 1910719"/>
                  <a:gd name="connsiteY38-32460" fmla="*/ 1027817 h 2460329"/>
                  <a:gd name="connsiteX39-32461" fmla="*/ 1026143 w 1910719"/>
                  <a:gd name="connsiteY39-32462" fmla="*/ 1464371 h 2460329"/>
                  <a:gd name="connsiteX40-32463" fmla="*/ 1059337 w 1910719"/>
                  <a:gd name="connsiteY40-32464" fmla="*/ 1049071 h 2460329"/>
                  <a:gd name="connsiteX41-32465" fmla="*/ 1088716 w 1910719"/>
                  <a:gd name="connsiteY41-32466" fmla="*/ 1398870 h 2460329"/>
                  <a:gd name="connsiteX42-32467" fmla="*/ 1113800 w 1910719"/>
                  <a:gd name="connsiteY42-32468" fmla="*/ 1071464 h 2460329"/>
                  <a:gd name="connsiteX43-32469" fmla="*/ 1154439 w 1910719"/>
                  <a:gd name="connsiteY43-32470" fmla="*/ 1390523 h 2460329"/>
                  <a:gd name="connsiteX44-32471" fmla="*/ 1185557 w 1910719"/>
                  <a:gd name="connsiteY44-32472" fmla="*/ 1091758 h 2460329"/>
                  <a:gd name="connsiteX45-32473" fmla="*/ 1225238 w 1910719"/>
                  <a:gd name="connsiteY45-32474" fmla="*/ 1378641 h 2460329"/>
                  <a:gd name="connsiteX46-32475" fmla="*/ 1255089 w 1910719"/>
                  <a:gd name="connsiteY46-32476" fmla="*/ 1072619 h 2460329"/>
                  <a:gd name="connsiteX47-32477" fmla="*/ 1289378 w 1910719"/>
                  <a:gd name="connsiteY47-32478" fmla="*/ 1413974 h 2460329"/>
                  <a:gd name="connsiteX48-32479" fmla="*/ 1324151 w 1910719"/>
                  <a:gd name="connsiteY48-32480" fmla="*/ 1078335 h 2460329"/>
                  <a:gd name="connsiteX49-32481" fmla="*/ 1368912 w 1910719"/>
                  <a:gd name="connsiteY49-32482" fmla="*/ 1393554 h 2460329"/>
                  <a:gd name="connsiteX50-32483" fmla="*/ 1407336 w 1910719"/>
                  <a:gd name="connsiteY50-32484" fmla="*/ 1087017 h 2460329"/>
                  <a:gd name="connsiteX51-32485" fmla="*/ 1438767 w 1910719"/>
                  <a:gd name="connsiteY51-32486" fmla="*/ 1392185 h 2460329"/>
                  <a:gd name="connsiteX52-32487" fmla="*/ 1478778 w 1910719"/>
                  <a:gd name="connsiteY52-32488" fmla="*/ 1113596 h 2460329"/>
                  <a:gd name="connsiteX53-32489" fmla="*/ 1515919 w 1910719"/>
                  <a:gd name="connsiteY53-32490" fmla="*/ 1403025 h 2460329"/>
                  <a:gd name="connsiteX54-32491" fmla="*/ 1563072 w 1910719"/>
                  <a:gd name="connsiteY54-32492" fmla="*/ 1116584 h 2460329"/>
                  <a:gd name="connsiteX55-32493" fmla="*/ 1603076 w 1910719"/>
                  <a:gd name="connsiteY55-32494" fmla="*/ 1391051 h 2460329"/>
                  <a:gd name="connsiteX56-32495" fmla="*/ 1642125 w 1910719"/>
                  <a:gd name="connsiteY56-32496" fmla="*/ 1108307 h 2460329"/>
                  <a:gd name="connsiteX57-32497" fmla="*/ 1681657 w 1910719"/>
                  <a:gd name="connsiteY57-32498" fmla="*/ 1393597 h 2460329"/>
                  <a:gd name="connsiteX58-32499" fmla="*/ 1731660 w 1910719"/>
                  <a:gd name="connsiteY58-32500" fmla="*/ 1108048 h 2460329"/>
                  <a:gd name="connsiteX59-32501" fmla="*/ 1770711 w 1910719"/>
                  <a:gd name="connsiteY59-32502" fmla="*/ 1386932 h 2460329"/>
                  <a:gd name="connsiteX60-32503" fmla="*/ 1812618 w 1910719"/>
                  <a:gd name="connsiteY60-32504" fmla="*/ 1140873 h 2460329"/>
                  <a:gd name="connsiteX61-32505" fmla="*/ 1845955 w 1910719"/>
                  <a:gd name="connsiteY61-32506" fmla="*/ 1357651 h 2460329"/>
                  <a:gd name="connsiteX62-32507" fmla="*/ 1910719 w 1910719"/>
                  <a:gd name="connsiteY62-32508" fmla="*/ 1112029 h 2460329"/>
                  <a:gd name="connsiteX0-32509" fmla="*/ 0 w 1910719"/>
                  <a:gd name="connsiteY0-32510" fmla="*/ 1412109 h 2460329"/>
                  <a:gd name="connsiteX1-32511" fmla="*/ 37153 w 1910719"/>
                  <a:gd name="connsiteY1-32512" fmla="*/ 1109856 h 2460329"/>
                  <a:gd name="connsiteX2-32513" fmla="*/ 62867 w 1910719"/>
                  <a:gd name="connsiteY2-32514" fmla="*/ 1393646 h 2460329"/>
                  <a:gd name="connsiteX3-32515" fmla="*/ 103827 w 1910719"/>
                  <a:gd name="connsiteY3-32516" fmla="*/ 1082859 h 2460329"/>
                  <a:gd name="connsiteX4-32517" fmla="*/ 125733 w 1910719"/>
                  <a:gd name="connsiteY4-32518" fmla="*/ 1419293 h 2460329"/>
                  <a:gd name="connsiteX5-32519" fmla="*/ 170819 w 1910719"/>
                  <a:gd name="connsiteY5-32520" fmla="*/ 1151419 h 2460329"/>
                  <a:gd name="connsiteX6-32521" fmla="*/ 173603 w 1910719"/>
                  <a:gd name="connsiteY6-32522" fmla="*/ 1127906 h 2460329"/>
                  <a:gd name="connsiteX7-32523" fmla="*/ 200027 w 1910719"/>
                  <a:gd name="connsiteY7-32524" fmla="*/ 1509995 h 2460329"/>
                  <a:gd name="connsiteX8-32525" fmla="*/ 220352 w 1910719"/>
                  <a:gd name="connsiteY8-32526" fmla="*/ 1033313 h 2460329"/>
                  <a:gd name="connsiteX9-32527" fmla="*/ 250986 w 1910719"/>
                  <a:gd name="connsiteY9-32528" fmla="*/ 1564209 h 2460329"/>
                  <a:gd name="connsiteX10-32529" fmla="*/ 286391 w 1910719"/>
                  <a:gd name="connsiteY10-32530" fmla="*/ 930802 h 2460329"/>
                  <a:gd name="connsiteX11-32531" fmla="*/ 299087 w 1910719"/>
                  <a:gd name="connsiteY11-32532" fmla="*/ 1730975 h 2460329"/>
                  <a:gd name="connsiteX12-32533" fmla="*/ 328936 w 1910719"/>
                  <a:gd name="connsiteY12-32534" fmla="*/ 770855 h 2460329"/>
                  <a:gd name="connsiteX13-32535" fmla="*/ 342263 w 1910719"/>
                  <a:gd name="connsiteY13-32536" fmla="*/ 1883520 h 2460329"/>
                  <a:gd name="connsiteX14-32537" fmla="*/ 377830 w 1910719"/>
                  <a:gd name="connsiteY14-32538" fmla="*/ 610762 h 2460329"/>
                  <a:gd name="connsiteX15-32539" fmla="*/ 400044 w 1910719"/>
                  <a:gd name="connsiteY15-32540" fmla="*/ 2060465 h 2460329"/>
                  <a:gd name="connsiteX16-32541" fmla="*/ 434345 w 1910719"/>
                  <a:gd name="connsiteY16-32542" fmla="*/ 458436 h 2460329"/>
                  <a:gd name="connsiteX17-32543" fmla="*/ 460363 w 1910719"/>
                  <a:gd name="connsiteY17-32544" fmla="*/ 2238585 h 2460329"/>
                  <a:gd name="connsiteX18-32545" fmla="*/ 492130 w 1910719"/>
                  <a:gd name="connsiteY18-32546" fmla="*/ 298415 h 2460329"/>
                  <a:gd name="connsiteX19-32547" fmla="*/ 513063 w 1910719"/>
                  <a:gd name="connsiteY19-32548" fmla="*/ 2459491 h 2460329"/>
                  <a:gd name="connsiteX20-32549" fmla="*/ 540395 w 1910719"/>
                  <a:gd name="connsiteY20-32550" fmla="*/ 141 h 2460329"/>
                  <a:gd name="connsiteX21-32551" fmla="*/ 558783 w 1910719"/>
                  <a:gd name="connsiteY21-32552" fmla="*/ 2334211 h 2460329"/>
                  <a:gd name="connsiteX22-32553" fmla="*/ 583570 w 1910719"/>
                  <a:gd name="connsiteY22-32554" fmla="*/ 240562 h 2460329"/>
                  <a:gd name="connsiteX23-32555" fmla="*/ 608317 w 1910719"/>
                  <a:gd name="connsiteY23-32556" fmla="*/ 2206127 h 2460329"/>
                  <a:gd name="connsiteX24-32557" fmla="*/ 626747 w 1910719"/>
                  <a:gd name="connsiteY24-32558" fmla="*/ 484037 h 2460329"/>
                  <a:gd name="connsiteX25-32559" fmla="*/ 654678 w 1910719"/>
                  <a:gd name="connsiteY25-32560" fmla="*/ 2011522 h 2460329"/>
                  <a:gd name="connsiteX26-32561" fmla="*/ 667391 w 1910719"/>
                  <a:gd name="connsiteY26-32562" fmla="*/ 737316 h 2460329"/>
                  <a:gd name="connsiteX27-32563" fmla="*/ 696594 w 1910719"/>
                  <a:gd name="connsiteY27-32564" fmla="*/ 1929906 h 2460329"/>
                  <a:gd name="connsiteX28-32565" fmla="*/ 714221 w 1910719"/>
                  <a:gd name="connsiteY28-32566" fmla="*/ 828020 h 2460329"/>
                  <a:gd name="connsiteX29-32567" fmla="*/ 742319 w 1910719"/>
                  <a:gd name="connsiteY29-32568" fmla="*/ 1720296 h 2460329"/>
                  <a:gd name="connsiteX30-32569" fmla="*/ 763911 w 1910719"/>
                  <a:gd name="connsiteY30-32570" fmla="*/ 906712 h 2460329"/>
                  <a:gd name="connsiteX31-32571" fmla="*/ 798040 w 1910719"/>
                  <a:gd name="connsiteY31-32572" fmla="*/ 1672756 h 2460329"/>
                  <a:gd name="connsiteX32-32573" fmla="*/ 821063 w 1910719"/>
                  <a:gd name="connsiteY32-32574" fmla="*/ 998597 h 2460329"/>
                  <a:gd name="connsiteX33-32575" fmla="*/ 845183 w 1910719"/>
                  <a:gd name="connsiteY33-32576" fmla="*/ 1602210 h 2460329"/>
                  <a:gd name="connsiteX34-32577" fmla="*/ 870597 w 1910719"/>
                  <a:gd name="connsiteY34-32578" fmla="*/ 1017675 h 2460329"/>
                  <a:gd name="connsiteX35-32579" fmla="*/ 899154 w 1910719"/>
                  <a:gd name="connsiteY35-32580" fmla="*/ 1553361 h 2460329"/>
                  <a:gd name="connsiteX36-32581" fmla="*/ 930126 w 1910719"/>
                  <a:gd name="connsiteY36-32582" fmla="*/ 1017507 h 2460329"/>
                  <a:gd name="connsiteX37-32583" fmla="*/ 962007 w 1910719"/>
                  <a:gd name="connsiteY37-32584" fmla="*/ 1502607 h 2460329"/>
                  <a:gd name="connsiteX38-32585" fmla="*/ 993301 w 1910719"/>
                  <a:gd name="connsiteY38-32586" fmla="*/ 1027817 h 2460329"/>
                  <a:gd name="connsiteX39-32587" fmla="*/ 1026143 w 1910719"/>
                  <a:gd name="connsiteY39-32588" fmla="*/ 1464371 h 2460329"/>
                  <a:gd name="connsiteX40-32589" fmla="*/ 1059337 w 1910719"/>
                  <a:gd name="connsiteY40-32590" fmla="*/ 1049071 h 2460329"/>
                  <a:gd name="connsiteX41-32591" fmla="*/ 1088716 w 1910719"/>
                  <a:gd name="connsiteY41-32592" fmla="*/ 1398870 h 2460329"/>
                  <a:gd name="connsiteX42-32593" fmla="*/ 1113800 w 1910719"/>
                  <a:gd name="connsiteY42-32594" fmla="*/ 1071464 h 2460329"/>
                  <a:gd name="connsiteX43-32595" fmla="*/ 1154439 w 1910719"/>
                  <a:gd name="connsiteY43-32596" fmla="*/ 1390523 h 2460329"/>
                  <a:gd name="connsiteX44-32597" fmla="*/ 1185557 w 1910719"/>
                  <a:gd name="connsiteY44-32598" fmla="*/ 1091758 h 2460329"/>
                  <a:gd name="connsiteX45-32599" fmla="*/ 1225238 w 1910719"/>
                  <a:gd name="connsiteY45-32600" fmla="*/ 1378641 h 2460329"/>
                  <a:gd name="connsiteX46-32601" fmla="*/ 1255089 w 1910719"/>
                  <a:gd name="connsiteY46-32602" fmla="*/ 1072619 h 2460329"/>
                  <a:gd name="connsiteX47-32603" fmla="*/ 1289378 w 1910719"/>
                  <a:gd name="connsiteY47-32604" fmla="*/ 1413974 h 2460329"/>
                  <a:gd name="connsiteX48-32605" fmla="*/ 1324151 w 1910719"/>
                  <a:gd name="connsiteY48-32606" fmla="*/ 1078335 h 2460329"/>
                  <a:gd name="connsiteX49-32607" fmla="*/ 1368912 w 1910719"/>
                  <a:gd name="connsiteY49-32608" fmla="*/ 1393554 h 2460329"/>
                  <a:gd name="connsiteX50-32609" fmla="*/ 1407336 w 1910719"/>
                  <a:gd name="connsiteY50-32610" fmla="*/ 1087017 h 2460329"/>
                  <a:gd name="connsiteX51-32611" fmla="*/ 1438767 w 1910719"/>
                  <a:gd name="connsiteY51-32612" fmla="*/ 1392185 h 2460329"/>
                  <a:gd name="connsiteX52-32613" fmla="*/ 1478778 w 1910719"/>
                  <a:gd name="connsiteY52-32614" fmla="*/ 1113596 h 2460329"/>
                  <a:gd name="connsiteX53-32615" fmla="*/ 1515919 w 1910719"/>
                  <a:gd name="connsiteY53-32616" fmla="*/ 1403025 h 2460329"/>
                  <a:gd name="connsiteX54-32617" fmla="*/ 1563072 w 1910719"/>
                  <a:gd name="connsiteY54-32618" fmla="*/ 1116584 h 2460329"/>
                  <a:gd name="connsiteX55-32619" fmla="*/ 1603076 w 1910719"/>
                  <a:gd name="connsiteY55-32620" fmla="*/ 1391051 h 2460329"/>
                  <a:gd name="connsiteX56-32621" fmla="*/ 1642125 w 1910719"/>
                  <a:gd name="connsiteY56-32622" fmla="*/ 1108307 h 2460329"/>
                  <a:gd name="connsiteX57-32623" fmla="*/ 1681657 w 1910719"/>
                  <a:gd name="connsiteY57-32624" fmla="*/ 1393597 h 2460329"/>
                  <a:gd name="connsiteX58-32625" fmla="*/ 1731660 w 1910719"/>
                  <a:gd name="connsiteY58-32626" fmla="*/ 1108048 h 2460329"/>
                  <a:gd name="connsiteX59-32627" fmla="*/ 1770711 w 1910719"/>
                  <a:gd name="connsiteY59-32628" fmla="*/ 1386932 h 2460329"/>
                  <a:gd name="connsiteX60-32629" fmla="*/ 1812618 w 1910719"/>
                  <a:gd name="connsiteY60-32630" fmla="*/ 1140873 h 2460329"/>
                  <a:gd name="connsiteX61-32631" fmla="*/ 1845955 w 1910719"/>
                  <a:gd name="connsiteY61-32632" fmla="*/ 1357651 h 2460329"/>
                  <a:gd name="connsiteX62-32633" fmla="*/ 1910719 w 1910719"/>
                  <a:gd name="connsiteY62-32634" fmla="*/ 1112029 h 2460329"/>
                  <a:gd name="connsiteX0-32635" fmla="*/ 0 w 1910719"/>
                  <a:gd name="connsiteY0-32636" fmla="*/ 1412109 h 2460329"/>
                  <a:gd name="connsiteX1-32637" fmla="*/ 37153 w 1910719"/>
                  <a:gd name="connsiteY1-32638" fmla="*/ 1109856 h 2460329"/>
                  <a:gd name="connsiteX2-32639" fmla="*/ 62867 w 1910719"/>
                  <a:gd name="connsiteY2-32640" fmla="*/ 1393646 h 2460329"/>
                  <a:gd name="connsiteX3-32641" fmla="*/ 103827 w 1910719"/>
                  <a:gd name="connsiteY3-32642" fmla="*/ 1082859 h 2460329"/>
                  <a:gd name="connsiteX4-32643" fmla="*/ 125733 w 1910719"/>
                  <a:gd name="connsiteY4-32644" fmla="*/ 1419293 h 2460329"/>
                  <a:gd name="connsiteX5-32645" fmla="*/ 170819 w 1910719"/>
                  <a:gd name="connsiteY5-32646" fmla="*/ 1151419 h 2460329"/>
                  <a:gd name="connsiteX6-32647" fmla="*/ 173603 w 1910719"/>
                  <a:gd name="connsiteY6-32648" fmla="*/ 1127906 h 2460329"/>
                  <a:gd name="connsiteX7-32649" fmla="*/ 200027 w 1910719"/>
                  <a:gd name="connsiteY7-32650" fmla="*/ 1509995 h 2460329"/>
                  <a:gd name="connsiteX8-32651" fmla="*/ 220352 w 1910719"/>
                  <a:gd name="connsiteY8-32652" fmla="*/ 1033313 h 2460329"/>
                  <a:gd name="connsiteX9-32653" fmla="*/ 250986 w 1910719"/>
                  <a:gd name="connsiteY9-32654" fmla="*/ 1564209 h 2460329"/>
                  <a:gd name="connsiteX10-32655" fmla="*/ 286391 w 1910719"/>
                  <a:gd name="connsiteY10-32656" fmla="*/ 930802 h 2460329"/>
                  <a:gd name="connsiteX11-32657" fmla="*/ 299087 w 1910719"/>
                  <a:gd name="connsiteY11-32658" fmla="*/ 1730975 h 2460329"/>
                  <a:gd name="connsiteX12-32659" fmla="*/ 328936 w 1910719"/>
                  <a:gd name="connsiteY12-32660" fmla="*/ 770855 h 2460329"/>
                  <a:gd name="connsiteX13-32661" fmla="*/ 342263 w 1910719"/>
                  <a:gd name="connsiteY13-32662" fmla="*/ 1883520 h 2460329"/>
                  <a:gd name="connsiteX14-32663" fmla="*/ 377830 w 1910719"/>
                  <a:gd name="connsiteY14-32664" fmla="*/ 610762 h 2460329"/>
                  <a:gd name="connsiteX15-32665" fmla="*/ 400044 w 1910719"/>
                  <a:gd name="connsiteY15-32666" fmla="*/ 2060465 h 2460329"/>
                  <a:gd name="connsiteX16-32667" fmla="*/ 434345 w 1910719"/>
                  <a:gd name="connsiteY16-32668" fmla="*/ 458436 h 2460329"/>
                  <a:gd name="connsiteX17-32669" fmla="*/ 460363 w 1910719"/>
                  <a:gd name="connsiteY17-32670" fmla="*/ 2238585 h 2460329"/>
                  <a:gd name="connsiteX18-32671" fmla="*/ 492130 w 1910719"/>
                  <a:gd name="connsiteY18-32672" fmla="*/ 298415 h 2460329"/>
                  <a:gd name="connsiteX19-32673" fmla="*/ 513063 w 1910719"/>
                  <a:gd name="connsiteY19-32674" fmla="*/ 2459491 h 2460329"/>
                  <a:gd name="connsiteX20-32675" fmla="*/ 540395 w 1910719"/>
                  <a:gd name="connsiteY20-32676" fmla="*/ 141 h 2460329"/>
                  <a:gd name="connsiteX21-32677" fmla="*/ 558783 w 1910719"/>
                  <a:gd name="connsiteY21-32678" fmla="*/ 2334211 h 2460329"/>
                  <a:gd name="connsiteX22-32679" fmla="*/ 583570 w 1910719"/>
                  <a:gd name="connsiteY22-32680" fmla="*/ 240562 h 2460329"/>
                  <a:gd name="connsiteX23-32681" fmla="*/ 608317 w 1910719"/>
                  <a:gd name="connsiteY23-32682" fmla="*/ 2206127 h 2460329"/>
                  <a:gd name="connsiteX24-32683" fmla="*/ 626747 w 1910719"/>
                  <a:gd name="connsiteY24-32684" fmla="*/ 484037 h 2460329"/>
                  <a:gd name="connsiteX25-32685" fmla="*/ 654678 w 1910719"/>
                  <a:gd name="connsiteY25-32686" fmla="*/ 2011522 h 2460329"/>
                  <a:gd name="connsiteX26-32687" fmla="*/ 667391 w 1910719"/>
                  <a:gd name="connsiteY26-32688" fmla="*/ 737316 h 2460329"/>
                  <a:gd name="connsiteX27-32689" fmla="*/ 696594 w 1910719"/>
                  <a:gd name="connsiteY27-32690" fmla="*/ 1929906 h 2460329"/>
                  <a:gd name="connsiteX28-32691" fmla="*/ 714221 w 1910719"/>
                  <a:gd name="connsiteY28-32692" fmla="*/ 828020 h 2460329"/>
                  <a:gd name="connsiteX29-32693" fmla="*/ 742319 w 1910719"/>
                  <a:gd name="connsiteY29-32694" fmla="*/ 1720296 h 2460329"/>
                  <a:gd name="connsiteX30-32695" fmla="*/ 771528 w 1910719"/>
                  <a:gd name="connsiteY30-32696" fmla="*/ 911327 h 2460329"/>
                  <a:gd name="connsiteX31-32697" fmla="*/ 798040 w 1910719"/>
                  <a:gd name="connsiteY31-32698" fmla="*/ 1672756 h 2460329"/>
                  <a:gd name="connsiteX32-32699" fmla="*/ 821063 w 1910719"/>
                  <a:gd name="connsiteY32-32700" fmla="*/ 998597 h 2460329"/>
                  <a:gd name="connsiteX33-32701" fmla="*/ 845183 w 1910719"/>
                  <a:gd name="connsiteY33-32702" fmla="*/ 1602210 h 2460329"/>
                  <a:gd name="connsiteX34-32703" fmla="*/ 870597 w 1910719"/>
                  <a:gd name="connsiteY34-32704" fmla="*/ 1017675 h 2460329"/>
                  <a:gd name="connsiteX35-32705" fmla="*/ 899154 w 1910719"/>
                  <a:gd name="connsiteY35-32706" fmla="*/ 1553361 h 2460329"/>
                  <a:gd name="connsiteX36-32707" fmla="*/ 930126 w 1910719"/>
                  <a:gd name="connsiteY36-32708" fmla="*/ 1017507 h 2460329"/>
                  <a:gd name="connsiteX37-32709" fmla="*/ 962007 w 1910719"/>
                  <a:gd name="connsiteY37-32710" fmla="*/ 1502607 h 2460329"/>
                  <a:gd name="connsiteX38-32711" fmla="*/ 993301 w 1910719"/>
                  <a:gd name="connsiteY38-32712" fmla="*/ 1027817 h 2460329"/>
                  <a:gd name="connsiteX39-32713" fmla="*/ 1026143 w 1910719"/>
                  <a:gd name="connsiteY39-32714" fmla="*/ 1464371 h 2460329"/>
                  <a:gd name="connsiteX40-32715" fmla="*/ 1059337 w 1910719"/>
                  <a:gd name="connsiteY40-32716" fmla="*/ 1049071 h 2460329"/>
                  <a:gd name="connsiteX41-32717" fmla="*/ 1088716 w 1910719"/>
                  <a:gd name="connsiteY41-32718" fmla="*/ 1398870 h 2460329"/>
                  <a:gd name="connsiteX42-32719" fmla="*/ 1113800 w 1910719"/>
                  <a:gd name="connsiteY42-32720" fmla="*/ 1071464 h 2460329"/>
                  <a:gd name="connsiteX43-32721" fmla="*/ 1154439 w 1910719"/>
                  <a:gd name="connsiteY43-32722" fmla="*/ 1390523 h 2460329"/>
                  <a:gd name="connsiteX44-32723" fmla="*/ 1185557 w 1910719"/>
                  <a:gd name="connsiteY44-32724" fmla="*/ 1091758 h 2460329"/>
                  <a:gd name="connsiteX45-32725" fmla="*/ 1225238 w 1910719"/>
                  <a:gd name="connsiteY45-32726" fmla="*/ 1378641 h 2460329"/>
                  <a:gd name="connsiteX46-32727" fmla="*/ 1255089 w 1910719"/>
                  <a:gd name="connsiteY46-32728" fmla="*/ 1072619 h 2460329"/>
                  <a:gd name="connsiteX47-32729" fmla="*/ 1289378 w 1910719"/>
                  <a:gd name="connsiteY47-32730" fmla="*/ 1413974 h 2460329"/>
                  <a:gd name="connsiteX48-32731" fmla="*/ 1324151 w 1910719"/>
                  <a:gd name="connsiteY48-32732" fmla="*/ 1078335 h 2460329"/>
                  <a:gd name="connsiteX49-32733" fmla="*/ 1368912 w 1910719"/>
                  <a:gd name="connsiteY49-32734" fmla="*/ 1393554 h 2460329"/>
                  <a:gd name="connsiteX50-32735" fmla="*/ 1407336 w 1910719"/>
                  <a:gd name="connsiteY50-32736" fmla="*/ 1087017 h 2460329"/>
                  <a:gd name="connsiteX51-32737" fmla="*/ 1438767 w 1910719"/>
                  <a:gd name="connsiteY51-32738" fmla="*/ 1392185 h 2460329"/>
                  <a:gd name="connsiteX52-32739" fmla="*/ 1478778 w 1910719"/>
                  <a:gd name="connsiteY52-32740" fmla="*/ 1113596 h 2460329"/>
                  <a:gd name="connsiteX53-32741" fmla="*/ 1515919 w 1910719"/>
                  <a:gd name="connsiteY53-32742" fmla="*/ 1403025 h 2460329"/>
                  <a:gd name="connsiteX54-32743" fmla="*/ 1563072 w 1910719"/>
                  <a:gd name="connsiteY54-32744" fmla="*/ 1116584 h 2460329"/>
                  <a:gd name="connsiteX55-32745" fmla="*/ 1603076 w 1910719"/>
                  <a:gd name="connsiteY55-32746" fmla="*/ 1391051 h 2460329"/>
                  <a:gd name="connsiteX56-32747" fmla="*/ 1642125 w 1910719"/>
                  <a:gd name="connsiteY56-32748" fmla="*/ 1108307 h 2460329"/>
                  <a:gd name="connsiteX57-32749" fmla="*/ 1681657 w 1910719"/>
                  <a:gd name="connsiteY57-32750" fmla="*/ 1393597 h 2460329"/>
                  <a:gd name="connsiteX58-32751" fmla="*/ 1731660 w 1910719"/>
                  <a:gd name="connsiteY58-32752" fmla="*/ 1108048 h 2460329"/>
                  <a:gd name="connsiteX59-32753" fmla="*/ 1770711 w 1910719"/>
                  <a:gd name="connsiteY59-32754" fmla="*/ 1386932 h 2460329"/>
                  <a:gd name="connsiteX60-32755" fmla="*/ 1812618 w 1910719"/>
                  <a:gd name="connsiteY60-32756" fmla="*/ 1140873 h 2460329"/>
                  <a:gd name="connsiteX61-32757" fmla="*/ 1845955 w 1910719"/>
                  <a:gd name="connsiteY61-32758" fmla="*/ 1357651 h 2460329"/>
                  <a:gd name="connsiteX62-32759" fmla="*/ 1910719 w 1910719"/>
                  <a:gd name="connsiteY62-32760" fmla="*/ 1112029 h 2460329"/>
                  <a:gd name="connsiteX0-32761" fmla="*/ 0 w 1910719"/>
                  <a:gd name="connsiteY0-32762" fmla="*/ 1412109 h 2460329"/>
                  <a:gd name="connsiteX1-32763" fmla="*/ 37153 w 1910719"/>
                  <a:gd name="connsiteY1-32764" fmla="*/ 1109856 h 2460329"/>
                  <a:gd name="connsiteX2-32765" fmla="*/ 62867 w 1910719"/>
                  <a:gd name="connsiteY2-32766" fmla="*/ 1393646 h 2460329"/>
                  <a:gd name="connsiteX3-32767" fmla="*/ 103827 w 1910719"/>
                  <a:gd name="connsiteY3-32768" fmla="*/ 1082859 h 2460329"/>
                  <a:gd name="connsiteX4-32769" fmla="*/ 125733 w 1910719"/>
                  <a:gd name="connsiteY4-32770" fmla="*/ 1419293 h 2460329"/>
                  <a:gd name="connsiteX5-32771" fmla="*/ 170819 w 1910719"/>
                  <a:gd name="connsiteY5-32772" fmla="*/ 1151419 h 2460329"/>
                  <a:gd name="connsiteX6-32773" fmla="*/ 173603 w 1910719"/>
                  <a:gd name="connsiteY6-32774" fmla="*/ 1127906 h 2460329"/>
                  <a:gd name="connsiteX7-32775" fmla="*/ 200027 w 1910719"/>
                  <a:gd name="connsiteY7-32776" fmla="*/ 1509995 h 2460329"/>
                  <a:gd name="connsiteX8-32777" fmla="*/ 220352 w 1910719"/>
                  <a:gd name="connsiteY8-32778" fmla="*/ 1033313 h 2460329"/>
                  <a:gd name="connsiteX9-32779" fmla="*/ 250986 w 1910719"/>
                  <a:gd name="connsiteY9-32780" fmla="*/ 1564209 h 2460329"/>
                  <a:gd name="connsiteX10-32781" fmla="*/ 286391 w 1910719"/>
                  <a:gd name="connsiteY10-32782" fmla="*/ 930802 h 2460329"/>
                  <a:gd name="connsiteX11-32783" fmla="*/ 299087 w 1910719"/>
                  <a:gd name="connsiteY11-32784" fmla="*/ 1730975 h 2460329"/>
                  <a:gd name="connsiteX12-32785" fmla="*/ 328936 w 1910719"/>
                  <a:gd name="connsiteY12-32786" fmla="*/ 770855 h 2460329"/>
                  <a:gd name="connsiteX13-32787" fmla="*/ 342263 w 1910719"/>
                  <a:gd name="connsiteY13-32788" fmla="*/ 1883520 h 2460329"/>
                  <a:gd name="connsiteX14-32789" fmla="*/ 377830 w 1910719"/>
                  <a:gd name="connsiteY14-32790" fmla="*/ 610762 h 2460329"/>
                  <a:gd name="connsiteX15-32791" fmla="*/ 400044 w 1910719"/>
                  <a:gd name="connsiteY15-32792" fmla="*/ 2060465 h 2460329"/>
                  <a:gd name="connsiteX16-32793" fmla="*/ 434345 w 1910719"/>
                  <a:gd name="connsiteY16-32794" fmla="*/ 458436 h 2460329"/>
                  <a:gd name="connsiteX17-32795" fmla="*/ 460363 w 1910719"/>
                  <a:gd name="connsiteY17-32796" fmla="*/ 2238585 h 2460329"/>
                  <a:gd name="connsiteX18-32797" fmla="*/ 492130 w 1910719"/>
                  <a:gd name="connsiteY18-32798" fmla="*/ 298415 h 2460329"/>
                  <a:gd name="connsiteX19-32799" fmla="*/ 513063 w 1910719"/>
                  <a:gd name="connsiteY19-32800" fmla="*/ 2459491 h 2460329"/>
                  <a:gd name="connsiteX20-32801" fmla="*/ 540395 w 1910719"/>
                  <a:gd name="connsiteY20-32802" fmla="*/ 141 h 2460329"/>
                  <a:gd name="connsiteX21-32803" fmla="*/ 558783 w 1910719"/>
                  <a:gd name="connsiteY21-32804" fmla="*/ 2334211 h 2460329"/>
                  <a:gd name="connsiteX22-32805" fmla="*/ 583570 w 1910719"/>
                  <a:gd name="connsiteY22-32806" fmla="*/ 240562 h 2460329"/>
                  <a:gd name="connsiteX23-32807" fmla="*/ 608317 w 1910719"/>
                  <a:gd name="connsiteY23-32808" fmla="*/ 2206127 h 2460329"/>
                  <a:gd name="connsiteX24-32809" fmla="*/ 626747 w 1910719"/>
                  <a:gd name="connsiteY24-32810" fmla="*/ 484037 h 2460329"/>
                  <a:gd name="connsiteX25-32811" fmla="*/ 654678 w 1910719"/>
                  <a:gd name="connsiteY25-32812" fmla="*/ 2011522 h 2460329"/>
                  <a:gd name="connsiteX26-32813" fmla="*/ 667391 w 1910719"/>
                  <a:gd name="connsiteY26-32814" fmla="*/ 737316 h 2460329"/>
                  <a:gd name="connsiteX27-32815" fmla="*/ 696594 w 1910719"/>
                  <a:gd name="connsiteY27-32816" fmla="*/ 1929906 h 2460329"/>
                  <a:gd name="connsiteX28-32817" fmla="*/ 714221 w 1910719"/>
                  <a:gd name="connsiteY28-32818" fmla="*/ 828020 h 2460329"/>
                  <a:gd name="connsiteX29-32819" fmla="*/ 742319 w 1910719"/>
                  <a:gd name="connsiteY29-32820" fmla="*/ 1720296 h 2460329"/>
                  <a:gd name="connsiteX30-32821" fmla="*/ 771528 w 1910719"/>
                  <a:gd name="connsiteY30-32822" fmla="*/ 911327 h 2460329"/>
                  <a:gd name="connsiteX31-32823" fmla="*/ 798040 w 1910719"/>
                  <a:gd name="connsiteY31-32824" fmla="*/ 1672756 h 2460329"/>
                  <a:gd name="connsiteX32-32825" fmla="*/ 821063 w 1910719"/>
                  <a:gd name="connsiteY32-32826" fmla="*/ 984749 h 2460329"/>
                  <a:gd name="connsiteX33-32827" fmla="*/ 845183 w 1910719"/>
                  <a:gd name="connsiteY33-32828" fmla="*/ 1602210 h 2460329"/>
                  <a:gd name="connsiteX34-32829" fmla="*/ 870597 w 1910719"/>
                  <a:gd name="connsiteY34-32830" fmla="*/ 1017675 h 2460329"/>
                  <a:gd name="connsiteX35-32831" fmla="*/ 899154 w 1910719"/>
                  <a:gd name="connsiteY35-32832" fmla="*/ 1553361 h 2460329"/>
                  <a:gd name="connsiteX36-32833" fmla="*/ 930126 w 1910719"/>
                  <a:gd name="connsiteY36-32834" fmla="*/ 1017507 h 2460329"/>
                  <a:gd name="connsiteX37-32835" fmla="*/ 962007 w 1910719"/>
                  <a:gd name="connsiteY37-32836" fmla="*/ 1502607 h 2460329"/>
                  <a:gd name="connsiteX38-32837" fmla="*/ 993301 w 1910719"/>
                  <a:gd name="connsiteY38-32838" fmla="*/ 1027817 h 2460329"/>
                  <a:gd name="connsiteX39-32839" fmla="*/ 1026143 w 1910719"/>
                  <a:gd name="connsiteY39-32840" fmla="*/ 1464371 h 2460329"/>
                  <a:gd name="connsiteX40-32841" fmla="*/ 1059337 w 1910719"/>
                  <a:gd name="connsiteY40-32842" fmla="*/ 1049071 h 2460329"/>
                  <a:gd name="connsiteX41-32843" fmla="*/ 1088716 w 1910719"/>
                  <a:gd name="connsiteY41-32844" fmla="*/ 1398870 h 2460329"/>
                  <a:gd name="connsiteX42-32845" fmla="*/ 1113800 w 1910719"/>
                  <a:gd name="connsiteY42-32846" fmla="*/ 1071464 h 2460329"/>
                  <a:gd name="connsiteX43-32847" fmla="*/ 1154439 w 1910719"/>
                  <a:gd name="connsiteY43-32848" fmla="*/ 1390523 h 2460329"/>
                  <a:gd name="connsiteX44-32849" fmla="*/ 1185557 w 1910719"/>
                  <a:gd name="connsiteY44-32850" fmla="*/ 1091758 h 2460329"/>
                  <a:gd name="connsiteX45-32851" fmla="*/ 1225238 w 1910719"/>
                  <a:gd name="connsiteY45-32852" fmla="*/ 1378641 h 2460329"/>
                  <a:gd name="connsiteX46-32853" fmla="*/ 1255089 w 1910719"/>
                  <a:gd name="connsiteY46-32854" fmla="*/ 1072619 h 2460329"/>
                  <a:gd name="connsiteX47-32855" fmla="*/ 1289378 w 1910719"/>
                  <a:gd name="connsiteY47-32856" fmla="*/ 1413974 h 2460329"/>
                  <a:gd name="connsiteX48-32857" fmla="*/ 1324151 w 1910719"/>
                  <a:gd name="connsiteY48-32858" fmla="*/ 1078335 h 2460329"/>
                  <a:gd name="connsiteX49-32859" fmla="*/ 1368912 w 1910719"/>
                  <a:gd name="connsiteY49-32860" fmla="*/ 1393554 h 2460329"/>
                  <a:gd name="connsiteX50-32861" fmla="*/ 1407336 w 1910719"/>
                  <a:gd name="connsiteY50-32862" fmla="*/ 1087017 h 2460329"/>
                  <a:gd name="connsiteX51-32863" fmla="*/ 1438767 w 1910719"/>
                  <a:gd name="connsiteY51-32864" fmla="*/ 1392185 h 2460329"/>
                  <a:gd name="connsiteX52-32865" fmla="*/ 1478778 w 1910719"/>
                  <a:gd name="connsiteY52-32866" fmla="*/ 1113596 h 2460329"/>
                  <a:gd name="connsiteX53-32867" fmla="*/ 1515919 w 1910719"/>
                  <a:gd name="connsiteY53-32868" fmla="*/ 1403025 h 2460329"/>
                  <a:gd name="connsiteX54-32869" fmla="*/ 1563072 w 1910719"/>
                  <a:gd name="connsiteY54-32870" fmla="*/ 1116584 h 2460329"/>
                  <a:gd name="connsiteX55-32871" fmla="*/ 1603076 w 1910719"/>
                  <a:gd name="connsiteY55-32872" fmla="*/ 1391051 h 2460329"/>
                  <a:gd name="connsiteX56-32873" fmla="*/ 1642125 w 1910719"/>
                  <a:gd name="connsiteY56-32874" fmla="*/ 1108307 h 2460329"/>
                  <a:gd name="connsiteX57-32875" fmla="*/ 1681657 w 1910719"/>
                  <a:gd name="connsiteY57-32876" fmla="*/ 1393597 h 2460329"/>
                  <a:gd name="connsiteX58-32877" fmla="*/ 1731660 w 1910719"/>
                  <a:gd name="connsiteY58-32878" fmla="*/ 1108048 h 2460329"/>
                  <a:gd name="connsiteX59-32879" fmla="*/ 1770711 w 1910719"/>
                  <a:gd name="connsiteY59-32880" fmla="*/ 1386932 h 2460329"/>
                  <a:gd name="connsiteX60-32881" fmla="*/ 1812618 w 1910719"/>
                  <a:gd name="connsiteY60-32882" fmla="*/ 1140873 h 2460329"/>
                  <a:gd name="connsiteX61-32883" fmla="*/ 1845955 w 1910719"/>
                  <a:gd name="connsiteY61-32884" fmla="*/ 1357651 h 2460329"/>
                  <a:gd name="connsiteX62-32885" fmla="*/ 1910719 w 1910719"/>
                  <a:gd name="connsiteY62-32886" fmla="*/ 1112029 h 246032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  <a:cxn ang="0">
                    <a:pos x="connsiteX47-95" y="connsiteY47-96"/>
                  </a:cxn>
                  <a:cxn ang="0">
                    <a:pos x="connsiteX48-97" y="connsiteY48-98"/>
                  </a:cxn>
                  <a:cxn ang="0">
                    <a:pos x="connsiteX49-99" y="connsiteY49-100"/>
                  </a:cxn>
                  <a:cxn ang="0">
                    <a:pos x="connsiteX50-101" y="connsiteY50-102"/>
                  </a:cxn>
                  <a:cxn ang="0">
                    <a:pos x="connsiteX51-103" y="connsiteY51-104"/>
                  </a:cxn>
                  <a:cxn ang="0">
                    <a:pos x="connsiteX52-105" y="connsiteY52-106"/>
                  </a:cxn>
                  <a:cxn ang="0">
                    <a:pos x="connsiteX53-107" y="connsiteY53-108"/>
                  </a:cxn>
                  <a:cxn ang="0">
                    <a:pos x="connsiteX54-109" y="connsiteY54-110"/>
                  </a:cxn>
                  <a:cxn ang="0">
                    <a:pos x="connsiteX55-111" y="connsiteY55-112"/>
                  </a:cxn>
                  <a:cxn ang="0">
                    <a:pos x="connsiteX56-113" y="connsiteY56-114"/>
                  </a:cxn>
                  <a:cxn ang="0">
                    <a:pos x="connsiteX57-115" y="connsiteY57-116"/>
                  </a:cxn>
                  <a:cxn ang="0">
                    <a:pos x="connsiteX58-117" y="connsiteY58-118"/>
                  </a:cxn>
                  <a:cxn ang="0">
                    <a:pos x="connsiteX59-119" y="connsiteY59-120"/>
                  </a:cxn>
                  <a:cxn ang="0">
                    <a:pos x="connsiteX60-121" y="connsiteY60-122"/>
                  </a:cxn>
                  <a:cxn ang="0">
                    <a:pos x="connsiteX61-123" y="connsiteY61-124"/>
                  </a:cxn>
                  <a:cxn ang="0">
                    <a:pos x="connsiteX62-125" y="connsiteY62-126"/>
                  </a:cxn>
                </a:cxnLst>
                <a:rect l="l" t="t" r="r" b="b"/>
                <a:pathLst>
                  <a:path w="1910719" h="2460329">
                    <a:moveTo>
                      <a:pt x="0" y="1412109"/>
                    </a:moveTo>
                    <a:cubicBezTo>
                      <a:pt x="20955" y="1267329"/>
                      <a:pt x="26675" y="1112933"/>
                      <a:pt x="37153" y="1109856"/>
                    </a:cubicBezTo>
                    <a:cubicBezTo>
                      <a:pt x="47631" y="1106779"/>
                      <a:pt x="51755" y="1398145"/>
                      <a:pt x="62867" y="1393646"/>
                    </a:cubicBezTo>
                    <a:cubicBezTo>
                      <a:pt x="73979" y="1389147"/>
                      <a:pt x="93349" y="1078585"/>
                      <a:pt x="103827" y="1082859"/>
                    </a:cubicBezTo>
                    <a:cubicBezTo>
                      <a:pt x="114305" y="1087133"/>
                      <a:pt x="114568" y="1407866"/>
                      <a:pt x="125733" y="1419293"/>
                    </a:cubicBezTo>
                    <a:cubicBezTo>
                      <a:pt x="136898" y="1430720"/>
                      <a:pt x="162841" y="1199984"/>
                      <a:pt x="170819" y="1151419"/>
                    </a:cubicBezTo>
                    <a:cubicBezTo>
                      <a:pt x="178797" y="1102854"/>
                      <a:pt x="168735" y="1068143"/>
                      <a:pt x="173603" y="1127906"/>
                    </a:cubicBezTo>
                    <a:cubicBezTo>
                      <a:pt x="178471" y="1187669"/>
                      <a:pt x="192236" y="1525761"/>
                      <a:pt x="200027" y="1509995"/>
                    </a:cubicBezTo>
                    <a:cubicBezTo>
                      <a:pt x="207819" y="1494230"/>
                      <a:pt x="211859" y="1024277"/>
                      <a:pt x="220352" y="1033313"/>
                    </a:cubicBezTo>
                    <a:cubicBezTo>
                      <a:pt x="228845" y="1042349"/>
                      <a:pt x="239980" y="1581294"/>
                      <a:pt x="250986" y="1564209"/>
                    </a:cubicBezTo>
                    <a:cubicBezTo>
                      <a:pt x="261992" y="1547124"/>
                      <a:pt x="278374" y="903008"/>
                      <a:pt x="286391" y="930802"/>
                    </a:cubicBezTo>
                    <a:cubicBezTo>
                      <a:pt x="294408" y="958596"/>
                      <a:pt x="291996" y="1757633"/>
                      <a:pt x="299087" y="1730975"/>
                    </a:cubicBezTo>
                    <a:cubicBezTo>
                      <a:pt x="306178" y="1704317"/>
                      <a:pt x="321740" y="745431"/>
                      <a:pt x="328936" y="770855"/>
                    </a:cubicBezTo>
                    <a:cubicBezTo>
                      <a:pt x="336132" y="796279"/>
                      <a:pt x="334114" y="1910202"/>
                      <a:pt x="342263" y="1883520"/>
                    </a:cubicBezTo>
                    <a:cubicBezTo>
                      <a:pt x="350412" y="1856838"/>
                      <a:pt x="368200" y="581271"/>
                      <a:pt x="377830" y="610762"/>
                    </a:cubicBezTo>
                    <a:cubicBezTo>
                      <a:pt x="387460" y="640253"/>
                      <a:pt x="390625" y="2085853"/>
                      <a:pt x="400044" y="2060465"/>
                    </a:cubicBezTo>
                    <a:cubicBezTo>
                      <a:pt x="409463" y="2035077"/>
                      <a:pt x="424292" y="428750"/>
                      <a:pt x="434345" y="458436"/>
                    </a:cubicBezTo>
                    <a:cubicBezTo>
                      <a:pt x="444398" y="488122"/>
                      <a:pt x="450732" y="2265255"/>
                      <a:pt x="460363" y="2238585"/>
                    </a:cubicBezTo>
                    <a:cubicBezTo>
                      <a:pt x="469994" y="2211915"/>
                      <a:pt x="483347" y="261597"/>
                      <a:pt x="492130" y="298415"/>
                    </a:cubicBezTo>
                    <a:cubicBezTo>
                      <a:pt x="500913" y="335233"/>
                      <a:pt x="505019" y="2509203"/>
                      <a:pt x="513063" y="2459491"/>
                    </a:cubicBezTo>
                    <a:cubicBezTo>
                      <a:pt x="521107" y="2409779"/>
                      <a:pt x="532775" y="21021"/>
                      <a:pt x="540395" y="141"/>
                    </a:cubicBezTo>
                    <a:cubicBezTo>
                      <a:pt x="548015" y="-20739"/>
                      <a:pt x="551587" y="2294141"/>
                      <a:pt x="558783" y="2334211"/>
                    </a:cubicBezTo>
                    <a:cubicBezTo>
                      <a:pt x="565979" y="2374281"/>
                      <a:pt x="575314" y="261909"/>
                      <a:pt x="583570" y="240562"/>
                    </a:cubicBezTo>
                    <a:cubicBezTo>
                      <a:pt x="591826" y="219215"/>
                      <a:pt x="601121" y="2165548"/>
                      <a:pt x="608317" y="2206127"/>
                    </a:cubicBezTo>
                    <a:cubicBezTo>
                      <a:pt x="615513" y="2246706"/>
                      <a:pt x="619020" y="516471"/>
                      <a:pt x="626747" y="484037"/>
                    </a:cubicBezTo>
                    <a:cubicBezTo>
                      <a:pt x="634474" y="451603"/>
                      <a:pt x="647904" y="1969309"/>
                      <a:pt x="654678" y="2011522"/>
                    </a:cubicBezTo>
                    <a:cubicBezTo>
                      <a:pt x="661452" y="2053735"/>
                      <a:pt x="660405" y="750919"/>
                      <a:pt x="667391" y="737316"/>
                    </a:cubicBezTo>
                    <a:cubicBezTo>
                      <a:pt x="674377" y="723713"/>
                      <a:pt x="688789" y="1914789"/>
                      <a:pt x="696594" y="1929906"/>
                    </a:cubicBezTo>
                    <a:cubicBezTo>
                      <a:pt x="704399" y="1945023"/>
                      <a:pt x="706600" y="862955"/>
                      <a:pt x="714221" y="828020"/>
                    </a:cubicBezTo>
                    <a:cubicBezTo>
                      <a:pt x="721842" y="793085"/>
                      <a:pt x="732768" y="1706412"/>
                      <a:pt x="742319" y="1720296"/>
                    </a:cubicBezTo>
                    <a:cubicBezTo>
                      <a:pt x="751870" y="1734180"/>
                      <a:pt x="762241" y="919250"/>
                      <a:pt x="771528" y="911327"/>
                    </a:cubicBezTo>
                    <a:cubicBezTo>
                      <a:pt x="780815" y="903404"/>
                      <a:pt x="789784" y="1660519"/>
                      <a:pt x="798040" y="1672756"/>
                    </a:cubicBezTo>
                    <a:cubicBezTo>
                      <a:pt x="806296" y="1684993"/>
                      <a:pt x="813206" y="996507"/>
                      <a:pt x="821063" y="984749"/>
                    </a:cubicBezTo>
                    <a:cubicBezTo>
                      <a:pt x="828920" y="972991"/>
                      <a:pt x="836927" y="1596722"/>
                      <a:pt x="845183" y="1602210"/>
                    </a:cubicBezTo>
                    <a:cubicBezTo>
                      <a:pt x="853439" y="1607698"/>
                      <a:pt x="861602" y="1025817"/>
                      <a:pt x="870597" y="1017675"/>
                    </a:cubicBezTo>
                    <a:cubicBezTo>
                      <a:pt x="879592" y="1009534"/>
                      <a:pt x="889233" y="1553389"/>
                      <a:pt x="899154" y="1553361"/>
                    </a:cubicBezTo>
                    <a:cubicBezTo>
                      <a:pt x="909075" y="1553333"/>
                      <a:pt x="919650" y="1025966"/>
                      <a:pt x="930126" y="1017507"/>
                    </a:cubicBezTo>
                    <a:cubicBezTo>
                      <a:pt x="940602" y="1009048"/>
                      <a:pt x="951478" y="1500889"/>
                      <a:pt x="962007" y="1502607"/>
                    </a:cubicBezTo>
                    <a:cubicBezTo>
                      <a:pt x="972536" y="1504325"/>
                      <a:pt x="982612" y="1034190"/>
                      <a:pt x="993301" y="1027817"/>
                    </a:cubicBezTo>
                    <a:cubicBezTo>
                      <a:pt x="1003990" y="1021444"/>
                      <a:pt x="1015137" y="1460829"/>
                      <a:pt x="1026143" y="1464371"/>
                    </a:cubicBezTo>
                    <a:cubicBezTo>
                      <a:pt x="1037149" y="1467913"/>
                      <a:pt x="1048908" y="1059988"/>
                      <a:pt x="1059337" y="1049071"/>
                    </a:cubicBezTo>
                    <a:cubicBezTo>
                      <a:pt x="1069766" y="1038154"/>
                      <a:pt x="1079639" y="1395138"/>
                      <a:pt x="1088716" y="1398870"/>
                    </a:cubicBezTo>
                    <a:cubicBezTo>
                      <a:pt x="1097793" y="1402602"/>
                      <a:pt x="1102846" y="1072855"/>
                      <a:pt x="1113800" y="1071464"/>
                    </a:cubicBezTo>
                    <a:cubicBezTo>
                      <a:pt x="1124754" y="1070073"/>
                      <a:pt x="1142480" y="1387141"/>
                      <a:pt x="1154439" y="1390523"/>
                    </a:cubicBezTo>
                    <a:cubicBezTo>
                      <a:pt x="1166398" y="1393905"/>
                      <a:pt x="1173757" y="1093738"/>
                      <a:pt x="1185557" y="1091758"/>
                    </a:cubicBezTo>
                    <a:cubicBezTo>
                      <a:pt x="1197357" y="1089778"/>
                      <a:pt x="1213649" y="1381831"/>
                      <a:pt x="1225238" y="1378641"/>
                    </a:cubicBezTo>
                    <a:cubicBezTo>
                      <a:pt x="1236827" y="1375451"/>
                      <a:pt x="1244399" y="1066730"/>
                      <a:pt x="1255089" y="1072619"/>
                    </a:cubicBezTo>
                    <a:cubicBezTo>
                      <a:pt x="1265779" y="1078508"/>
                      <a:pt x="1277868" y="1413021"/>
                      <a:pt x="1289378" y="1413974"/>
                    </a:cubicBezTo>
                    <a:cubicBezTo>
                      <a:pt x="1300888" y="1414927"/>
                      <a:pt x="1310895" y="1081738"/>
                      <a:pt x="1324151" y="1078335"/>
                    </a:cubicBezTo>
                    <a:cubicBezTo>
                      <a:pt x="1337407" y="1074932"/>
                      <a:pt x="1355048" y="1392107"/>
                      <a:pt x="1368912" y="1393554"/>
                    </a:cubicBezTo>
                    <a:cubicBezTo>
                      <a:pt x="1382776" y="1395001"/>
                      <a:pt x="1395694" y="1087245"/>
                      <a:pt x="1407336" y="1087017"/>
                    </a:cubicBezTo>
                    <a:cubicBezTo>
                      <a:pt x="1418978" y="1086789"/>
                      <a:pt x="1426860" y="1387755"/>
                      <a:pt x="1438767" y="1392185"/>
                    </a:cubicBezTo>
                    <a:cubicBezTo>
                      <a:pt x="1450674" y="1396615"/>
                      <a:pt x="1465919" y="1111789"/>
                      <a:pt x="1478778" y="1113596"/>
                    </a:cubicBezTo>
                    <a:cubicBezTo>
                      <a:pt x="1491637" y="1115403"/>
                      <a:pt x="1501870" y="1402527"/>
                      <a:pt x="1515919" y="1403025"/>
                    </a:cubicBezTo>
                    <a:cubicBezTo>
                      <a:pt x="1529968" y="1403523"/>
                      <a:pt x="1548546" y="1118580"/>
                      <a:pt x="1563072" y="1116584"/>
                    </a:cubicBezTo>
                    <a:cubicBezTo>
                      <a:pt x="1577598" y="1114588"/>
                      <a:pt x="1589901" y="1392430"/>
                      <a:pt x="1603076" y="1391051"/>
                    </a:cubicBezTo>
                    <a:cubicBezTo>
                      <a:pt x="1616251" y="1389672"/>
                      <a:pt x="1629028" y="1107883"/>
                      <a:pt x="1642125" y="1108307"/>
                    </a:cubicBezTo>
                    <a:cubicBezTo>
                      <a:pt x="1655222" y="1108731"/>
                      <a:pt x="1666735" y="1393640"/>
                      <a:pt x="1681657" y="1393597"/>
                    </a:cubicBezTo>
                    <a:cubicBezTo>
                      <a:pt x="1696579" y="1393554"/>
                      <a:pt x="1716818" y="1109159"/>
                      <a:pt x="1731660" y="1108048"/>
                    </a:cubicBezTo>
                    <a:cubicBezTo>
                      <a:pt x="1746502" y="1106937"/>
                      <a:pt x="1757218" y="1381461"/>
                      <a:pt x="1770711" y="1386932"/>
                    </a:cubicBezTo>
                    <a:cubicBezTo>
                      <a:pt x="1784204" y="1392403"/>
                      <a:pt x="1800077" y="1145753"/>
                      <a:pt x="1812618" y="1140873"/>
                    </a:cubicBezTo>
                    <a:cubicBezTo>
                      <a:pt x="1825159" y="1135993"/>
                      <a:pt x="1832779" y="1358612"/>
                      <a:pt x="1845955" y="1357651"/>
                    </a:cubicBezTo>
                    <a:cubicBezTo>
                      <a:pt x="1859131" y="1356690"/>
                      <a:pt x="1897939" y="1116837"/>
                      <a:pt x="1910719" y="1112029"/>
                    </a:cubicBezTo>
                  </a:path>
                </a:pathLst>
              </a:custGeom>
              <a:noFill/>
              <a:ln>
                <a:gradFill flip="none" rotWithShape="1">
                  <a:gsLst>
                    <a:gs pos="92000">
                      <a:srgbClr val="FF0000"/>
                    </a:gs>
                    <a:gs pos="0">
                      <a:srgbClr val="FF9900"/>
                    </a:gs>
                    <a:gs pos="83000">
                      <a:schemeClr val="accent2"/>
                    </a:gs>
                    <a:gs pos="51000">
                      <a:srgbClr val="FF9900"/>
                    </a:gs>
                    <a:gs pos="100000">
                      <a:srgbClr val="FF0000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 sz="1715">
                  <a:solidFill>
                    <a:prstClr val="white"/>
                  </a:solidFill>
                  <a:latin typeface="Calibri" panose="020F0502020204030204"/>
                  <a:ea typeface="MS PGothic" panose="020B0600070205080204" pitchFamily="34" charset="-128"/>
                </a:endParaRPr>
              </a:p>
            </p:txBody>
          </p:sp>
          <p:sp>
            <p:nvSpPr>
              <p:cNvPr id="19" name="椭圆 594">
                <a:extLst>
                  <a:ext uri="{FF2B5EF4-FFF2-40B4-BE49-F238E27FC236}">
                    <a16:creationId xmlns:a16="http://schemas.microsoft.com/office/drawing/2014/main" id="{FBF7F79D-948A-4DE8-B6B2-23AB422B0237}"/>
                  </a:ext>
                </a:extLst>
              </p:cNvPr>
              <p:cNvSpPr/>
              <p:nvPr/>
            </p:nvSpPr>
            <p:spPr>
              <a:xfrm>
                <a:off x="3491533" y="2956996"/>
                <a:ext cx="215900" cy="178576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715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22916244-155A-498B-9A71-A9BD562FA223}"/>
                </a:ext>
              </a:extLst>
            </p:cNvPr>
            <p:cNvSpPr/>
            <p:nvPr/>
          </p:nvSpPr>
          <p:spPr>
            <a:xfrm>
              <a:off x="5973154" y="5856191"/>
              <a:ext cx="1684778" cy="6194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B091CFD-861F-4FC5-A3AA-9768BA8CCF24}"/>
                </a:ext>
              </a:extLst>
            </p:cNvPr>
            <p:cNvGrpSpPr/>
            <p:nvPr/>
          </p:nvGrpSpPr>
          <p:grpSpPr>
            <a:xfrm>
              <a:off x="5893788" y="5834798"/>
              <a:ext cx="1719948" cy="467478"/>
              <a:chOff x="5012267" y="3561887"/>
              <a:chExt cx="1133781" cy="467478"/>
            </a:xfrm>
          </p:grpSpPr>
          <p:sp>
            <p:nvSpPr>
              <p:cNvPr id="28" name="直角三角形 27">
                <a:extLst>
                  <a:ext uri="{FF2B5EF4-FFF2-40B4-BE49-F238E27FC236}">
                    <a16:creationId xmlns:a16="http://schemas.microsoft.com/office/drawing/2014/main" id="{42C8C42C-7BF5-40E1-8C07-84F7FD782C86}"/>
                  </a:ext>
                </a:extLst>
              </p:cNvPr>
              <p:cNvSpPr/>
              <p:nvPr/>
            </p:nvSpPr>
            <p:spPr>
              <a:xfrm rot="501906" flipH="1" flipV="1">
                <a:off x="5087628" y="3561887"/>
                <a:ext cx="508618" cy="353978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3C0CD63-D19F-4113-AC49-09D9D8BE13A5}"/>
                  </a:ext>
                </a:extLst>
              </p:cNvPr>
              <p:cNvSpPr txBox="1"/>
              <p:nvPr/>
            </p:nvSpPr>
            <p:spPr>
              <a:xfrm>
                <a:off x="5012267" y="3721588"/>
                <a:ext cx="11337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stage2</a:t>
                </a:r>
                <a:endParaRPr lang="zh-CN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BAA54AAB-414C-4737-B67F-0030319A882B}"/>
                </a:ext>
              </a:extLst>
            </p:cNvPr>
            <p:cNvSpPr/>
            <p:nvPr/>
          </p:nvSpPr>
          <p:spPr>
            <a:xfrm rot="501906" flipH="1" flipV="1">
              <a:off x="10483754" y="5834232"/>
              <a:ext cx="771574" cy="35397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130D4F6-57E5-4A14-8788-32F1CF0C7191}"/>
                </a:ext>
              </a:extLst>
            </p:cNvPr>
            <p:cNvSpPr/>
            <p:nvPr/>
          </p:nvSpPr>
          <p:spPr>
            <a:xfrm>
              <a:off x="10448797" y="5855625"/>
              <a:ext cx="1684778" cy="6194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3331B6F-7F1A-4CC9-9DA0-5C4A90378F2B}"/>
                </a:ext>
              </a:extLst>
            </p:cNvPr>
            <p:cNvSpPr txBox="1"/>
            <p:nvPr/>
          </p:nvSpPr>
          <p:spPr>
            <a:xfrm>
              <a:off x="10514902" y="6011445"/>
              <a:ext cx="15809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3</a:t>
              </a:r>
              <a:endPara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69FE4B7-E36B-4B3A-988D-F5E6F48B6E2F}"/>
                </a:ext>
              </a:extLst>
            </p:cNvPr>
            <p:cNvSpPr/>
            <p:nvPr/>
          </p:nvSpPr>
          <p:spPr>
            <a:xfrm>
              <a:off x="1881638" y="5860999"/>
              <a:ext cx="1684778" cy="6194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638F541-63BC-4855-BB6E-41C10EBD0D5C}"/>
                </a:ext>
              </a:extLst>
            </p:cNvPr>
            <p:cNvGrpSpPr/>
            <p:nvPr/>
          </p:nvGrpSpPr>
          <p:grpSpPr>
            <a:xfrm>
              <a:off x="1818358" y="5839606"/>
              <a:ext cx="1719948" cy="472853"/>
              <a:chOff x="5022871" y="3561887"/>
              <a:chExt cx="1133781" cy="472853"/>
            </a:xfrm>
          </p:grpSpPr>
          <p:sp>
            <p:nvSpPr>
              <p:cNvPr id="33" name="直角三角形 32">
                <a:extLst>
                  <a:ext uri="{FF2B5EF4-FFF2-40B4-BE49-F238E27FC236}">
                    <a16:creationId xmlns:a16="http://schemas.microsoft.com/office/drawing/2014/main" id="{34AD35EA-52D0-4E72-B73A-9677876D7A31}"/>
                  </a:ext>
                </a:extLst>
              </p:cNvPr>
              <p:cNvSpPr/>
              <p:nvPr/>
            </p:nvSpPr>
            <p:spPr>
              <a:xfrm rot="501906" flipH="1" flipV="1">
                <a:off x="5087628" y="3561887"/>
                <a:ext cx="508618" cy="353978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60FB21E-E889-4737-92FA-E7A9C33DF883}"/>
                  </a:ext>
                </a:extLst>
              </p:cNvPr>
              <p:cNvSpPr txBox="1"/>
              <p:nvPr/>
            </p:nvSpPr>
            <p:spPr>
              <a:xfrm>
                <a:off x="5022871" y="3726963"/>
                <a:ext cx="11337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stage1</a:t>
                </a:r>
                <a:endParaRPr lang="zh-CN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770A5EC-C1D0-4A47-82A6-099CB523C112}"/>
                </a:ext>
              </a:extLst>
            </p:cNvPr>
            <p:cNvSpPr txBox="1"/>
            <p:nvPr/>
          </p:nvSpPr>
          <p:spPr>
            <a:xfrm>
              <a:off x="137792" y="5963722"/>
              <a:ext cx="8510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AJCC</a:t>
              </a:r>
              <a:endParaRPr lang="zh-CN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8EE410-7995-4071-ABD4-601B9CE4005E}"/>
                </a:ext>
              </a:extLst>
            </p:cNvPr>
            <p:cNvSpPr txBox="1"/>
            <p:nvPr/>
          </p:nvSpPr>
          <p:spPr>
            <a:xfrm>
              <a:off x="9550010" y="863990"/>
              <a:ext cx="147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exp     1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27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Office PowerPoint</Application>
  <PresentationFormat>宽屏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惠生 刘</dc:creator>
  <cp:lastModifiedBy>惠生 刘</cp:lastModifiedBy>
  <cp:revision>3</cp:revision>
  <dcterms:created xsi:type="dcterms:W3CDTF">2020-10-16T08:13:32Z</dcterms:created>
  <dcterms:modified xsi:type="dcterms:W3CDTF">2020-10-16T08:31:48Z</dcterms:modified>
</cp:coreProperties>
</file>