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B760-208C-44D3-9517-919DA9CEC9DC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5C152-D0CA-4129-B677-30FCC7A65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00C5C-7332-4D7F-BEA4-C10EAF72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C93EC-E33C-4C5D-9AD9-1D5F8FF13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DCA12-1EE2-4A33-8B01-1675865C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97796-58D3-4C50-9FEE-47C16FD1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4E5D9-5E64-4F7C-82C8-DB39E1ED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9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1C9FB-CD16-42A6-B8B0-E7B83150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770EE3-796F-473A-9081-5071690C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0A6D-B05B-4FF8-B46C-FF2EC2B4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F5259-EA72-4862-BBC6-8DAA0B2B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E0CCF-C6DA-4766-B1B5-61B3E9C6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6EF895-0B99-412E-A4AF-148125562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C4F19-2EDA-4157-9194-2BA6A2B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A6777-EEB0-4D3C-A77C-2170FD53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0A9A1-7F9E-49D2-BAFB-3675239B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11905-14FB-4280-A728-38D099DC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4D795-E71C-4A93-9A5B-ADBE57EA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4DE9F-39EE-4CEE-B006-65B7E093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23411-6AFD-4403-A0AF-A1506DA8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07750-C836-4418-BB62-A00ABAED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E3631-8F34-46B3-9F9C-76801D2B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1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C040-325E-4736-A300-F7507D3A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253AC-17D0-4FC1-92D4-A6D78E30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98FF2-09DD-4B8B-B9AB-2DD0405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4D63-9EA2-4309-A3A1-79F190B0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8E1BE-6747-41C3-BE4D-11E8208B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28DC-7E2E-4B42-BEF8-4A11F671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82E1F-77A9-4C2D-A150-58BE2C5A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2E7B93-9E4D-4192-9781-94597488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F5A03-A673-49CD-80CA-AEA30526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C225D-26AA-45C0-828D-5DCDA70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76945-EA3E-4824-BE28-82BDE23B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4E70-F8D2-49C3-B3E1-3EB29D71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697D9-ABB4-4818-985D-9C429D5E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8859A8-902A-44D6-9E52-3FD37FAFF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B9F7C6-62A1-4A3A-B45B-3AA88FAF0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BB2F4-6601-4011-8676-44E868D5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DB0E53-3A04-46A7-BBB7-A8D30BDF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759DFE-71D2-4801-A34C-1B9F3374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F9352-5E36-40D9-B087-33FCC18E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0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6356-1324-4C3A-8638-6B5FCB84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E11579-6807-4C20-9550-A5637867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817A82-E4AE-4F07-B604-7F6E7D31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620460-AEBB-47BE-8191-DA34D887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4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0816E2-FCBC-42C4-B883-158E224B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0762C-4BBF-475A-B036-36F6CE0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47251-A196-4CB9-A9FE-7E386B11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FCB20-BD6F-4524-A5F6-F9D9C48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F33C2-03E4-4970-90E1-FE1B3280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8D9FA-FC24-45C7-8B08-BCCFFC52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C37C5-A22D-4720-8233-3B7D80D2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A0E5C-44A2-4E4A-88BF-FA52ABAB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8940A-BA22-411D-8E90-BFE23C64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B652E-FC8E-4969-BF64-2921BFFC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962066-0F7D-4F46-861B-4DEE74F2B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7B8BB-0A8D-4F0F-A467-54606872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4EF1B-1295-4945-B4B6-925CB8ED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EEBE2-747D-4699-9D78-82868A50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0C8F2-0DFD-431E-9334-74C5209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A6960-73A9-4618-9242-CDA5A9F4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5533B-1BDD-4AFD-BFD3-81730CBA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1AFA3-BB44-4855-852D-743AF6BA1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2CB5-3F46-43D2-8C0C-E23CA8A79865}" type="datetimeFigureOut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A5A62-75EF-447B-86CF-70402BFA6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8DD72-4642-4B9F-A569-223AF5670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5EC-AF35-4C20-B87E-960FC3A4E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7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A0F39723-215A-4823-B026-E273D6163E44}"/>
              </a:ext>
            </a:extLst>
          </p:cNvPr>
          <p:cNvGrpSpPr/>
          <p:nvPr/>
        </p:nvGrpSpPr>
        <p:grpSpPr>
          <a:xfrm>
            <a:off x="-876405" y="994456"/>
            <a:ext cx="13604853" cy="4216930"/>
            <a:chOff x="-2110845" y="1552240"/>
            <a:chExt cx="13604853" cy="421693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69281CE-7C65-4AA7-8497-4C4ECB66E96D}"/>
                </a:ext>
              </a:extLst>
            </p:cNvPr>
            <p:cNvGrpSpPr/>
            <p:nvPr/>
          </p:nvGrpSpPr>
          <p:grpSpPr>
            <a:xfrm>
              <a:off x="-2110845" y="1568881"/>
              <a:ext cx="13604853" cy="4200289"/>
              <a:chOff x="-1256083" y="1257462"/>
              <a:chExt cx="13370157" cy="4182524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764B303-EE74-4E80-85DE-974F2B2328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2991"/>
              <a:stretch/>
            </p:blipFill>
            <p:spPr>
              <a:xfrm>
                <a:off x="8090679" y="1262194"/>
                <a:ext cx="4023395" cy="4173056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2CC2757-7B14-41D0-ADF1-0039A60578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731"/>
              <a:stretch/>
            </p:blipFill>
            <p:spPr>
              <a:xfrm>
                <a:off x="4835176" y="1257462"/>
                <a:ext cx="4159111" cy="4177788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B3F0CCF-FEEE-444C-B829-1F568EC925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731"/>
              <a:stretch/>
            </p:blipFill>
            <p:spPr>
              <a:xfrm>
                <a:off x="1595303" y="1262194"/>
                <a:ext cx="4159111" cy="417779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183B469-473F-463B-8456-43C71F1D86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92" r="31740"/>
              <a:stretch/>
            </p:blipFill>
            <p:spPr>
              <a:xfrm>
                <a:off x="-1256083" y="1262198"/>
                <a:ext cx="3366507" cy="4177788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6DD7FF3-2856-41F7-91B7-2AF51B923838}"/>
                </a:ext>
              </a:extLst>
            </p:cNvPr>
            <p:cNvGrpSpPr/>
            <p:nvPr/>
          </p:nvGrpSpPr>
          <p:grpSpPr>
            <a:xfrm>
              <a:off x="8673098" y="1552240"/>
              <a:ext cx="2298256" cy="469523"/>
              <a:chOff x="8673098" y="1552240"/>
              <a:chExt cx="2298256" cy="469523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445A5E50-B993-43F4-A1BD-9EEB51F04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1893" y="1552240"/>
                <a:ext cx="2189461" cy="130594"/>
              </a:xfrm>
              <a:prstGeom prst="rect">
                <a:avLst/>
              </a:prstGeom>
            </p:spPr>
          </p:pic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A7E127E9-C985-4333-91A4-AE8A7F0D0F59}"/>
                  </a:ext>
                </a:extLst>
              </p:cNvPr>
              <p:cNvSpPr/>
              <p:nvPr/>
            </p:nvSpPr>
            <p:spPr>
              <a:xfrm>
                <a:off x="10494981" y="1757992"/>
                <a:ext cx="476373" cy="260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2D84CF83-497C-430A-A162-4457A974CF99}"/>
                  </a:ext>
                </a:extLst>
              </p:cNvPr>
              <p:cNvSpPr/>
              <p:nvPr/>
            </p:nvSpPr>
            <p:spPr>
              <a:xfrm>
                <a:off x="8673098" y="1757992"/>
                <a:ext cx="588308" cy="2601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-1.5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A5427B-6962-4712-BA13-5D903FDB40B4}"/>
                  </a:ext>
                </a:extLst>
              </p:cNvPr>
              <p:cNvSpPr txBox="1"/>
              <p:nvPr/>
            </p:nvSpPr>
            <p:spPr>
              <a:xfrm>
                <a:off x="9584040" y="1713986"/>
                <a:ext cx="5883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FE9C8E4-9D98-41A8-A8A6-B9E14E822E8C}"/>
                </a:ext>
              </a:extLst>
            </p:cNvPr>
            <p:cNvSpPr/>
            <p:nvPr/>
          </p:nvSpPr>
          <p:spPr>
            <a:xfrm>
              <a:off x="-1016795" y="5209714"/>
              <a:ext cx="1237500" cy="3489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DD0035C-1EBA-49B3-B031-B1CDF3DFA11E}"/>
                </a:ext>
              </a:extLst>
            </p:cNvPr>
            <p:cNvSpPr/>
            <p:nvPr/>
          </p:nvSpPr>
          <p:spPr>
            <a:xfrm>
              <a:off x="2630633" y="5209714"/>
              <a:ext cx="1237500" cy="3489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7CDFF79-2599-48BD-83E9-8AC98DA29507}"/>
                </a:ext>
              </a:extLst>
            </p:cNvPr>
            <p:cNvSpPr/>
            <p:nvPr/>
          </p:nvSpPr>
          <p:spPr>
            <a:xfrm>
              <a:off x="6052885" y="5209714"/>
              <a:ext cx="1237500" cy="3489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38432B-9622-453F-913F-F55B30EB0FB1}"/>
                </a:ext>
              </a:extLst>
            </p:cNvPr>
            <p:cNvSpPr/>
            <p:nvPr/>
          </p:nvSpPr>
          <p:spPr>
            <a:xfrm>
              <a:off x="9446997" y="5209714"/>
              <a:ext cx="1237500" cy="34894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Stage4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90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7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惠生 刘</dc:creator>
  <cp:lastModifiedBy>惠生 刘</cp:lastModifiedBy>
  <cp:revision>5</cp:revision>
  <dcterms:created xsi:type="dcterms:W3CDTF">2020-03-23T16:25:49Z</dcterms:created>
  <dcterms:modified xsi:type="dcterms:W3CDTF">2020-03-23T17:19:36Z</dcterms:modified>
</cp:coreProperties>
</file>