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CD97-B29D-4EC6-970D-E28B3AF638AB}" type="datetimeFigureOut">
              <a:rPr lang="it-IT" smtClean="0"/>
              <a:t>23/06/2024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F6C7-9C1D-414C-8E15-2B79CDA328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524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CD97-B29D-4EC6-970D-E28B3AF638AB}" type="datetimeFigureOut">
              <a:rPr lang="it-IT" smtClean="0"/>
              <a:t>23/06/2024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F6C7-9C1D-414C-8E15-2B79CDA328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5764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CD97-B29D-4EC6-970D-E28B3AF638AB}" type="datetimeFigureOut">
              <a:rPr lang="it-IT" smtClean="0"/>
              <a:t>23/06/2024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F6C7-9C1D-414C-8E15-2B79CDA328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0906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CD97-B29D-4EC6-970D-E28B3AF638AB}" type="datetimeFigureOut">
              <a:rPr lang="it-IT" smtClean="0"/>
              <a:t>23/06/2024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F6C7-9C1D-414C-8E15-2B79CDA328A7}" type="slidenum">
              <a:rPr lang="it-IT" smtClean="0"/>
              <a:t>‹#›</a:t>
            </a:fld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7966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CD97-B29D-4EC6-970D-E28B3AF638AB}" type="datetimeFigureOut">
              <a:rPr lang="it-IT" smtClean="0"/>
              <a:t>23/06/2024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F6C7-9C1D-414C-8E15-2B79CDA328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8855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CD97-B29D-4EC6-970D-E28B3AF638AB}" type="datetimeFigureOut">
              <a:rPr lang="it-IT" smtClean="0"/>
              <a:t>23/06/2024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F6C7-9C1D-414C-8E15-2B79CDA328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9926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CD97-B29D-4EC6-970D-E28B3AF638AB}" type="datetimeFigureOut">
              <a:rPr lang="it-IT" smtClean="0"/>
              <a:t>23/06/2024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F6C7-9C1D-414C-8E15-2B79CDA328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1981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CD97-B29D-4EC6-970D-E28B3AF638AB}" type="datetimeFigureOut">
              <a:rPr lang="it-IT" smtClean="0"/>
              <a:t>23/06/2024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F6C7-9C1D-414C-8E15-2B79CDA328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0811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CD97-B29D-4EC6-970D-E28B3AF638AB}" type="datetimeFigureOut">
              <a:rPr lang="it-IT" smtClean="0"/>
              <a:t>23/06/2024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F6C7-9C1D-414C-8E15-2B79CDA328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900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CD97-B29D-4EC6-970D-E28B3AF638AB}" type="datetimeFigureOut">
              <a:rPr lang="it-IT" smtClean="0"/>
              <a:t>23/06/2024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F6C7-9C1D-414C-8E15-2B79CDA328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3555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CD97-B29D-4EC6-970D-E28B3AF638AB}" type="datetimeFigureOut">
              <a:rPr lang="it-IT" smtClean="0"/>
              <a:t>23/06/2024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F6C7-9C1D-414C-8E15-2B79CDA328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8796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CD97-B29D-4EC6-970D-E28B3AF638AB}" type="datetimeFigureOut">
              <a:rPr lang="it-IT" smtClean="0"/>
              <a:t>23/06/2024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F6C7-9C1D-414C-8E15-2B79CDA328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0697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CD97-B29D-4EC6-970D-E28B3AF638AB}" type="datetimeFigureOut">
              <a:rPr lang="it-IT" smtClean="0"/>
              <a:t>23/06/2024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F6C7-9C1D-414C-8E15-2B79CDA328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0967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CD97-B29D-4EC6-970D-E28B3AF638AB}" type="datetimeFigureOut">
              <a:rPr lang="it-IT" smtClean="0"/>
              <a:t>23/06/2024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F6C7-9C1D-414C-8E15-2B79CDA328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4343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CD97-B29D-4EC6-970D-E28B3AF638AB}" type="datetimeFigureOut">
              <a:rPr lang="it-IT" smtClean="0"/>
              <a:t>23/06/2024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F6C7-9C1D-414C-8E15-2B79CDA328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946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CD97-B29D-4EC6-970D-E28B3AF638AB}" type="datetimeFigureOut">
              <a:rPr lang="it-IT" smtClean="0"/>
              <a:t>23/06/2024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F6C7-9C1D-414C-8E15-2B79CDA328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836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CD97-B29D-4EC6-970D-E28B3AF638AB}" type="datetimeFigureOut">
              <a:rPr lang="it-IT" smtClean="0"/>
              <a:t>23/06/2024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F6C7-9C1D-414C-8E15-2B79CDA328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0939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150CD97-B29D-4EC6-970D-E28B3AF638AB}" type="datetimeFigureOut">
              <a:rPr lang="it-IT" smtClean="0"/>
              <a:t>23/06/2024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250F6C7-9C1D-414C-8E15-2B79CDA328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82941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81E19-CB7B-8D3D-841D-3DF6AD239B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I miei </a:t>
            </a:r>
            <a:r>
              <a:rPr lang="it-IT" dirty="0" err="1"/>
              <a:t>pcto</a:t>
            </a:r>
            <a:r>
              <a:rPr lang="it-IT" dirty="0"/>
              <a:t> svolti in 5 anni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0D610-D44F-9F04-DDFA-58570F13A2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err="1"/>
              <a:t>Pcto</a:t>
            </a:r>
            <a:r>
              <a:rPr lang="it-IT" dirty="0"/>
              <a:t> svolti: -</a:t>
            </a:r>
            <a:r>
              <a:rPr lang="it-IT" dirty="0" err="1"/>
              <a:t>Stellantis</a:t>
            </a:r>
            <a:r>
              <a:rPr lang="it-IT" dirty="0"/>
              <a:t> –DLM -Comau</a:t>
            </a:r>
          </a:p>
        </p:txBody>
      </p:sp>
    </p:spTree>
    <p:extLst>
      <p:ext uri="{BB962C8B-B14F-4D97-AF65-F5344CB8AC3E}">
        <p14:creationId xmlns:p14="http://schemas.microsoft.com/office/powerpoint/2010/main" val="336307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74B77-7581-2B73-A54A-32A79DCCB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PCTO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2C0B2-72C0-5B5C-F2FA-EC9801D6B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400" b="1">
                <a:latin typeface="Century Gothic" panose="020B0502020202020204" pitchFamily="34" charset="0"/>
              </a:rPr>
              <a:t>Stellantis</a:t>
            </a:r>
            <a:r>
              <a:rPr lang="it-IT" sz="1400" b="1" dirty="0">
                <a:latin typeface="Century Gothic" panose="020B0502020202020204" pitchFamily="34" charset="0"/>
              </a:rPr>
              <a:t> </a:t>
            </a:r>
            <a:r>
              <a:rPr lang="it-IT" sz="1400" dirty="0">
                <a:latin typeface="Century Gothic" panose="020B0502020202020204" pitchFamily="34" charset="0"/>
                <a:sym typeface="Wingdings" panose="05000000000000000000" pitchFamily="2" charset="2"/>
              </a:rPr>
              <a:t> </a:t>
            </a:r>
            <a:r>
              <a:rPr lang="it-IT" sz="1400" dirty="0">
                <a:latin typeface="Century Gothic" panose="020B0502020202020204" pitchFamily="34" charset="0"/>
              </a:rPr>
              <a:t> ingegnerizza, produce, distribuisce e vende veicoli (40+ ore) </a:t>
            </a:r>
          </a:p>
          <a:p>
            <a:pPr marL="36900" indent="0">
              <a:buNone/>
            </a:pPr>
            <a:r>
              <a:rPr lang="it-IT" sz="1400" dirty="0">
                <a:latin typeface="Century Gothic" panose="020B0502020202020204" pitchFamily="34" charset="0"/>
              </a:rPr>
              <a:t>			</a:t>
            </a:r>
            <a:r>
              <a:rPr lang="it-IT" sz="1400" dirty="0">
                <a:latin typeface="Century Gothic" panose="020B0502020202020204" pitchFamily="34" charset="0"/>
                <a:sym typeface="Wingdings" panose="05000000000000000000" pitchFamily="2" charset="2"/>
              </a:rPr>
              <a:t> </a:t>
            </a:r>
            <a:r>
              <a:rPr lang="it-IT" sz="1400" u="sng" dirty="0">
                <a:latin typeface="Century Gothic" panose="020B0502020202020204" pitchFamily="34" charset="0"/>
                <a:sym typeface="Wingdings" panose="05000000000000000000" pitchFamily="2" charset="2"/>
              </a:rPr>
              <a:t>durata del lavoro:</a:t>
            </a:r>
            <a:r>
              <a:rPr lang="it-IT" sz="1400" dirty="0">
                <a:latin typeface="Century Gothic" panose="020B0502020202020204" pitchFamily="34" charset="0"/>
                <a:sym typeface="Wingdings" panose="05000000000000000000" pitchFamily="2" charset="2"/>
              </a:rPr>
              <a:t> 1 anno circa</a:t>
            </a:r>
          </a:p>
          <a:p>
            <a:pPr marL="36900" indent="0">
              <a:buNone/>
            </a:pPr>
            <a:r>
              <a:rPr lang="it-IT" sz="1400" dirty="0">
                <a:latin typeface="Century Gothic" panose="020B0502020202020204" pitchFamily="34" charset="0"/>
                <a:sym typeface="Wingdings" panose="05000000000000000000" pitchFamily="2" charset="2"/>
              </a:rPr>
              <a:t>			 </a:t>
            </a:r>
            <a:r>
              <a:rPr lang="it-IT" sz="1400" u="sng" dirty="0">
                <a:latin typeface="Century Gothic" panose="020B0502020202020204" pitchFamily="34" charset="0"/>
                <a:sym typeface="Wingdings" panose="05000000000000000000" pitchFamily="2" charset="2"/>
              </a:rPr>
              <a:t>tempo di lavoro giornaliero:</a:t>
            </a:r>
            <a:r>
              <a:rPr lang="it-IT" sz="1400" dirty="0">
                <a:latin typeface="Century Gothic" panose="020B0502020202020204" pitchFamily="34" charset="0"/>
                <a:sym typeface="Wingdings" panose="05000000000000000000" pitchFamily="2" charset="2"/>
              </a:rPr>
              <a:t> 2-6 ore occasionalmente</a:t>
            </a:r>
            <a:endParaRPr lang="it-IT" sz="1400" dirty="0">
              <a:latin typeface="Century Gothic" panose="020B0502020202020204" pitchFamily="34" charset="0"/>
            </a:endParaRPr>
          </a:p>
          <a:p>
            <a:r>
              <a:rPr lang="it-IT" sz="1400" b="1" dirty="0">
                <a:latin typeface="Century Gothic" panose="020B0502020202020204" pitchFamily="34" charset="0"/>
              </a:rPr>
              <a:t>Comau </a:t>
            </a:r>
            <a:r>
              <a:rPr lang="it-IT" sz="1400" dirty="0">
                <a:latin typeface="Century Gothic" panose="020B0502020202020204" pitchFamily="34" charset="0"/>
                <a:sym typeface="Wingdings" panose="05000000000000000000" pitchFamily="2" charset="2"/>
              </a:rPr>
              <a:t> campo della robotica (automazione industriale) (100+ ore)</a:t>
            </a:r>
          </a:p>
          <a:p>
            <a:pPr marL="36900" indent="0">
              <a:buNone/>
            </a:pPr>
            <a:r>
              <a:rPr lang="it-IT" sz="1400" dirty="0">
                <a:latin typeface="Century Gothic" panose="020B0502020202020204" pitchFamily="34" charset="0"/>
                <a:sym typeface="Wingdings" panose="05000000000000000000" pitchFamily="2" charset="2"/>
              </a:rPr>
              <a:t>		 	</a:t>
            </a:r>
            <a:r>
              <a:rPr lang="it-IT" sz="1400" u="sng" dirty="0">
                <a:latin typeface="Century Gothic" panose="020B0502020202020204" pitchFamily="34" charset="0"/>
                <a:sym typeface="Wingdings" panose="05000000000000000000" pitchFamily="2" charset="2"/>
              </a:rPr>
              <a:t>durata del lavoro: </a:t>
            </a:r>
            <a:r>
              <a:rPr lang="it-IT" sz="1400" dirty="0">
                <a:latin typeface="Century Gothic" panose="020B0502020202020204" pitchFamily="34" charset="0"/>
                <a:sym typeface="Wingdings" panose="05000000000000000000" pitchFamily="2" charset="2"/>
              </a:rPr>
              <a:t>1 anno</a:t>
            </a:r>
          </a:p>
          <a:p>
            <a:pPr marL="36900" indent="0">
              <a:buNone/>
            </a:pPr>
            <a:r>
              <a:rPr lang="it-IT" sz="1400" dirty="0">
                <a:latin typeface="Century Gothic" panose="020B0502020202020204" pitchFamily="34" charset="0"/>
                <a:sym typeface="Wingdings" panose="05000000000000000000" pitchFamily="2" charset="2"/>
              </a:rPr>
              <a:t>			  </a:t>
            </a:r>
            <a:r>
              <a:rPr lang="it-IT" sz="1400" u="sng" dirty="0">
                <a:latin typeface="Century Gothic" panose="020B0502020202020204" pitchFamily="34" charset="0"/>
                <a:sym typeface="Wingdings" panose="05000000000000000000" pitchFamily="2" charset="2"/>
              </a:rPr>
              <a:t>tempo di lavoro giornaliero: </a:t>
            </a:r>
            <a:r>
              <a:rPr lang="it-IT" sz="1400" dirty="0">
                <a:latin typeface="Century Gothic" panose="020B0502020202020204" pitchFamily="34" charset="0"/>
                <a:sym typeface="Wingdings" panose="05000000000000000000" pitchFamily="2" charset="2"/>
              </a:rPr>
              <a:t>2 ore a settimana</a:t>
            </a:r>
          </a:p>
          <a:p>
            <a:r>
              <a:rPr lang="it-IT" sz="1400" b="1" dirty="0" err="1">
                <a:latin typeface="Century Gothic" panose="020B0502020202020204" pitchFamily="34" charset="0"/>
                <a:sym typeface="Wingdings" panose="05000000000000000000" pitchFamily="2" charset="2"/>
              </a:rPr>
              <a:t>Pcto</a:t>
            </a:r>
            <a:r>
              <a:rPr lang="it-IT" sz="1400" b="1" dirty="0">
                <a:latin typeface="Century Gothic" panose="020B0502020202020204" pitchFamily="34" charset="0"/>
                <a:sym typeface="Wingdings" panose="05000000000000000000" pitchFamily="2" charset="2"/>
              </a:rPr>
              <a:t> scolastici</a:t>
            </a:r>
            <a:r>
              <a:rPr lang="it-IT" sz="1400" dirty="0">
                <a:latin typeface="Century Gothic" panose="020B0502020202020204" pitchFamily="34" charset="0"/>
                <a:sym typeface="Wingdings" panose="05000000000000000000" pitchFamily="2" charset="2"/>
              </a:rPr>
              <a:t>  sviluppati per lo più sul campo informatico (20+ ore)</a:t>
            </a:r>
          </a:p>
          <a:p>
            <a:pPr marL="450000" lvl="1" indent="0">
              <a:buNone/>
            </a:pPr>
            <a:r>
              <a:rPr lang="it-IT" sz="1400" dirty="0">
                <a:latin typeface="Century Gothic" panose="020B0502020202020204" pitchFamily="34" charset="0"/>
                <a:sym typeface="Wingdings" panose="05000000000000000000" pitchFamily="2" charset="2"/>
              </a:rPr>
              <a:t>			 </a:t>
            </a:r>
            <a:r>
              <a:rPr lang="it-IT" sz="1400" u="sng" dirty="0">
                <a:latin typeface="Century Gothic" panose="020B0502020202020204" pitchFamily="34" charset="0"/>
                <a:sym typeface="Wingdings" panose="05000000000000000000" pitchFamily="2" charset="2"/>
              </a:rPr>
              <a:t>durata del lavoro:</a:t>
            </a:r>
            <a:r>
              <a:rPr lang="it-IT" sz="1400" dirty="0">
                <a:latin typeface="Century Gothic" panose="020B0502020202020204" pitchFamily="34" charset="0"/>
                <a:sym typeface="Wingdings" panose="05000000000000000000" pitchFamily="2" charset="2"/>
              </a:rPr>
              <a:t> 1 anno, non continuo </a:t>
            </a:r>
          </a:p>
          <a:p>
            <a:pPr marL="450000" lvl="1" indent="0">
              <a:buNone/>
            </a:pPr>
            <a:r>
              <a:rPr lang="it-IT" sz="1400" dirty="0">
                <a:latin typeface="Century Gothic" panose="020B0502020202020204" pitchFamily="34" charset="0"/>
                <a:sym typeface="Wingdings" panose="05000000000000000000" pitchFamily="2" charset="2"/>
              </a:rPr>
              <a:t>			  </a:t>
            </a:r>
            <a:r>
              <a:rPr lang="it-IT" sz="1400" u="sng" dirty="0">
                <a:latin typeface="Century Gothic" panose="020B0502020202020204" pitchFamily="34" charset="0"/>
                <a:sym typeface="Wingdings" panose="05000000000000000000" pitchFamily="2" charset="2"/>
              </a:rPr>
              <a:t>tempo di lavoro giornaliero:</a:t>
            </a:r>
            <a:r>
              <a:rPr lang="it-IT" sz="1400" dirty="0">
                <a:latin typeface="Century Gothic" panose="020B0502020202020204" pitchFamily="34" charset="0"/>
                <a:sym typeface="Wingdings" panose="05000000000000000000" pitchFamily="2" charset="2"/>
              </a:rPr>
              <a:t> 2 ore occasionalmente</a:t>
            </a:r>
          </a:p>
          <a:p>
            <a:r>
              <a:rPr lang="it-IT" sz="1400" b="1" dirty="0">
                <a:latin typeface="Century Gothic" panose="020B0502020202020204" pitchFamily="34" charset="0"/>
                <a:sym typeface="Wingdings" panose="05000000000000000000" pitchFamily="2" charset="2"/>
              </a:rPr>
              <a:t>Studio DLM</a:t>
            </a:r>
            <a:r>
              <a:rPr lang="it-IT" sz="1400" dirty="0">
                <a:latin typeface="Century Gothic" panose="020B0502020202020204" pitchFamily="34" charset="0"/>
                <a:sym typeface="Wingdings" panose="05000000000000000000" pitchFamily="2" charset="2"/>
              </a:rPr>
              <a:t>  ufficio con competenze tecniche / tecnologiche  (65+ ore)</a:t>
            </a:r>
          </a:p>
          <a:p>
            <a:pPr marL="36900" indent="0">
              <a:buNone/>
            </a:pPr>
            <a:r>
              <a:rPr lang="it-IT" sz="1400" dirty="0">
                <a:latin typeface="Century Gothic" panose="020B0502020202020204" pitchFamily="34" charset="0"/>
                <a:sym typeface="Wingdings" panose="05000000000000000000" pitchFamily="2" charset="2"/>
              </a:rPr>
              <a:t>			 </a:t>
            </a:r>
            <a:r>
              <a:rPr lang="it-IT" sz="1400" u="sng" dirty="0">
                <a:latin typeface="Century Gothic" panose="020B0502020202020204" pitchFamily="34" charset="0"/>
                <a:sym typeface="Wingdings" panose="05000000000000000000" pitchFamily="2" charset="2"/>
              </a:rPr>
              <a:t>durata del lavoro:</a:t>
            </a:r>
            <a:r>
              <a:rPr lang="it-IT" sz="1400" dirty="0">
                <a:latin typeface="Century Gothic" panose="020B0502020202020204" pitchFamily="34" charset="0"/>
                <a:sym typeface="Wingdings" panose="05000000000000000000" pitchFamily="2" charset="2"/>
              </a:rPr>
              <a:t> PCTO estivo</a:t>
            </a:r>
          </a:p>
          <a:p>
            <a:pPr marL="36900" indent="0">
              <a:buNone/>
            </a:pPr>
            <a:r>
              <a:rPr lang="it-IT" sz="1400" dirty="0">
                <a:latin typeface="Century Gothic" panose="020B0502020202020204" pitchFamily="34" charset="0"/>
                <a:sym typeface="Wingdings" panose="05000000000000000000" pitchFamily="2" charset="2"/>
              </a:rPr>
              <a:t>			  </a:t>
            </a:r>
            <a:r>
              <a:rPr lang="it-IT" sz="1400" u="sng" dirty="0">
                <a:latin typeface="Century Gothic" panose="020B0502020202020204" pitchFamily="34" charset="0"/>
                <a:sym typeface="Wingdings" panose="05000000000000000000" pitchFamily="2" charset="2"/>
              </a:rPr>
              <a:t>tempo di lavoro giornaliero:</a:t>
            </a:r>
            <a:r>
              <a:rPr lang="it-IT" sz="1400" dirty="0">
                <a:latin typeface="Century Gothic" panose="020B0502020202020204" pitchFamily="34" charset="0"/>
                <a:sym typeface="Wingdings" panose="05000000000000000000" pitchFamily="2" charset="2"/>
              </a:rPr>
              <a:t> 8 ore, escluso sabato e domenica</a:t>
            </a:r>
            <a:endParaRPr lang="it-IT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142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8974B-233C-EE6A-EB59-848B55FB8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Competenze sviluppate e considerazione finale: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2F60C-0A69-4C5C-C3E8-612F5920E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600" dirty="0"/>
              <a:t>Lavoro di squadra</a:t>
            </a:r>
            <a:endParaRPr lang="it-IT" dirty="0"/>
          </a:p>
          <a:p>
            <a:r>
              <a:rPr lang="it-IT" sz="1600" dirty="0"/>
              <a:t>Suddivisione schematica del tempo e della mole di lavoro </a:t>
            </a:r>
          </a:p>
          <a:p>
            <a:r>
              <a:rPr lang="it-IT" sz="1600" dirty="0"/>
              <a:t>Conoscenze approssimative in ambito robotico</a:t>
            </a:r>
          </a:p>
          <a:p>
            <a:r>
              <a:rPr lang="it-IT" sz="1600" dirty="0"/>
              <a:t>Pensiero critico sull’operato</a:t>
            </a:r>
          </a:p>
          <a:p>
            <a:r>
              <a:rPr lang="it-IT" sz="1600" dirty="0"/>
              <a:t>Efficacia comunicativa </a:t>
            </a:r>
          </a:p>
          <a:p>
            <a:r>
              <a:rPr lang="it-IT" sz="1600" dirty="0"/>
              <a:t>Creatività</a:t>
            </a:r>
          </a:p>
          <a:p>
            <a:pPr marL="36900" indent="0" algn="ctr">
              <a:buNone/>
            </a:pPr>
            <a:r>
              <a:rPr lang="it-IT" sz="1600" b="1" dirty="0"/>
              <a:t>Considerazioni finali:</a:t>
            </a:r>
          </a:p>
          <a:p>
            <a:r>
              <a:rPr lang="it-IT" sz="1600" dirty="0"/>
              <a:t>Nonostante le proposte di lavoro, continuerò il mio percorso di studi</a:t>
            </a:r>
          </a:p>
          <a:p>
            <a:r>
              <a:rPr lang="it-IT" sz="1600" dirty="0"/>
              <a:t>Mi piace molto più il lavoro che lo studio, ma non mi piace dovermi accontentare di un lavoro che non mi soddisfi</a:t>
            </a:r>
          </a:p>
          <a:p>
            <a:pPr marL="36900" indent="0">
              <a:buNone/>
            </a:pPr>
            <a:r>
              <a:rPr lang="it-IT" sz="1600"/>
              <a:t> 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5575425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TM04033929[[fn=Ardesia]]</Template>
  <TotalTime>30</TotalTime>
  <Words>246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Calisto MT</vt:lpstr>
      <vt:lpstr>Century Gothic</vt:lpstr>
      <vt:lpstr>Wingdings 2</vt:lpstr>
      <vt:lpstr>Slate</vt:lpstr>
      <vt:lpstr>I miei pcto svolti in 5 anni </vt:lpstr>
      <vt:lpstr>PCTO</vt:lpstr>
      <vt:lpstr>Competenze sviluppate e considerazione finale: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Sediaedo 05</dc:creator>
  <cp:lastModifiedBy>Sediaedo 05</cp:lastModifiedBy>
  <cp:revision>3</cp:revision>
  <dcterms:created xsi:type="dcterms:W3CDTF">2024-06-23T17:58:16Z</dcterms:created>
  <dcterms:modified xsi:type="dcterms:W3CDTF">2024-06-23T18:56:48Z</dcterms:modified>
</cp:coreProperties>
</file>