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4"/>
  </p:notesMasterIdLst>
  <p:handoutMasterIdLst>
    <p:handoutMasterId r:id="rId15"/>
  </p:handoutMasterIdLst>
  <p:sldIdLst>
    <p:sldId id="259" r:id="rId2"/>
    <p:sldId id="261" r:id="rId3"/>
    <p:sldId id="258" r:id="rId4"/>
    <p:sldId id="260" r:id="rId5"/>
    <p:sldId id="262" r:id="rId6"/>
    <p:sldId id="27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DC13AB6D-DEA2-4CBB-AC69-1EF1A6AD1512}">
      <dgm:prSet/>
      <dgm:spPr/>
      <dgm:t>
        <a:bodyPr/>
        <a:lstStyle/>
        <a:p>
          <a:r>
            <a:rPr lang="it-IT" dirty="0" err="1"/>
            <a:t>Christianity</a:t>
          </a:r>
          <a:r>
            <a:rPr lang="it-IT" dirty="0"/>
            <a:t> And islam:</a:t>
          </a:r>
        </a:p>
        <a:p>
          <a:r>
            <a:rPr lang="en-US" dirty="0"/>
            <a:t>affirms life after death, with beliefs in Heaven, Purgatory and Hell</a:t>
          </a:r>
          <a:endParaRPr lang="it" dirty="0"/>
        </a:p>
      </dgm:t>
    </dgm:pt>
    <dgm:pt modelId="{2C752582-D9FF-4E04-A92F-827DB4BB5C48}" type="parTrans" cxnId="{4B888393-351D-4489-90C9-5A68061AB236}">
      <dgm:prSet/>
      <dgm:spPr/>
      <dgm:t>
        <a:bodyPr rtlCol="0"/>
        <a:lstStyle/>
        <a:p>
          <a:pPr rtl="0"/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 rtlCol="0"/>
        <a:lstStyle/>
        <a:p>
          <a:pPr rtl="0"/>
          <a:r>
            <a:rPr lang="it"/>
            <a:t>01</a:t>
          </a:r>
          <a:endParaRPr lang="it" dirty="0"/>
        </a:p>
      </dgm:t>
    </dgm:pt>
    <dgm:pt modelId="{53742231-981F-480A-940F-203EC2F7423F}">
      <dgm:prSet/>
      <dgm:spPr/>
      <dgm:t>
        <a:bodyPr/>
        <a:lstStyle/>
        <a:p>
          <a:r>
            <a:rPr lang="it-IT" dirty="0" err="1"/>
            <a:t>Hinduism</a:t>
          </a:r>
          <a:r>
            <a:rPr lang="it-IT" dirty="0"/>
            <a:t> and </a:t>
          </a:r>
          <a:r>
            <a:rPr lang="it-IT" dirty="0" err="1"/>
            <a:t>Buddhism</a:t>
          </a:r>
          <a:r>
            <a:rPr lang="it-IT" dirty="0"/>
            <a:t>:</a:t>
          </a:r>
        </a:p>
        <a:p>
          <a:r>
            <a:rPr lang="it-IT" dirty="0"/>
            <a:t>2 life </a:t>
          </a:r>
          <a:r>
            <a:rPr lang="it-IT" dirty="0" err="1"/>
            <a:t>every</a:t>
          </a:r>
          <a:r>
            <a:rPr lang="it-IT" dirty="0"/>
            <a:t> time</a:t>
          </a:r>
          <a:endParaRPr lang="it" dirty="0"/>
        </a:p>
      </dgm:t>
    </dgm:pt>
    <dgm:pt modelId="{2FC75195-FBA1-43DE-85DD-40B4B3A2F1F3}" type="parTrans" cxnId="{F226B1C2-5D99-403A-8240-EAD6BD4D8534}">
      <dgm:prSet/>
      <dgm:spPr/>
      <dgm:t>
        <a:bodyPr rtlCol="0"/>
        <a:lstStyle/>
        <a:p>
          <a:pPr rtl="0"/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 rtlCol="0"/>
        <a:lstStyle/>
        <a:p>
          <a:pPr rtl="0"/>
          <a:r>
            <a:rPr lang="it"/>
            <a:t>02</a:t>
          </a:r>
        </a:p>
      </dgm:t>
    </dgm:pt>
    <dgm:pt modelId="{9EF41CC5-EF3B-4A6D-8229-3F1333EADFB3}">
      <dgm:prSet/>
      <dgm:spPr/>
      <dgm:t>
        <a:bodyPr rtlCol="0"/>
        <a:lstStyle/>
        <a:p>
          <a:pPr rtl="0">
            <a:defRPr cap="all"/>
          </a:pPr>
          <a:r>
            <a:rPr lang="it-IT" dirty="0"/>
            <a:t>E</a:t>
          </a:r>
          <a:r>
            <a:rPr lang="it" dirty="0"/>
            <a:t>manuelism:</a:t>
          </a:r>
        </a:p>
        <a:p>
          <a:pPr rtl="0">
            <a:defRPr cap="all"/>
          </a:pPr>
          <a:r>
            <a:rPr lang="en-US" dirty="0"/>
            <a:t>I hope there is a second life, but many times I think I'm in a simulation and that this life is fake</a:t>
          </a:r>
          <a:endParaRPr lang="it" dirty="0"/>
        </a:p>
      </dgm:t>
    </dgm:pt>
    <dgm:pt modelId="{DAEF1C7D-B0C5-46FA-BED3-8A54E918D3E0}" type="parTrans" cxnId="{E476EEBC-7C9F-4E07-BD58-1044B9769B64}">
      <dgm:prSet/>
      <dgm:spPr/>
      <dgm:t>
        <a:bodyPr rtlCol="0"/>
        <a:lstStyle/>
        <a:p>
          <a:pPr rtl="0"/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 rtlCol="0"/>
        <a:lstStyle/>
        <a:p>
          <a:pPr rtl="0"/>
          <a:r>
            <a:rPr lang="it"/>
            <a:t>03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/>
      <dgm:spPr/>
    </dgm:pt>
    <dgm:pt modelId="{BBA91679-4684-4A04-8AEB-03038C78A75C}" type="pres">
      <dgm:prSet presAssocID="{9C64CC83-643C-4E12-8F97-BC19DC031190}" presName="sibTransNodeRect" presStyleLbl="alignNode1" presStyleIdx="0" presStyleCnt="3" custScaleY="34956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808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/>
            <a:t>Christianity</a:t>
          </a:r>
          <a:r>
            <a:rPr lang="it-IT" sz="1800" kern="1200" dirty="0"/>
            <a:t> And islam: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affirms life after death, with beliefs in Heaven, Purgatory and Hell</a:t>
          </a:r>
          <a:endParaRPr lang="it" sz="1800" kern="1200" dirty="0"/>
        </a:p>
      </dsp:txBody>
      <dsp:txXfrm>
        <a:off x="808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483244"/>
          <a:ext cx="3275967" cy="519411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400" kern="1200"/>
            <a:t>01</a:t>
          </a:r>
          <a:endParaRPr lang="it" sz="1400" kern="1200" dirty="0"/>
        </a:p>
      </dsp:txBody>
      <dsp:txXfrm>
        <a:off x="808" y="483244"/>
        <a:ext cx="3275967" cy="519411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/>
            <a:t>Hinduism</a:t>
          </a:r>
          <a:r>
            <a:rPr lang="it-IT" sz="1800" kern="1200" dirty="0"/>
            <a:t> and </a:t>
          </a:r>
          <a:r>
            <a:rPr lang="it-IT" sz="1800" kern="1200" dirty="0" err="1"/>
            <a:t>Buddhism</a:t>
          </a:r>
          <a:r>
            <a:rPr lang="it-IT" sz="1800" kern="1200" dirty="0"/>
            <a:t>: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2 life </a:t>
          </a:r>
          <a:r>
            <a:rPr lang="it-IT" sz="1800" kern="1200" dirty="0" err="1"/>
            <a:t>every</a:t>
          </a:r>
          <a:r>
            <a:rPr lang="it-IT" sz="1800" kern="1200" dirty="0"/>
            <a:t> time</a:t>
          </a:r>
          <a:endParaRPr lang="it" sz="1800" kern="1200" dirty="0"/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400" kern="1200"/>
            <a:t>02</a:t>
          </a:r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6898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rtlCol="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800" kern="1200" dirty="0"/>
            <a:t>E</a:t>
          </a:r>
          <a:r>
            <a:rPr lang="it" sz="1800" kern="1200" dirty="0"/>
            <a:t>manuelism:</a:t>
          </a:r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I hope there is a second life, but many times I think I'm in a simulation and that this life is fake</a:t>
          </a:r>
          <a:endParaRPr lang="it" sz="1800" kern="1200" dirty="0"/>
        </a:p>
      </dsp:txBody>
      <dsp:txXfrm>
        <a:off x="7076898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4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 rtlCol="0"/>
            <a:lstStyle/>
            <a:p>
              <a:pPr rtl="0"/>
              <a:r>
                <a:t>01</a:t>
              </a:r>
            </a:p>
          </dgm:t>
        </dgm:pt>
        <dgm:pt modelId="201" type="sibTrans" cxnId="5">
          <dgm:prSet phldrT="2"/>
          <dgm:t>
            <a:bodyPr rtlCol="0"/>
            <a:lstStyle/>
            <a:p>
              <a:pPr rtl="0"/>
              <a:r>
                <a:t>02</a:t>
              </a:r>
            </a:p>
          </dgm:t>
        </dgm:pt>
        <dgm:pt modelId="301" type="sibTrans" cxnId="6">
          <dgm:prSet phldrT="3"/>
          <dgm:t>
            <a:bodyPr rtlCol="0"/>
            <a:lstStyle/>
            <a:p>
              <a:pPr rtl="0"/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A5B7F2-3391-4BA2-B5FB-62CF1714576C}" type="datetime1">
              <a:rPr lang="it-IT" smtClean="0"/>
              <a:t>22/05/2024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8A12FCF-4C2C-4459-AF7F-87B0B49BA70A}" type="datetime1">
              <a:rPr lang="it-IT" smtClean="0"/>
              <a:t>22/05/2024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"/>
              <a:t>Fare clic per modificare gli stili del testo dello schema</a:t>
            </a:r>
            <a:endParaRPr lang="en-US"/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583C6-D804-40FF-A2E1-9A681D3EE1A3}" type="datetime1">
              <a:rPr lang="it-IT" smtClean="0"/>
              <a:t>22/05/2024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B50CC6-CCF5-4987-B826-BE37BE1AA528}" type="datetime1">
              <a:rPr lang="it-IT" smtClean="0"/>
              <a:t>22/05/2024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it" dirty="0"/>
              <a:t>Fare clic per modificare lo stile del titolo dello schema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C0BB9F-7636-4C7C-AF3B-DEA11C2C6A18}" type="datetime1">
              <a:rPr lang="it-IT" smtClean="0"/>
              <a:t>22/05/2024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it" dirty="0"/>
              <a:t>Fare clic per modificare lo stile del titolo dello schema</a:t>
            </a:r>
            <a:endParaRPr lang="en-US" dirty="0"/>
          </a:p>
        </p:txBody>
      </p:sp>
      <p:sp>
        <p:nvSpPr>
          <p:cNvPr id="12" name="Segnaposto tes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FDE51-677A-42E8-93C8-A097E3C71DBC}" type="datetime1">
              <a:rPr lang="it-IT" smtClean="0"/>
              <a:t>22/05/2024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asella di tes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" sz="800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3" name="Casella di tes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" sz="800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A633D7-0BD2-4D20-B3F8-56025D3F274E}" type="datetime1">
              <a:rPr lang="it-IT" smtClean="0"/>
              <a:t>22/05/2024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olo 1"/>
          <p:cNvSpPr>
            <a:spLocks noGrp="1"/>
          </p:cNvSpPr>
          <p:nvPr>
            <p:ph type="title"/>
          </p:nvPr>
        </p:nvSpPr>
        <p:spPr>
          <a:xfrm>
            <a:off x="913795" y="433137"/>
            <a:ext cx="10353762" cy="124326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" dirty="0"/>
              <a:t>Fare clic per modificare lo stile del titolo</a:t>
            </a:r>
          </a:p>
        </p:txBody>
      </p:sp>
      <p:sp>
        <p:nvSpPr>
          <p:cNvPr id="8" name="Segnaposto tes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9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" dirty="0"/>
              <a:t>Fare clic per modificare lo stile del titolo</a:t>
            </a:r>
          </a:p>
        </p:txBody>
      </p:sp>
      <p:sp>
        <p:nvSpPr>
          <p:cNvPr id="10" name="Segnaposto testo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Segnaposto tes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" dirty="0"/>
              <a:t>Fare clic per modificare lo stile del titolo</a:t>
            </a:r>
          </a:p>
        </p:txBody>
      </p:sp>
      <p:sp>
        <p:nvSpPr>
          <p:cNvPr id="12" name="Segnaposto tes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C0BE24-665B-4C07-A58E-9D9DBFEFD6E5}" type="datetime1">
              <a:rPr lang="it-IT" smtClean="0"/>
              <a:t>22/05/2024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a 3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magin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magin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o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Segnaposto testo 2"/>
          <p:cNvSpPr>
            <a:spLocks noGrp="1"/>
          </p:cNvSpPr>
          <p:nvPr>
            <p:ph type="body" idx="1"/>
          </p:nvPr>
        </p:nvSpPr>
        <p:spPr>
          <a:xfrm>
            <a:off x="913795" y="3786769"/>
            <a:ext cx="3300984" cy="693599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Segnaposto immagine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Segnaposto testo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442788" y="3786769"/>
            <a:ext cx="3300984" cy="693599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Segnaposto immagine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Segnaposto tes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Segnaposto testo 4"/>
          <p:cNvSpPr>
            <a:spLocks noGrp="1"/>
          </p:cNvSpPr>
          <p:nvPr>
            <p:ph type="body" sz="quarter" idx="13"/>
          </p:nvPr>
        </p:nvSpPr>
        <p:spPr>
          <a:xfrm>
            <a:off x="7966697" y="3786769"/>
            <a:ext cx="3300984" cy="693599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Segnaposto immagine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Segnaposto tes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22C063-ADC3-4BE7-8BFE-5A83EBAFD8B7}" type="datetime1">
              <a:rPr lang="it-IT" smtClean="0"/>
              <a:t>22/05/2024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4A15F1-4B9B-4974-9FCA-AD9A8EEA0029}" type="datetime1">
              <a:rPr lang="it-IT" smtClean="0"/>
              <a:t>22/05/2024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553739-DC41-4B8B-89BA-36863E22DC45}" type="datetime1">
              <a:rPr lang="it-IT" smtClean="0"/>
              <a:t>22/05/2024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F73375-988A-43EC-A3C5-6EA3569D6746}" type="datetime1">
              <a:rPr lang="it-IT" smtClean="0"/>
              <a:t>22/05/2024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it" dirty="0"/>
              <a:t>Fare clic per modificare lo stile del titolo dello 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2D57B2-6AAF-4B1F-8CBE-1CD852329924}" type="datetime1">
              <a:rPr lang="it-IT" smtClean="0"/>
              <a:t>22/05/2024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it" dirty="0"/>
              <a:t>Fare clic per modificare gli stili del testo dello schema</a:t>
            </a:r>
          </a:p>
          <a:p>
            <a:pPr lvl="1" rtl="0"/>
            <a:r>
              <a:rPr lang="it" dirty="0"/>
              <a:t>Secondo livello</a:t>
            </a:r>
          </a:p>
          <a:p>
            <a:pPr lvl="2" rtl="0"/>
            <a:r>
              <a:rPr lang="it" dirty="0"/>
              <a:t>Terzo livello</a:t>
            </a:r>
          </a:p>
          <a:p>
            <a:pPr lvl="3" rtl="0"/>
            <a:r>
              <a:rPr lang="it" dirty="0"/>
              <a:t>Quarto livello</a:t>
            </a:r>
          </a:p>
          <a:p>
            <a:pPr lvl="4" rtl="0"/>
            <a:r>
              <a:rPr lang="it" dirty="0"/>
              <a:t>Quinto livello</a:t>
            </a:r>
            <a:endParaRPr lang="en-US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it" dirty="0"/>
              <a:t>Fare clic per modificare gli stili del testo dello schema</a:t>
            </a:r>
          </a:p>
          <a:p>
            <a:pPr lvl="1" rtl="0"/>
            <a:r>
              <a:rPr lang="it" dirty="0"/>
              <a:t>Secondo livello</a:t>
            </a:r>
          </a:p>
          <a:p>
            <a:pPr lvl="2" rtl="0"/>
            <a:r>
              <a:rPr lang="it" dirty="0"/>
              <a:t>Terzo livello</a:t>
            </a:r>
          </a:p>
          <a:p>
            <a:pPr lvl="3" rtl="0"/>
            <a:r>
              <a:rPr lang="it" dirty="0"/>
              <a:t>Quarto livello</a:t>
            </a:r>
          </a:p>
          <a:p>
            <a:pPr lvl="4" rtl="0"/>
            <a:r>
              <a:rPr lang="it" dirty="0"/>
              <a:t>Quinto livello</a:t>
            </a:r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060FBA-58D9-4B88-909A-ED71B90F2BE6}" type="datetime1">
              <a:rPr lang="it-IT" smtClean="0"/>
              <a:t>22/05/2024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magin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magin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" dirty="0"/>
              <a:t>Fare clic per modificare lo stile del titolo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" dirty="0"/>
              <a:t>Fare clic per modificare lo stile del titolo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5317D9-DA2F-433F-A608-B3969E6E11B2}" type="datetime1">
              <a:rPr lang="it-IT" smtClean="0"/>
              <a:t>22/05/2024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160737-93B1-4730-A008-089855D73511}" type="datetime1">
              <a:rPr lang="it-IT" smtClean="0"/>
              <a:t>22/05/2024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A4A988-5E10-4466-B3F1-83EB6ED8CA84}" type="datetime1">
              <a:rPr lang="it-IT" smtClean="0"/>
              <a:t>22/05/2024</a:t>
            </a:fld>
            <a:endParaRPr lang="en-US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2C9D3A-D186-4DD5-B095-EE4687316B55}" type="datetime1">
              <a:rPr lang="it-IT" smtClean="0"/>
              <a:t>22/05/2024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it" dirty="0"/>
              <a:t>Fare clic per modificare lo stile del titolo</a:t>
            </a:r>
            <a:endParaRPr lang="en-US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777154-D342-4DAA-B5E9-8729F4D1866D}" type="datetime1">
              <a:rPr lang="it-IT" smtClean="0"/>
              <a:t>22/05/2024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it"/>
              <a:t>Fare clic per modificare gli stili del testo dello schema</a:t>
            </a:r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E0EADAC7-CCC6-4795-8836-786BF18FA6AD}" type="datetime1">
              <a:rPr lang="it-IT" smtClean="0"/>
              <a:t>22/05/2024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on tazza, caffè, cibo, bevanda&#10;&#10;Descrizione generata automaticamente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 rtlCol="0">
            <a:normAutofit/>
          </a:bodyPr>
          <a:lstStyle/>
          <a:p>
            <a:pPr rtl="0"/>
            <a:r>
              <a:rPr lang="it-IT" sz="7200" dirty="0"/>
              <a:t>life after </a:t>
            </a:r>
            <a:r>
              <a:rPr lang="it-IT" sz="7200" dirty="0" err="1"/>
              <a:t>death</a:t>
            </a:r>
            <a:r>
              <a:rPr lang="it-IT" sz="7200" dirty="0"/>
              <a:t> and mysteries </a:t>
            </a:r>
            <a:r>
              <a:rPr lang="it-IT" sz="7200" dirty="0" err="1"/>
              <a:t>about</a:t>
            </a:r>
            <a:r>
              <a:rPr lang="it-IT" sz="7200" dirty="0"/>
              <a:t> life</a:t>
            </a:r>
            <a:endParaRPr lang="it" sz="72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 rtlCol="0">
            <a:normAutofit/>
          </a:bodyPr>
          <a:lstStyle/>
          <a:p>
            <a:pPr rtl="0"/>
            <a:r>
              <a:rPr lang="it" sz="2800" dirty="0"/>
              <a:t>Emanuele Filippo Farfariello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4551A7-1463-E010-B604-49275D0B2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for science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A5C7B0-0114-4DA5-3471-D75A6F9CE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science there is nothing after death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271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1395C7-C858-E267-0277-FC3326BD9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unsolved mysteries of humanity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F6A7EE-7AEB-D1FD-96A6-FEA7436AF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/>
              <a:t>Nikola Tesla = </a:t>
            </a:r>
            <a:r>
              <a:rPr lang="en-US" dirty="0"/>
              <a:t>he had discovered how to generate free electricity </a:t>
            </a:r>
          </a:p>
          <a:p>
            <a:r>
              <a:rPr lang="en-US" dirty="0"/>
              <a:t>Danny Mullen = disappeared because he had talked about the fourth dimension on YouTube</a:t>
            </a:r>
          </a:p>
          <a:p>
            <a:r>
              <a:rPr lang="en-US" dirty="0"/>
              <a:t>Jacopo </a:t>
            </a:r>
            <a:r>
              <a:rPr lang="en-US" dirty="0" err="1"/>
              <a:t>Grimberg</a:t>
            </a:r>
            <a:r>
              <a:rPr lang="en-US" dirty="0"/>
              <a:t> and </a:t>
            </a:r>
            <a:r>
              <a:rPr lang="en-US" dirty="0" err="1"/>
              <a:t>Pachita</a:t>
            </a:r>
            <a:r>
              <a:rPr lang="en-US" dirty="0"/>
              <a:t> = disappeared because they had proven that the world was a lucid dream</a:t>
            </a:r>
          </a:p>
          <a:p>
            <a:r>
              <a:rPr lang="en-US" dirty="0"/>
              <a:t>Ricky web = at 3 years old he crossed 100 km alone in a cold forest. His face was different what did you see?</a:t>
            </a:r>
          </a:p>
          <a:p>
            <a:r>
              <a:rPr lang="en-US" dirty="0"/>
              <a:t>Franck Suarez and </a:t>
            </a:r>
            <a:r>
              <a:rPr lang="en-US" dirty="0" err="1"/>
              <a:t>Marck</a:t>
            </a:r>
            <a:r>
              <a:rPr lang="en-US" dirty="0"/>
              <a:t> smith = found dead, had cure for cancer and Mark for </a:t>
            </a:r>
            <a:r>
              <a:rPr lang="en-US" dirty="0" err="1"/>
              <a:t>alzheimer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9584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5CF42-C256-D068-E0D6-B33F60D2B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Ricky web, </a:t>
            </a:r>
            <a:r>
              <a:rPr lang="it-IT" dirty="0" err="1"/>
              <a:t>before</a:t>
            </a:r>
            <a:r>
              <a:rPr lang="it-IT" dirty="0"/>
              <a:t> and after</a:t>
            </a:r>
          </a:p>
        </p:txBody>
      </p:sp>
      <p:pic>
        <p:nvPicPr>
          <p:cNvPr id="1028" name="Picture 4" descr="Bimbo di 4 anni si perde in montagna due giorni: solo e affamato, ritrovato  vivo. Miracolo negli Usa">
            <a:extLst>
              <a:ext uri="{FF2B5EF4-FFF2-40B4-BE49-F238E27FC236}">
                <a16:creationId xmlns:a16="http://schemas.microsoft.com/office/drawing/2014/main" id="{02ED9D2D-359F-7F77-9491-E9778B0DF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48" y="1925313"/>
            <a:ext cx="2867025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ambino di 3 anni si perde nel bosco e riappare con lo “sguardo perso nel  nulla” | Suo padre l'ha perso di vista solo per cinque minuti. Solo cinque  minuti. È bastato">
            <a:extLst>
              <a:ext uri="{FF2B5EF4-FFF2-40B4-BE49-F238E27FC236}">
                <a16:creationId xmlns:a16="http://schemas.microsoft.com/office/drawing/2014/main" id="{569BC38A-55E1-C14C-0EC5-77730F7696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543" y="2520917"/>
            <a:ext cx="286702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32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7CEAA6-CD76-3004-64EA-131E0C789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anchor="ctr">
            <a:normAutofit/>
          </a:bodyPr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403917-A1B0-8C94-59F5-DF073311E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7159" y="2124774"/>
            <a:ext cx="5248122" cy="3622671"/>
          </a:xfrm>
        </p:spPr>
        <p:txBody>
          <a:bodyPr anchor="t">
            <a:normAutofit/>
          </a:bodyPr>
          <a:lstStyle/>
          <a:p>
            <a:r>
              <a:rPr lang="en-US" dirty="0"/>
              <a:t>what happens once they die is a mystery still unsolved. today we will discuss everything and then discuss it in class</a:t>
            </a:r>
            <a:endParaRPr lang="it-IT" dirty="0"/>
          </a:p>
          <a:p>
            <a:r>
              <a:rPr lang="it-IT" dirty="0"/>
              <a:t>For me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difficult</a:t>
            </a:r>
            <a:r>
              <a:rPr lang="it-IT" dirty="0"/>
              <a:t> </a:t>
            </a:r>
            <a:r>
              <a:rPr lang="it-IT" dirty="0" err="1"/>
              <a:t>argument</a:t>
            </a:r>
            <a:r>
              <a:rPr lang="it-IT" dirty="0"/>
              <a:t>,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It's</a:t>
            </a:r>
            <a:r>
              <a:rPr lang="it-IT" dirty="0"/>
              <a:t> </a:t>
            </a:r>
            <a:r>
              <a:rPr lang="it-IT" dirty="0" err="1"/>
              <a:t>my</a:t>
            </a:r>
            <a:r>
              <a:rPr lang="it-IT" dirty="0"/>
              <a:t> </a:t>
            </a:r>
            <a:r>
              <a:rPr lang="it-IT" dirty="0" err="1"/>
              <a:t>biggest</a:t>
            </a:r>
            <a:r>
              <a:rPr lang="it-IT" dirty="0"/>
              <a:t> </a:t>
            </a:r>
            <a:r>
              <a:rPr lang="it-IT" dirty="0" err="1"/>
              <a:t>fear</a:t>
            </a:r>
            <a:r>
              <a:rPr lang="it-IT" dirty="0"/>
              <a:t>. </a:t>
            </a:r>
            <a:r>
              <a:rPr lang="en-US" dirty="0"/>
              <a:t>the important thing is not to judge</a:t>
            </a:r>
          </a:p>
          <a:p>
            <a:pPr marL="36900" indent="0">
              <a:buNone/>
            </a:pPr>
            <a:endParaRPr lang="it-IT" dirty="0"/>
          </a:p>
        </p:txBody>
      </p:sp>
      <p:pic>
        <p:nvPicPr>
          <p:cNvPr id="1026" name="Picture 2" descr="Immagine che contiene sfuocato, luce, nero, ombra&#10;&#10;Descrizione generata automaticamente">
            <a:extLst>
              <a:ext uri="{FF2B5EF4-FFF2-40B4-BE49-F238E27FC236}">
                <a16:creationId xmlns:a16="http://schemas.microsoft.com/office/drawing/2014/main" id="{7BC9B15D-E75E-2D14-7DE0-A7A91A610A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547"/>
          <a:stretch/>
        </p:blipFill>
        <p:spPr bwMode="auto">
          <a:xfrm>
            <a:off x="6094080" y="2124775"/>
            <a:ext cx="5248122" cy="3622672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42580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 rtlCol="0">
            <a:normAutofit/>
          </a:bodyPr>
          <a:lstStyle/>
          <a:p>
            <a:pPr rtl="0"/>
            <a:r>
              <a:rPr lang="it-IT" dirty="0" err="1"/>
              <a:t>religious</a:t>
            </a:r>
            <a:r>
              <a:rPr lang="it-IT" dirty="0"/>
              <a:t> points of </a:t>
            </a:r>
            <a:r>
              <a:rPr lang="it-IT" dirty="0" err="1"/>
              <a:t>view</a:t>
            </a:r>
            <a:endParaRPr lang="it" dirty="0"/>
          </a:p>
        </p:txBody>
      </p:sp>
      <p:graphicFrame>
        <p:nvGraphicFramePr>
          <p:cNvPr id="4" name="Segnaposto contenuto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0831704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DAFF14-CB95-1C77-8208-6907F5B1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anchor="ctr">
            <a:normAutofit/>
          </a:bodyPr>
          <a:lstStyle/>
          <a:p>
            <a:r>
              <a:rPr lang="en-US" dirty="0"/>
              <a:t>Are we living in a simulation?</a:t>
            </a:r>
            <a:endParaRPr lang="it-IT" dirty="0"/>
          </a:p>
        </p:txBody>
      </p:sp>
      <p:pic>
        <p:nvPicPr>
          <p:cNvPr id="2050" name="Picture 2" descr="Teoria della simulazione, e se vivessimo davvero in una realtà fittizia? |  Wired Italia">
            <a:extLst>
              <a:ext uri="{FF2B5EF4-FFF2-40B4-BE49-F238E27FC236}">
                <a16:creationId xmlns:a16="http://schemas.microsoft.com/office/drawing/2014/main" id="{1D2DDB32-A286-E963-F66D-14FF01520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9" r="21049" b="1"/>
          <a:stretch/>
        </p:blipFill>
        <p:spPr bwMode="auto">
          <a:xfrm>
            <a:off x="913795" y="2076450"/>
            <a:ext cx="4856841" cy="362267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955089-A5BE-3854-BB97-DDEF4A319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r>
              <a:rPr lang="en-US" dirty="0"/>
              <a:t>one of the most beautiful and scary theories is this. </a:t>
            </a:r>
          </a:p>
          <a:p>
            <a:r>
              <a:rPr lang="en-US" dirty="0"/>
              <a:t>"Are we living in a simulation?“</a:t>
            </a:r>
          </a:p>
          <a:p>
            <a:r>
              <a:rPr lang="en-US" dirty="0"/>
              <a:t> "Does anyone command our actions? The alien?" </a:t>
            </a:r>
          </a:p>
          <a:p>
            <a:r>
              <a:rPr lang="en-US" dirty="0"/>
              <a:t>"What if at the end of life they took away our VR?"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43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8C819B-409C-E790-C1E7-BBED26370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676275"/>
          </a:xfrm>
        </p:spPr>
        <p:txBody>
          <a:bodyPr anchor="b">
            <a:normAutofit/>
          </a:bodyPr>
          <a:lstStyle/>
          <a:p>
            <a:r>
              <a:rPr lang="it-IT" dirty="0" err="1"/>
              <a:t>Requests</a:t>
            </a:r>
            <a:r>
              <a:rPr lang="it-IT" dirty="0"/>
              <a:t> </a:t>
            </a:r>
            <a:r>
              <a:rPr lang="it-IT" dirty="0" err="1"/>
              <a:t>whitout</a:t>
            </a:r>
            <a:r>
              <a:rPr lang="it-IT" dirty="0"/>
              <a:t> </a:t>
            </a:r>
            <a:r>
              <a:rPr lang="it-IT" dirty="0" err="1"/>
              <a:t>answer</a:t>
            </a:r>
            <a:endParaRPr lang="it-IT" dirty="0"/>
          </a:p>
        </p:txBody>
      </p:sp>
      <p:pic>
        <p:nvPicPr>
          <p:cNvPr id="3074" name="Picture 2" descr="Che cos'è il Multiverso? - Modi e linguaggi di uno stratagemma produttivo">
            <a:extLst>
              <a:ext uri="{FF2B5EF4-FFF2-40B4-BE49-F238E27FC236}">
                <a16:creationId xmlns:a16="http://schemas.microsoft.com/office/drawing/2014/main" id="{D085BBEC-B83C-431E-957D-543D834F2E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5" r="15968" b="1"/>
          <a:stretch/>
        </p:blipFill>
        <p:spPr bwMode="auto">
          <a:xfrm>
            <a:off x="4855633" y="609600"/>
            <a:ext cx="6411924" cy="5080001"/>
          </a:xfrm>
          <a:prstGeom prst="rect">
            <a:avLst/>
          </a:prstGeom>
          <a:solidFill>
            <a:srgbClr val="FFFFFF"/>
          </a:solidFill>
          <a:effectLst>
            <a:outerShdw blurRad="38100" dist="25400" dir="4440000">
              <a:srgbClr val="000000">
                <a:alpha val="36000"/>
              </a:srgbClr>
            </a:outerShdw>
          </a:effectLst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C1DE19-99CD-BBD3-9F3B-2887F1C59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/>
          <a:p>
            <a:r>
              <a:rPr lang="it-IT" sz="3600" dirty="0" err="1"/>
              <a:t>does</a:t>
            </a:r>
            <a:r>
              <a:rPr lang="it-IT" sz="3600" dirty="0"/>
              <a:t> the </a:t>
            </a:r>
            <a:r>
              <a:rPr lang="it-IT" sz="3600" dirty="0" err="1"/>
              <a:t>multiuniverse</a:t>
            </a:r>
            <a:r>
              <a:rPr lang="it-IT" sz="3600" dirty="0"/>
              <a:t> </a:t>
            </a:r>
            <a:r>
              <a:rPr lang="it-IT" sz="3600" dirty="0" err="1"/>
              <a:t>exist</a:t>
            </a:r>
            <a:r>
              <a:rPr lang="it-IT" sz="3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1285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687B6-B9EA-F88B-DF91-9801010E6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?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3C8CE-09D1-E7E6-3FDB-74F795CA2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C9D3A-D186-4DD5-B095-EE4687316B55}" type="datetime1">
              <a:rPr lang="it-IT" smtClean="0"/>
              <a:t>22/05/2024</a:t>
            </a:fld>
            <a:endParaRPr lang="en-US" dirty="0"/>
          </a:p>
        </p:txBody>
      </p:sp>
      <p:pic>
        <p:nvPicPr>
          <p:cNvPr id="1026" name="Picture 2" descr="Come mai le acque dell'Oceano Pacifico non si mischiano con quelle dell' Atlantico? - Quora">
            <a:extLst>
              <a:ext uri="{FF2B5EF4-FFF2-40B4-BE49-F238E27FC236}">
                <a16:creationId xmlns:a16="http://schemas.microsoft.com/office/drawing/2014/main" id="{68251110-C62E-9218-3D05-BAFB879933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094" y="1239837"/>
            <a:ext cx="573405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81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32F5BF-B595-2DF2-6FB1-3208FB8E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pyramids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4DE60A5-A73B-FB8D-823C-4C826106B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pyramids are not just that triangle, they have a whole lower part. as in Egyptian structures. Could a human have done this?</a:t>
            </a:r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5D56658-D173-36CB-08BE-A7C46E675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C9D3A-D186-4DD5-B095-EE4687316B55}" type="datetime1">
              <a:rPr lang="it-IT" smtClean="0"/>
              <a:t>22/05/2024</a:t>
            </a:fld>
            <a:endParaRPr lang="en-US" dirty="0"/>
          </a:p>
        </p:txBody>
      </p:sp>
      <p:pic>
        <p:nvPicPr>
          <p:cNvPr id="4104" name="Picture 8" descr="Essere il Cambiamento - La Grande Piramide, luogo e percorso di iniziazione">
            <a:extLst>
              <a:ext uri="{FF2B5EF4-FFF2-40B4-BE49-F238E27FC236}">
                <a16:creationId xmlns:a16="http://schemas.microsoft.com/office/drawing/2014/main" id="{00298E08-131C-C55A-1F8B-008D38FF3B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794" y="609600"/>
            <a:ext cx="393065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15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55CF11-EE4B-29D6-1428-8BF393B2E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3143250"/>
          </a:xfrm>
        </p:spPr>
        <p:txBody>
          <a:bodyPr/>
          <a:lstStyle/>
          <a:p>
            <a:r>
              <a:rPr lang="it-IT" dirty="0" err="1"/>
              <a:t>dejavu</a:t>
            </a:r>
            <a:endParaRPr lang="it-IT" dirty="0"/>
          </a:p>
        </p:txBody>
      </p:sp>
      <p:pic>
        <p:nvPicPr>
          <p:cNvPr id="5122" name="Picture 2" descr="What Causes Déjà Vu? | Scientific American">
            <a:extLst>
              <a:ext uri="{FF2B5EF4-FFF2-40B4-BE49-F238E27FC236}">
                <a16:creationId xmlns:a16="http://schemas.microsoft.com/office/drawing/2014/main" id="{60ED2273-0D83-3468-9648-4D4D2BEC83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163" y="1012296"/>
            <a:ext cx="6411912" cy="427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95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325759-CAC2-F1AA-E8AF-57C88E46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/>
          <a:p>
            <a:r>
              <a:rPr lang="it-IT" dirty="0"/>
              <a:t>the big bang</a:t>
            </a:r>
          </a:p>
        </p:txBody>
      </p:sp>
      <p:pic>
        <p:nvPicPr>
          <p:cNvPr id="6146" name="Picture 2" descr="Big Bang, la spiegazione semplice dell'origine dell'Universo">
            <a:extLst>
              <a:ext uri="{FF2B5EF4-FFF2-40B4-BE49-F238E27FC236}">
                <a16:creationId xmlns:a16="http://schemas.microsoft.com/office/drawing/2014/main" id="{1E869EDC-C084-078B-D4ED-A490020ADB52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61" r="-1" b="30893"/>
          <a:stretch/>
        </p:blipFill>
        <p:spPr bwMode="auto">
          <a:xfrm>
            <a:off x="1169349" y="695009"/>
            <a:ext cx="9845346" cy="352567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ABAD21E-FF0B-45FB-5DC1-71447E7AC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>
            <a:normAutofit/>
          </a:bodyPr>
          <a:lstStyle/>
          <a:p>
            <a:r>
              <a:rPr lang="it-IT" dirty="0" err="1"/>
              <a:t>Before</a:t>
            </a:r>
            <a:r>
              <a:rPr lang="it-IT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2553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66_TF12214701" id="{B73A1B18-B8E6-438B-871E-978ABF690FDE}" vid="{290171A7-FD28-4592-841F-4B2139457F9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{84895239-39E4-4405-B442-89C88E28BA34}tf12214701_win32</Template>
  <TotalTime>110</TotalTime>
  <Words>318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Goudy Old Style</vt:lpstr>
      <vt:lpstr>Wingdings 2</vt:lpstr>
      <vt:lpstr>SlateVTI</vt:lpstr>
      <vt:lpstr>life after death and mysteries about life</vt:lpstr>
      <vt:lpstr>introduction</vt:lpstr>
      <vt:lpstr>religious points of view</vt:lpstr>
      <vt:lpstr>Are we living in a simulation?</vt:lpstr>
      <vt:lpstr>Requests whitout answer</vt:lpstr>
      <vt:lpstr>PowerPoint Presentation</vt:lpstr>
      <vt:lpstr>the pyramids</vt:lpstr>
      <vt:lpstr>dejavu</vt:lpstr>
      <vt:lpstr>the big bang</vt:lpstr>
      <vt:lpstr>for science</vt:lpstr>
      <vt:lpstr>the unsolved mysteries of humanity</vt:lpstr>
      <vt:lpstr>Ricky web, before and after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after death and mysteries about life</dc:title>
  <dc:creator>Sediaedo 05</dc:creator>
  <cp:lastModifiedBy>Sediaedo 05</cp:lastModifiedBy>
  <cp:revision>4</cp:revision>
  <dcterms:created xsi:type="dcterms:W3CDTF">2024-02-15T14:51:29Z</dcterms:created>
  <dcterms:modified xsi:type="dcterms:W3CDTF">2024-05-22T07:38:48Z</dcterms:modified>
</cp:coreProperties>
</file>