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082" userDrawn="1">
          <p15:clr>
            <a:srgbClr val="A4A3A4"/>
          </p15:clr>
        </p15:guide>
        <p15:guide id="3" orient="horz" pos="3067" userDrawn="1">
          <p15:clr>
            <a:srgbClr val="A4A3A4"/>
          </p15:clr>
        </p15:guide>
        <p15:guide id="4" pos="1368" userDrawn="1">
          <p15:clr>
            <a:srgbClr val="A4A3A4"/>
          </p15:clr>
        </p15:guide>
        <p15:guide id="5" pos="1640" userDrawn="1">
          <p15:clr>
            <a:srgbClr val="A4A3A4"/>
          </p15:clr>
        </p15:guide>
        <p15:guide id="6" pos="1935" userDrawn="1">
          <p15:clr>
            <a:srgbClr val="A4A3A4"/>
          </p15:clr>
        </p15:guide>
        <p15:guide id="7" pos="2230" userDrawn="1">
          <p15:clr>
            <a:srgbClr val="A4A3A4"/>
          </p15:clr>
        </p15:guide>
        <p15:guide id="8" pos="2502" userDrawn="1">
          <p15:clr>
            <a:srgbClr val="A4A3A4"/>
          </p15:clr>
        </p15:guide>
        <p15:guide id="9" pos="2797" userDrawn="1">
          <p15:clr>
            <a:srgbClr val="A4A3A4"/>
          </p15:clr>
        </p15:guide>
        <p15:guide id="10" pos="3092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  <p15:guide id="13" orient="horz" pos="1979" userDrawn="1">
          <p15:clr>
            <a:srgbClr val="A4A3A4"/>
          </p15:clr>
        </p15:guide>
        <p15:guide id="14" orient="horz" pos="1661" userDrawn="1">
          <p15:clr>
            <a:srgbClr val="A4A3A4"/>
          </p15:clr>
        </p15:guide>
        <p15:guide id="15" pos="2071" userDrawn="1">
          <p15:clr>
            <a:srgbClr val="A4A3A4"/>
          </p15:clr>
        </p15:guide>
        <p15:guide id="16" orient="horz" pos="1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1" y="232"/>
      </p:cViewPr>
      <p:guideLst>
        <p:guide orient="horz" pos="618"/>
        <p:guide pos="1082"/>
        <p:guide orient="horz" pos="3067"/>
        <p:guide pos="1368"/>
        <p:guide pos="1640"/>
        <p:guide pos="1935"/>
        <p:guide pos="2230"/>
        <p:guide pos="2502"/>
        <p:guide pos="2797"/>
        <p:guide pos="3092"/>
        <p:guide orient="horz" pos="2296"/>
        <p:guide orient="horz" pos="1979"/>
        <p:guide orient="horz" pos="1661"/>
        <p:guide pos="2071"/>
        <p:guide orient="horz" pos="12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1837-9567-4AD1-BB69-27FDE6173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D928B-BD1E-4EAF-8029-4EB19C74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DEE8-4571-403E-9820-736FCF1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D6CF-AEB5-438A-9957-01B054B2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ACEC-0856-48AF-97F1-0D42F8AF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49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F45D-7749-434D-B5FD-650FB255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5A3B8-CE2B-4689-8547-D0D3CCD7F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16A1-482D-4205-A2B4-027ED090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5221-1900-4DAE-9B0F-5C136B42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2503-2449-4332-80B1-DB7FB8B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41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7AA3-7BC1-48E6-9D03-A40E996B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BC8B-56ED-49C9-8107-146D8DE01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1662-D939-4221-9981-16DE7B7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3A7B-52FC-4353-A55A-8DF12B1D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89C2-3B1B-4C07-B04C-F8D68ABC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3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2CED-D199-401D-8A99-6893F9C6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4808-8A34-48A9-B81B-BA0FFFFB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3E8F-E6F8-4D35-898B-6AC370FF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6008-ED78-4774-A68E-6FABAED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4795-EAAD-4F8C-8894-6FAC2D6E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7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45C7-CE0C-42B5-9381-4E5E2CE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C664-E73C-4E5F-9B58-F726C894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EF4D-0FDC-4E38-BBD9-194B6ADB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33E-B5A1-428A-9F4C-A12885FC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EFBC-23BE-4535-8129-2305C93D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11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8B83-63AB-4B13-9A82-7FAD69D5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1E34-BD93-4A66-A23F-4F9DC874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DAFC-03F0-45DC-8471-61AA8E23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0201-7E11-4C5C-A6D2-8179636F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EC54-BDA5-4E0B-9BBE-F1AFF589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FEFF-8360-4B19-8A21-04CA1B2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9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08FB-61AC-4485-8F47-87BA5631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6E31-3B58-4979-8E7E-A8CA25AB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5753-9CF7-4BC4-A067-2E14092B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E6C43-5764-4B0D-95B2-FBB69204E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92774-5F57-4CC6-9935-E2FD961BA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98DD8-2958-40E5-9475-8887FEB6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476E0-0F83-4407-973E-74852771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988BC-5D1D-47A0-9DBB-4E7A4B01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3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6BC6-D648-4902-A8F7-30A14BA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CB464-4FA8-4C56-844B-0361E815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2AB52-8DD4-4621-980C-BCB719B2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1CD9E-927A-412B-AE74-9DFAA08A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4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E156-1D61-48E9-9985-465497F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0EC93-E86B-4352-9ADD-483CF88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7B407-54EF-4AA1-8E10-0F402774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53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C54-7073-46F2-890F-64402F20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229-3AF4-4526-9120-DD654FA6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D098A-8F43-4AAE-BB50-985F22C1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9A84-60E9-468D-9C24-D2837D9C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F69E-DADA-4B70-8B3D-9415116D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9E81-3319-4A86-A071-4CCE99C7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0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65A4-A449-43B5-B0F2-530001EF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19855-DE11-455E-BBED-919BDC47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FA331-B64A-4F9F-BAEC-287781E7D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B600-9E9C-4673-9CC9-F491C9D5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EC0E-CA6E-43F5-A8F1-62A0F081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5D84-451B-462C-B5EB-C2134CE8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18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F0F49-0FEE-4CB5-8CE3-77614534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F8DA-75E5-47AF-A87F-CBFD4AA2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A47D-69A2-4390-9878-729B5024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FC7-972B-4F66-80D9-67C12365EEE3}" type="datetimeFigureOut">
              <a:rPr lang="pt-PT" smtClean="0"/>
              <a:t>15/07/2020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AB05-883D-4BF9-84B9-A3AAEFA6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A3C5-9357-49A2-8987-1D58D2E9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E959-5400-4C76-9D66-D3C0AB9EF9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1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F5D8AAE-9AAF-4FE1-A3FB-CDB07570ED9C}"/>
              </a:ext>
            </a:extLst>
          </p:cNvPr>
          <p:cNvSpPr/>
          <p:nvPr/>
        </p:nvSpPr>
        <p:spPr>
          <a:xfrm>
            <a:off x="3016580" y="1677969"/>
            <a:ext cx="540000" cy="54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68A225-09DB-42E5-8520-FB826FFC4A22}"/>
              </a:ext>
            </a:extLst>
          </p:cNvPr>
          <p:cNvSpPr/>
          <p:nvPr/>
        </p:nvSpPr>
        <p:spPr>
          <a:xfrm>
            <a:off x="2333153" y="2290713"/>
            <a:ext cx="571514" cy="1660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C9E428-27DB-4A2C-A078-5EF156761B25}"/>
              </a:ext>
            </a:extLst>
          </p:cNvPr>
          <p:cNvSpPr/>
          <p:nvPr/>
        </p:nvSpPr>
        <p:spPr>
          <a:xfrm>
            <a:off x="3681706" y="2300139"/>
            <a:ext cx="571514" cy="1651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B57C7-B21B-4F26-8B7F-3305F1E72EE6}"/>
              </a:ext>
            </a:extLst>
          </p:cNvPr>
          <p:cNvSpPr/>
          <p:nvPr/>
        </p:nvSpPr>
        <p:spPr>
          <a:xfrm>
            <a:off x="1414945" y="966258"/>
            <a:ext cx="3803008" cy="603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ED3E9-E9A3-4A31-AF33-3AF9467F73B1}"/>
              </a:ext>
            </a:extLst>
          </p:cNvPr>
          <p:cNvSpPr/>
          <p:nvPr/>
        </p:nvSpPr>
        <p:spPr>
          <a:xfrm>
            <a:off x="2885813" y="109038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35B4A-1E53-4DEB-BFB3-FB8EF7C73335}"/>
              </a:ext>
            </a:extLst>
          </p:cNvPr>
          <p:cNvSpPr/>
          <p:nvPr/>
        </p:nvSpPr>
        <p:spPr>
          <a:xfrm>
            <a:off x="3340217" y="109038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37C6D-50BD-451B-AF1A-0966E5ADB86C}"/>
              </a:ext>
            </a:extLst>
          </p:cNvPr>
          <p:cNvSpPr/>
          <p:nvPr/>
        </p:nvSpPr>
        <p:spPr>
          <a:xfrm>
            <a:off x="2435604" y="109038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68856-321D-41FF-B9E1-5CB2C7BB8D5A}"/>
              </a:ext>
            </a:extLst>
          </p:cNvPr>
          <p:cNvSpPr/>
          <p:nvPr/>
        </p:nvSpPr>
        <p:spPr>
          <a:xfrm>
            <a:off x="4703429" y="1088080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B62E5-B9F0-4879-B98F-0346E40C3F1B}"/>
              </a:ext>
            </a:extLst>
          </p:cNvPr>
          <p:cNvSpPr/>
          <p:nvPr/>
        </p:nvSpPr>
        <p:spPr>
          <a:xfrm>
            <a:off x="4253220" y="1088080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05F0A-AA14-4FE4-93FF-F6BBCE27CBA0}"/>
              </a:ext>
            </a:extLst>
          </p:cNvPr>
          <p:cNvSpPr/>
          <p:nvPr/>
        </p:nvSpPr>
        <p:spPr>
          <a:xfrm>
            <a:off x="3794621" y="1088080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472C2-D39F-46C7-A2F3-EC57B6E53DC8}"/>
              </a:ext>
            </a:extLst>
          </p:cNvPr>
          <p:cNvSpPr/>
          <p:nvPr/>
        </p:nvSpPr>
        <p:spPr>
          <a:xfrm>
            <a:off x="1532054" y="1088080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63111-02A4-4050-85C6-BB39F2C2623F}"/>
              </a:ext>
            </a:extLst>
          </p:cNvPr>
          <p:cNvSpPr/>
          <p:nvPr/>
        </p:nvSpPr>
        <p:spPr>
          <a:xfrm>
            <a:off x="1986458" y="1088080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4CCA3-FA84-4D96-B7EC-9FE8324B4DA3}"/>
              </a:ext>
            </a:extLst>
          </p:cNvPr>
          <p:cNvSpPr txBox="1"/>
          <p:nvPr/>
        </p:nvSpPr>
        <p:spPr>
          <a:xfrm>
            <a:off x="1283515" y="622964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Topic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16B0C-5627-4CE4-8ACD-952711C07E6E}"/>
              </a:ext>
            </a:extLst>
          </p:cNvPr>
          <p:cNvSpPr/>
          <p:nvPr/>
        </p:nvSpPr>
        <p:spPr>
          <a:xfrm>
            <a:off x="1414945" y="4568094"/>
            <a:ext cx="3803008" cy="603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93864-D838-4733-B0E5-2C8EA19E951A}"/>
              </a:ext>
            </a:extLst>
          </p:cNvPr>
          <p:cNvSpPr txBox="1"/>
          <p:nvPr/>
        </p:nvSpPr>
        <p:spPr>
          <a:xfrm>
            <a:off x="1297446" y="4274694"/>
            <a:ext cx="15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OffsetManager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EDF1AD-7B93-44D9-A76B-7011E65299B0}"/>
              </a:ext>
            </a:extLst>
          </p:cNvPr>
          <p:cNvSpPr txBox="1"/>
          <p:nvPr/>
        </p:nvSpPr>
        <p:spPr>
          <a:xfrm rot="16200000">
            <a:off x="1710264" y="2518161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Worker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45B6D-BFBD-40CD-9F3D-950BD2DF761B}"/>
              </a:ext>
            </a:extLst>
          </p:cNvPr>
          <p:cNvSpPr txBox="1"/>
          <p:nvPr/>
        </p:nvSpPr>
        <p:spPr>
          <a:xfrm rot="16200000">
            <a:off x="3037666" y="2536936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Worker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4A633E-E1CA-47CD-A941-47D063AE05F2}"/>
              </a:ext>
            </a:extLst>
          </p:cNvPr>
          <p:cNvSpPr/>
          <p:nvPr/>
        </p:nvSpPr>
        <p:spPr>
          <a:xfrm>
            <a:off x="1413807" y="5238729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8F94CA-D699-4AFF-9AC6-AEC5A49847AE}"/>
              </a:ext>
            </a:extLst>
          </p:cNvPr>
          <p:cNvSpPr/>
          <p:nvPr/>
        </p:nvSpPr>
        <p:spPr>
          <a:xfrm>
            <a:off x="2750488" y="5243556"/>
            <a:ext cx="180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9C3997-D481-4EBF-B015-2A0F152CF437}"/>
              </a:ext>
            </a:extLst>
          </p:cNvPr>
          <p:cNvSpPr txBox="1"/>
          <p:nvPr/>
        </p:nvSpPr>
        <p:spPr>
          <a:xfrm>
            <a:off x="1536675" y="5199656"/>
            <a:ext cx="1252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Offset Commited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48F1D-8AC8-4535-B3A4-B469410E05B5}"/>
              </a:ext>
            </a:extLst>
          </p:cNvPr>
          <p:cNvSpPr txBox="1"/>
          <p:nvPr/>
        </p:nvSpPr>
        <p:spPr>
          <a:xfrm>
            <a:off x="2888894" y="5182367"/>
            <a:ext cx="2370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Waiting previous offsets to commit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90470D-6635-4391-A15D-ED440F993787}"/>
              </a:ext>
            </a:extLst>
          </p:cNvPr>
          <p:cNvCxnSpPr>
            <a:cxnSpLocks/>
          </p:cNvCxnSpPr>
          <p:nvPr/>
        </p:nvCxnSpPr>
        <p:spPr>
          <a:xfrm>
            <a:off x="1489435" y="3393651"/>
            <a:ext cx="2762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2CFF32-E4D4-4500-968B-0E205B9387B5}"/>
              </a:ext>
            </a:extLst>
          </p:cNvPr>
          <p:cNvSpPr txBox="1"/>
          <p:nvPr/>
        </p:nvSpPr>
        <p:spPr>
          <a:xfrm>
            <a:off x="3540125" y="1721792"/>
            <a:ext cx="185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Choose a Worker based on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the Partition Key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ECA168-82E3-4959-ADE4-D79783199E4B}"/>
              </a:ext>
            </a:extLst>
          </p:cNvPr>
          <p:cNvSpPr txBox="1"/>
          <p:nvPr/>
        </p:nvSpPr>
        <p:spPr>
          <a:xfrm>
            <a:off x="1412027" y="3349047"/>
            <a:ext cx="849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Processing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06530F-BDB5-43A1-8DFE-B4EED21EAD7A}"/>
              </a:ext>
            </a:extLst>
          </p:cNvPr>
          <p:cNvSpPr txBox="1"/>
          <p:nvPr/>
        </p:nvSpPr>
        <p:spPr>
          <a:xfrm>
            <a:off x="1413599" y="3169944"/>
            <a:ext cx="72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11996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3086 0.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7E7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86 0.1 L -0.18659 0.3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9388 0.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88 0.1 L -0.03776 0.3467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5625 0.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7E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 L -0.11198 0.2733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01901 0.0995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7E7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01 0.09953 L -0.07474 0.199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1823 0.0995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09953 L 0.07435 0.2729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05521 0.0995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09953 L 0.11133 0.199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09206 0.1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59 0.34676 L -0.25963 0.52523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98 0.27338 L -0.11198 0.3467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4 0.1993 L -0.07474 0.27291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98 0.34676 L -0.11198 0.52523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4 0.27291 L -0.07474 0.3462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76 0.34676 L -0.18541 0.52523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5 0.27291 L 0.07435 0.34629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3 0.1993 L 0.11133 0.27291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6 0.1 L 0.14818 0.19977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0.1293 0.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7E7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1 L 0.07357 0.27338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4 0.34629 L -0.03672 0.52476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0.27338 L 0.07357 0.34676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0.34676 L 0.26224 0.52523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99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5 0.34629 L 0.03893 0.52476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3 0.27291 L 0.11133 0.34629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18 0.19977 L 0.14818 0.27338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3 0.34629 L 0.11133 0.52476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18 0.27338 L 0.14818 0.34676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18 0.34676 L 0.18659 0.52523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Esch</dc:creator>
  <cp:lastModifiedBy>Filipe Esch</cp:lastModifiedBy>
  <cp:revision>27</cp:revision>
  <dcterms:created xsi:type="dcterms:W3CDTF">2020-07-15T15:53:44Z</dcterms:created>
  <dcterms:modified xsi:type="dcterms:W3CDTF">2020-07-16T11:17:58Z</dcterms:modified>
</cp:coreProperties>
</file>