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5C5C-C3AD-43A2-9CBE-EC38E8A02C90}" type="datetimeFigureOut">
              <a:rPr kumimoji="1" lang="ja-JP" altLang="en-US" smtClean="0"/>
              <a:pPr/>
              <a:t>2014/7/28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74D4-E6D0-4E27-90DF-E97108C5514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5C5C-C3AD-43A2-9CBE-EC38E8A02C90}" type="datetimeFigureOut">
              <a:rPr kumimoji="1" lang="ja-JP" altLang="en-US" smtClean="0"/>
              <a:pPr/>
              <a:t>2014/7/28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74D4-E6D0-4E27-90DF-E97108C5514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5C5C-C3AD-43A2-9CBE-EC38E8A02C90}" type="datetimeFigureOut">
              <a:rPr kumimoji="1" lang="ja-JP" altLang="en-US" smtClean="0"/>
              <a:pPr/>
              <a:t>2014/7/28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74D4-E6D0-4E27-90DF-E97108C5514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5C5C-C3AD-43A2-9CBE-EC38E8A02C90}" type="datetimeFigureOut">
              <a:rPr kumimoji="1" lang="ja-JP" altLang="en-US" smtClean="0"/>
              <a:pPr/>
              <a:t>2014/7/28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74D4-E6D0-4E27-90DF-E97108C5514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5C5C-C3AD-43A2-9CBE-EC38E8A02C90}" type="datetimeFigureOut">
              <a:rPr kumimoji="1" lang="ja-JP" altLang="en-US" smtClean="0"/>
              <a:pPr/>
              <a:t>2014/7/28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74D4-E6D0-4E27-90DF-E97108C5514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5C5C-C3AD-43A2-9CBE-EC38E8A02C90}" type="datetimeFigureOut">
              <a:rPr kumimoji="1" lang="ja-JP" altLang="en-US" smtClean="0"/>
              <a:pPr/>
              <a:t>2014/7/28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74D4-E6D0-4E27-90DF-E97108C5514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5C5C-C3AD-43A2-9CBE-EC38E8A02C90}" type="datetimeFigureOut">
              <a:rPr kumimoji="1" lang="ja-JP" altLang="en-US" smtClean="0"/>
              <a:pPr/>
              <a:t>2014/7/28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74D4-E6D0-4E27-90DF-E97108C5514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5C5C-C3AD-43A2-9CBE-EC38E8A02C90}" type="datetimeFigureOut">
              <a:rPr kumimoji="1" lang="ja-JP" altLang="en-US" smtClean="0"/>
              <a:pPr/>
              <a:t>2014/7/28</a:t>
            </a:fld>
            <a:endParaRPr kumimoji="1" lang="ja-JP" altLang="en-US"/>
          </a:p>
        </p:txBody>
      </p:sp>
      <p:sp>
        <p:nvSpPr>
          <p:cNvPr id="8" name="スライド番号プレースホル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FA74D4-E6D0-4E27-90DF-E97108C5514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9" name="フッター プレースホル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5C5C-C3AD-43A2-9CBE-EC38E8A02C90}" type="datetimeFigureOut">
              <a:rPr kumimoji="1" lang="ja-JP" altLang="en-US" smtClean="0"/>
              <a:pPr/>
              <a:t>2014/7/28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74D4-E6D0-4E27-90DF-E97108C5514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5C5C-C3AD-43A2-9CBE-EC38E8A02C90}" type="datetimeFigureOut">
              <a:rPr kumimoji="1" lang="ja-JP" altLang="en-US" smtClean="0"/>
              <a:pPr/>
              <a:t>2014/7/28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BFA74D4-E6D0-4E27-90DF-E97108C5514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7C45C5C-C3AD-43A2-9CBE-EC38E8A02C90}" type="datetimeFigureOut">
              <a:rPr kumimoji="1" lang="ja-JP" altLang="en-US" smtClean="0"/>
              <a:pPr/>
              <a:t>2014/7/28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74D4-E6D0-4E27-90DF-E97108C5514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フリーフォーム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7C45C5C-C3AD-43A2-9CBE-EC38E8A02C90}" type="datetimeFigureOut">
              <a:rPr kumimoji="1" lang="ja-JP" altLang="en-US" smtClean="0"/>
              <a:pPr/>
              <a:t>2014/7/28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BFA74D4-E6D0-4E27-90DF-E97108C5514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15616" y="4005064"/>
            <a:ext cx="6480048" cy="1752600"/>
          </a:xfrm>
        </p:spPr>
        <p:txBody>
          <a:bodyPr/>
          <a:lstStyle/>
          <a:p>
            <a:r>
              <a:rPr lang="ja-JP" altLang="en-US" dirty="0" smtClean="0"/>
              <a:t>プログラミング実践</a:t>
            </a:r>
            <a:r>
              <a:rPr lang="en-US" altLang="ja-JP" dirty="0" smtClean="0"/>
              <a:t>Ⅲ</a:t>
            </a:r>
            <a:r>
              <a:rPr lang="ja-JP" altLang="en-US" dirty="0" smtClean="0"/>
              <a:t>　最終課題</a:t>
            </a:r>
            <a:endParaRPr lang="en-US" altLang="ja-JP" dirty="0" smtClean="0"/>
          </a:p>
          <a:p>
            <a:r>
              <a:rPr kumimoji="1" lang="en-US" altLang="ja-JP" dirty="0" smtClean="0"/>
              <a:t>1123026050</a:t>
            </a:r>
            <a:r>
              <a:rPr kumimoji="1" lang="ja-JP" altLang="en-US" dirty="0" smtClean="0"/>
              <a:t>　長谷川薫</a:t>
            </a:r>
            <a:endParaRPr kumimoji="1" lang="ja-JP" altLang="en-US" dirty="0"/>
          </a:p>
        </p:txBody>
      </p:sp>
      <p:pic>
        <p:nvPicPr>
          <p:cNvPr id="2050" name="Picture 2" descr="E:\プログラミング～OpenGL～\素材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52736"/>
            <a:ext cx="7776864" cy="38884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どんなゲームか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 algn="ctr"/>
            <a:r>
              <a:rPr kumimoji="1" lang="ja-JP" altLang="en-US" dirty="0" smtClean="0"/>
              <a:t>宇宙空間の中で敵と戦う</a:t>
            </a:r>
            <a:endParaRPr kumimoji="1" lang="en-US" altLang="ja-JP" dirty="0" smtClean="0"/>
          </a:p>
          <a:p>
            <a:pPr algn="ctr">
              <a:buNone/>
            </a:pPr>
            <a:r>
              <a:rPr kumimoji="1" lang="ja-JP" altLang="en-US" dirty="0" smtClean="0"/>
              <a:t>シューティングゲーム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0487" t="4184" r="10133" b="5851"/>
          <a:stretch>
            <a:fillRect/>
          </a:stretch>
        </p:blipFill>
        <p:spPr bwMode="auto">
          <a:xfrm>
            <a:off x="3203848" y="2996952"/>
            <a:ext cx="576064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演出・デザインへのこだわり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412776"/>
            <a:ext cx="7467600" cy="4525963"/>
          </a:xfrm>
        </p:spPr>
        <p:txBody>
          <a:bodyPr/>
          <a:lstStyle/>
          <a:p>
            <a:r>
              <a:rPr lang="ja-JP" altLang="en-US" dirty="0" smtClean="0"/>
              <a:t>宇宙空間の解放感</a:t>
            </a:r>
            <a:endParaRPr lang="en-US" altLang="ja-JP" dirty="0" smtClean="0"/>
          </a:p>
          <a:p>
            <a:r>
              <a:rPr lang="ja-JP" altLang="en-US" dirty="0" smtClean="0"/>
              <a:t>カメラ位置の変位</a:t>
            </a:r>
            <a:endParaRPr lang="en-US" altLang="ja-JP" dirty="0" smtClean="0"/>
          </a:p>
          <a:p>
            <a:r>
              <a:rPr kumimoji="1" lang="ja-JP" altLang="en-US" dirty="0" smtClean="0"/>
              <a:t>サイバーテイストな機体デザイン</a:t>
            </a:r>
            <a:endParaRPr kumimoji="1" lang="en-US" altLang="ja-JP" dirty="0" smtClean="0"/>
          </a:p>
          <a:p>
            <a:r>
              <a:rPr lang="en-US" altLang="ja-JP" dirty="0" smtClean="0"/>
              <a:t>HUD</a:t>
            </a:r>
            <a:r>
              <a:rPr lang="ja-JP" altLang="en-US" dirty="0" smtClean="0"/>
              <a:t>（ヘッドアップディスプレイ）の演出</a:t>
            </a:r>
            <a:endParaRPr lang="en-US" altLang="ja-JP" dirty="0" smtClean="0"/>
          </a:p>
          <a:p>
            <a:r>
              <a:rPr kumimoji="1" lang="ja-JP" altLang="en-US" dirty="0" smtClean="0"/>
              <a:t>爆発</a:t>
            </a:r>
            <a:r>
              <a:rPr kumimoji="1" lang="ja-JP" altLang="en-US" dirty="0" smtClean="0"/>
              <a:t>アニメーション</a:t>
            </a:r>
            <a:endParaRPr kumimoji="1" lang="en-US" altLang="ja-JP" dirty="0" smtClean="0"/>
          </a:p>
          <a:p>
            <a:r>
              <a:rPr kumimoji="1" lang="ja-JP" altLang="en-US" smtClean="0"/>
              <a:t>数字の表示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プログラム上の工夫点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自機</a:t>
            </a:r>
            <a:r>
              <a:rPr lang="ja-JP" altLang="en-US" dirty="0" smtClean="0"/>
              <a:t>・</a:t>
            </a:r>
            <a:r>
              <a:rPr kumimoji="1" lang="ja-JP" altLang="en-US" dirty="0" smtClean="0"/>
              <a:t>敵・</a:t>
            </a:r>
            <a:r>
              <a:rPr lang="ja-JP" altLang="en-US" dirty="0" smtClean="0"/>
              <a:t>爆発・ミサイルの要素を全て管理する</a:t>
            </a:r>
            <a:r>
              <a:rPr lang="en-US" altLang="ja-JP" dirty="0" smtClean="0"/>
              <a:t>Vector</a:t>
            </a:r>
            <a:r>
              <a:rPr lang="ja-JP" altLang="en-US" dirty="0" smtClean="0"/>
              <a:t>（ベクトル）クラスを定義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→内積や正規化の処理をクラス内でできるようにした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→角度や距離の計算が容易になりコードもシンプルなものになった。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pic>
        <p:nvPicPr>
          <p:cNvPr id="4098" name="Picture 2" descr="http://gakuen.gifu-net.ed.jp/~contents/museum/vector/vector6_02.jpg"/>
          <p:cNvPicPr>
            <a:picLocks noChangeAspect="1" noChangeArrowheads="1"/>
          </p:cNvPicPr>
          <p:nvPr/>
        </p:nvPicPr>
        <p:blipFill>
          <a:blip r:embed="rId2" cstate="print"/>
          <a:srcRect t="1278" r="50000" b="16001"/>
          <a:stretch>
            <a:fillRect/>
          </a:stretch>
        </p:blipFill>
        <p:spPr bwMode="auto">
          <a:xfrm>
            <a:off x="6156176" y="4869160"/>
            <a:ext cx="2290763" cy="17728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クノロジー">
  <a:themeElements>
    <a:clrScheme name="テクノロジー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テクノロジー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テクノロジー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123</TotalTime>
  <Words>98</Words>
  <Application>Microsoft Office PowerPoint</Application>
  <PresentationFormat>画面に合わせる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テクノロジー</vt:lpstr>
      <vt:lpstr>スライド 1</vt:lpstr>
      <vt:lpstr>どんなゲームか</vt:lpstr>
      <vt:lpstr>演出・デザインへのこだわり</vt:lpstr>
      <vt:lpstr>プログラム上の工夫点</vt:lpstr>
    </vt:vector>
  </TitlesOfParts>
  <Company>国立大学法人岐阜大学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Phoenix</dc:title>
  <dc:creator>工学部</dc:creator>
  <cp:lastModifiedBy>工学部</cp:lastModifiedBy>
  <cp:revision>14</cp:revision>
  <dcterms:created xsi:type="dcterms:W3CDTF">2014-07-25T03:14:37Z</dcterms:created>
  <dcterms:modified xsi:type="dcterms:W3CDTF">2014-07-28T01:17:43Z</dcterms:modified>
</cp:coreProperties>
</file>