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8"/>
    <p:restoredTop sz="94685"/>
  </p:normalViewPr>
  <p:slideViewPr>
    <p:cSldViewPr snapToGrid="0" snapToObjects="1">
      <p:cViewPr>
        <p:scale>
          <a:sx n="120" d="100"/>
          <a:sy n="120" d="100"/>
        </p:scale>
        <p:origin x="-7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7D2-3843-074D-9A83-F18DE7D7DD8A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299F-DBA6-8144-8C5D-0535750AFB5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D0FE-1E91-D842-A8A8-8B23377F1877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F026-0185-804B-BF05-EA6EC33EA811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AA58-E2C3-4F48-B04E-18D114E0E0D1}" type="datetime1">
              <a:rPr lang="en-US" smtClean="0"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CDD8-D400-0544-8ADA-779D39154084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57C-E466-5D4A-8BA1-0F2DC96E6599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6B55-EA12-F74C-9AED-0C94E9DB5CD6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2A1D4-BDD0-AA4F-B33D-67E210B458F1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F452-4A85-5248-B350-1D6DEB55B823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53287F0B-3DC9-8F47-B5AF-DFDDA54774AE}" type="datetime1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(TITLE)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  <a:endParaRPr lang="en-US" dirty="0" smtClean="0"/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System’s API</a:t>
            </a:r>
          </a:p>
          <a:p>
            <a:r>
              <a:rPr lang="en-US" dirty="0" smtClean="0"/>
              <a:t>Partially defined by POSIX</a:t>
            </a:r>
          </a:p>
          <a:p>
            <a:r>
              <a:rPr lang="en-US" dirty="0" smtClean="0"/>
              <a:t>Requests for service</a:t>
            </a:r>
          </a:p>
          <a:p>
            <a:r>
              <a:rPr lang="en-US" dirty="0" smtClean="0"/>
              <a:t>Mostly synchronous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vs.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into the kernel?</a:t>
            </a:r>
          </a:p>
          <a:p>
            <a:r>
              <a:rPr lang="en-US" dirty="0" smtClean="0"/>
              <a:t>How do we get out of the kernel?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trap!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Dependent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E5AA-C6FF-5A4F-9D02-E3454F0B3602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Products with FreeBSD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5382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elopingProducts" id="{28646FCF-FD46-FE45-A494-C6992658BE9D}" vid="{B09EF6B8-633F-DF4C-AED2-758DE03A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FreeBSDFoundation</Template>
  <TotalTime>979</TotalTime>
  <Words>121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Gill Sans MT</vt:lpstr>
      <vt:lpstr>FreeBSDFoundation</vt:lpstr>
      <vt:lpstr>Introduction to Operating Systems</vt:lpstr>
      <vt:lpstr>Kernel Services</vt:lpstr>
      <vt:lpstr>System Calls</vt:lpstr>
      <vt:lpstr>Libraries vs. System Calls</vt:lpstr>
      <vt:lpstr>Reading a File</vt:lpstr>
      <vt:lpstr>Looking at read()</vt:lpstr>
      <vt:lpstr>It’s a trap!</vt:lpstr>
      <vt:lpstr>Machine Dependent Code</vt:lpstr>
      <vt:lpstr>Return Values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5</cp:revision>
  <dcterms:created xsi:type="dcterms:W3CDTF">2017-02-03T03:35:14Z</dcterms:created>
  <dcterms:modified xsi:type="dcterms:W3CDTF">2017-02-03T19:55:07Z</dcterms:modified>
</cp:coreProperties>
</file>