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6"/>
  </p:notes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err="1" smtClean="0"/>
              <a:t>DTrace</a:t>
            </a:r>
            <a:r>
              <a:rPr lang="en-US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3382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</a:t>
            </a:r>
            <a:r>
              <a:rPr lang="en-US" dirty="0"/>
              <a:t>the virtual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Log </a:t>
            </a:r>
            <a:r>
              <a:rPr lang="en-US" dirty="0"/>
              <a:t>in as </a:t>
            </a:r>
            <a:r>
              <a:rPr lang="en-US" i="1" dirty="0" smtClean="0"/>
              <a:t>root</a:t>
            </a:r>
            <a:r>
              <a:rPr lang="en-US" dirty="0" smtClean="0"/>
              <a:t> on </a:t>
            </a:r>
            <a:r>
              <a:rPr lang="en-US" dirty="0"/>
              <a:t>the console </a:t>
            </a:r>
            <a:r>
              <a:rPr lang="en-US" dirty="0" smtClean="0"/>
              <a:t>(no password) 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that the modules have </a:t>
            </a:r>
            <a:r>
              <a:rPr lang="en-US" dirty="0" smtClean="0"/>
              <a:t>loaded</a:t>
            </a:r>
          </a:p>
          <a:p>
            <a:pPr lvl="1"/>
            <a:r>
              <a:rPr lang="en-US" dirty="0" err="1" smtClean="0"/>
              <a:t>kldstat</a:t>
            </a:r>
            <a:endParaRPr lang="en-US" dirty="0" smtClean="0"/>
          </a:p>
          <a:p>
            <a:r>
              <a:rPr lang="en-US" dirty="0" smtClean="0"/>
              <a:t>If the modules are missing load </a:t>
            </a:r>
            <a:r>
              <a:rPr lang="en-US" dirty="0"/>
              <a:t>the </a:t>
            </a:r>
            <a:r>
              <a:rPr lang="en-US" dirty="0" err="1"/>
              <a:t>DTrace</a:t>
            </a:r>
            <a:r>
              <a:rPr lang="en-US" dirty="0"/>
              <a:t> kernel modules</a:t>
            </a:r>
          </a:p>
          <a:p>
            <a:pPr lvl="1"/>
            <a:r>
              <a:rPr lang="en-US" dirty="0" err="1"/>
              <a:t>kldload</a:t>
            </a:r>
            <a:r>
              <a:rPr lang="en-US" dirty="0"/>
              <a:t> </a:t>
            </a:r>
            <a:r>
              <a:rPr lang="en-US" dirty="0" err="1" smtClean="0"/>
              <a:t>dtraceall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Count system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-l </a:t>
            </a:r>
            <a:r>
              <a:rPr lang="en-US" dirty="0"/>
              <a:t>-P </a:t>
            </a:r>
            <a:r>
              <a:rPr lang="en-US" dirty="0" err="1"/>
              <a:t>syscall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-l</a:t>
            </a:r>
            <a:endParaRPr lang="en-US" dirty="0" smtClean="0"/>
          </a:p>
          <a:p>
            <a:pPr lvl="1"/>
            <a:r>
              <a:rPr lang="en-US" dirty="0" smtClean="0"/>
              <a:t>Is this the true count?</a:t>
            </a:r>
          </a:p>
          <a:p>
            <a:r>
              <a:rPr lang="en-US" dirty="0" smtClean="0"/>
              <a:t>Trace </a:t>
            </a:r>
            <a:r>
              <a:rPr lang="en-US" dirty="0"/>
              <a:t>the names of files </a:t>
            </a:r>
            <a:r>
              <a:rPr lang="en-US" dirty="0" smtClean="0"/>
              <a:t>opened</a:t>
            </a:r>
          </a:p>
          <a:p>
            <a:pPr lvl="1"/>
            <a:r>
              <a:rPr lang="en-US" dirty="0" err="1" smtClean="0"/>
              <a:t>dtrace</a:t>
            </a:r>
            <a:r>
              <a:rPr lang="en-US" dirty="0" smtClean="0"/>
              <a:t> </a:t>
            </a:r>
            <a:r>
              <a:rPr lang="en-US" dirty="0"/>
              <a:t>-n '</a:t>
            </a:r>
            <a:r>
              <a:rPr lang="en-US" dirty="0" err="1"/>
              <a:t>syscall</a:t>
            </a:r>
            <a:r>
              <a:rPr lang="en-US" dirty="0"/>
              <a:t>::</a:t>
            </a:r>
            <a:r>
              <a:rPr lang="en-US" dirty="0" err="1" smtClean="0"/>
              <a:t>open:entry</a:t>
            </a:r>
            <a:r>
              <a:rPr lang="en-US" dirty="0" smtClean="0"/>
              <a:t> { </a:t>
            </a:r>
            <a:r>
              <a:rPr lang="en-US" dirty="0" err="1"/>
              <a:t>printf</a:t>
            </a:r>
            <a:r>
              <a:rPr lang="en-US" dirty="0"/>
              <a:t>("%s", </a:t>
            </a:r>
            <a:r>
              <a:rPr lang="en-US" dirty="0" err="1"/>
              <a:t>copyinstr</a:t>
            </a:r>
            <a:r>
              <a:rPr lang="en-US" dirty="0"/>
              <a:t>(arg0)); }'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 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Count </a:t>
            </a:r>
            <a:r>
              <a:rPr lang="en-US" dirty="0"/>
              <a:t>the probes </a:t>
            </a:r>
            <a:r>
              <a:rPr lang="en-US" dirty="0" smtClean="0"/>
              <a:t>available in the </a:t>
            </a:r>
            <a:r>
              <a:rPr lang="en-US" dirty="0" err="1" smtClean="0"/>
              <a:t>syscall</a:t>
            </a:r>
            <a:r>
              <a:rPr lang="en-US" dirty="0" smtClean="0"/>
              <a:t> provider</a:t>
            </a:r>
          </a:p>
          <a:p>
            <a:r>
              <a:rPr lang="en-US" dirty="0" smtClean="0"/>
              <a:t>Count the probes available in the </a:t>
            </a:r>
            <a:r>
              <a:rPr lang="en-US" dirty="0" err="1" smtClean="0"/>
              <a:t>fbt</a:t>
            </a:r>
            <a:r>
              <a:rPr lang="en-US" dirty="0" smtClean="0"/>
              <a:t> provider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and modify three (3) of the </a:t>
            </a:r>
            <a:r>
              <a:rPr lang="en-US" dirty="0" err="1"/>
              <a:t>DTrace</a:t>
            </a:r>
            <a:r>
              <a:rPr lang="en-US" dirty="0"/>
              <a:t> </a:t>
            </a:r>
            <a:r>
              <a:rPr lang="en-US" dirty="0" smtClean="0"/>
              <a:t>one-liners</a:t>
            </a:r>
          </a:p>
          <a:p>
            <a:r>
              <a:rPr lang="en-US" dirty="0" smtClean="0"/>
              <a:t>List one program that is asking for the time of day.</a:t>
            </a:r>
          </a:p>
          <a:p>
            <a:r>
              <a:rPr lang="en-US" dirty="0" smtClean="0"/>
              <a:t>Show that </a:t>
            </a:r>
            <a:r>
              <a:rPr lang="en-US" dirty="0" err="1" smtClean="0"/>
              <a:t>ntpdate</a:t>
            </a:r>
            <a:r>
              <a:rPr lang="en-US" dirty="0" smtClean="0"/>
              <a:t> sets the kernel time</a:t>
            </a:r>
          </a:p>
          <a:p>
            <a:pPr lvl="1"/>
            <a:r>
              <a:rPr lang="en-US" dirty="0" err="1" smtClean="0"/>
              <a:t>ntpdate</a:t>
            </a:r>
            <a:r>
              <a:rPr lang="en-US" dirty="0" smtClean="0"/>
              <a:t> </a:t>
            </a:r>
            <a:r>
              <a:rPr lang="en-US" smtClean="0"/>
              <a:t>time.apple.com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042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3490</TotalTime>
  <Words>159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Gill Sans MT</vt:lpstr>
      <vt:lpstr>FreeBSDFoundation</vt:lpstr>
      <vt:lpstr>Introduction to Operating Systems DTrace Lab</vt:lpstr>
      <vt:lpstr>Setup Review</vt:lpstr>
      <vt:lpstr>Trying DTrace</vt:lpstr>
      <vt:lpstr>Kernel Services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8</cp:revision>
  <dcterms:created xsi:type="dcterms:W3CDTF">2017-02-08T03:47:11Z</dcterms:created>
  <dcterms:modified xsi:type="dcterms:W3CDTF">2017-02-20T14:09:28Z</dcterms:modified>
</cp:coreProperties>
</file>