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3" r:id="rId35"/>
    <p:sldId id="2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867D2A-44B2-0241-A01E-7E2473D67E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rnetworking" id="{9281C1B4-3D3B-6641-9DA2-F779A83C923E}">
          <p14:sldIdLst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1/16/17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Inside FreeBSD with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Signals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Demonstration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and FreeBSD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The ISO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and Layering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6190" y="532563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</a:t>
            </a:r>
            <a:endParaRPr lang="en-US">
              <a:ln w="0">
                <a:noFill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6189" y="4719581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Link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6188" y="411352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6188" y="3507471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Transport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6187" y="290141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185" y="2295360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6185" y="168930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6979" y="5325636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Wire, Fiber. Radio.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6969" y="4719578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Ethernet, 802.11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6969" y="4113524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IPv4, IPv6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6970" y="3507470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UDP, SCTP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6971" y="2901415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6972" y="2295360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6972" y="1689306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461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Program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System Calls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 on 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 Internals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Connection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Sliding Window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 Close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Connection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Closing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State Transitions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and Networking Walkthrough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Review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IPC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Networking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Signals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1928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22</TotalTime>
  <Words>325</Words>
  <Application>Microsoft Macintosh PowerPoint</Application>
  <PresentationFormat>Widescreen</PresentationFormat>
  <Paragraphs>84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Gill Sans MT</vt:lpstr>
      <vt:lpstr>FreeBSDFoundation</vt:lpstr>
      <vt:lpstr>A Look Inside FreeBSD with DTrace</vt:lpstr>
      <vt:lpstr>Review</vt:lpstr>
      <vt:lpstr>Process Model</vt:lpstr>
      <vt:lpstr>Goals of IPC</vt:lpstr>
      <vt:lpstr>Mechanisms</vt:lpstr>
      <vt:lpstr>Relationship to Networking</vt:lpstr>
      <vt:lpstr>Signals</vt:lpstr>
      <vt:lpstr>Signal Handling</vt:lpstr>
      <vt:lpstr>Available Signals</vt:lpstr>
      <vt:lpstr>Tracing Signals</vt:lpstr>
      <vt:lpstr>Pipes</vt:lpstr>
      <vt:lpstr>Pipe Demonstration</vt:lpstr>
      <vt:lpstr>Networking and FreeBSD</vt:lpstr>
      <vt:lpstr>Networking: The ISO Model</vt:lpstr>
      <vt:lpstr>Networking and Layering</vt:lpstr>
      <vt:lpstr>The User Program View</vt:lpstr>
      <vt:lpstr>Sockets</vt:lpstr>
      <vt:lpstr>Socket System Calls</vt:lpstr>
      <vt:lpstr>Transferring Data on Sockets</vt:lpstr>
      <vt:lpstr>Network Stack Internals</vt:lpstr>
      <vt:lpstr>UDP</vt:lpstr>
      <vt:lpstr>TCP</vt:lpstr>
      <vt:lpstr>Three Way Handshake</vt:lpstr>
      <vt:lpstr>Starting a Connection</vt:lpstr>
      <vt:lpstr>TCP States</vt:lpstr>
      <vt:lpstr>TCP Data Flow</vt:lpstr>
      <vt:lpstr>The Sliding Window</vt:lpstr>
      <vt:lpstr>Four Way Close</vt:lpstr>
      <vt:lpstr>Closing a Connection</vt:lpstr>
      <vt:lpstr>TCP Closing States</vt:lpstr>
      <vt:lpstr>Close State Transitions</vt:lpstr>
      <vt:lpstr>DTrace and Networking Walkthrough</vt:lpstr>
      <vt:lpstr>Communication 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5</cp:revision>
  <dcterms:created xsi:type="dcterms:W3CDTF">2017-01-16T20:21:20Z</dcterms:created>
  <dcterms:modified xsi:type="dcterms:W3CDTF">2017-01-16T20:43:50Z</dcterms:modified>
</cp:coreProperties>
</file>