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5"/>
  </p:notesMasterIdLst>
  <p:sldIdLst>
    <p:sldId id="261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2/23/17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Processes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</a:p>
        </p:txBody>
      </p:sp>
    </p:spTree>
    <p:extLst>
      <p:ext uri="{BB962C8B-B14F-4D97-AF65-F5344CB8AC3E}">
        <p14:creationId xmlns:p14="http://schemas.microsoft.com/office/powerpoint/2010/main" val="133827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Lab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script to show the entire process life cycle from </a:t>
            </a:r>
            <a:r>
              <a:rPr lang="en-US" dirty="0" smtClean="0"/>
              <a:t>creation to exit</a:t>
            </a:r>
          </a:p>
          <a:p>
            <a:r>
              <a:rPr lang="en-US" dirty="0" smtClean="0"/>
              <a:t>Include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fork()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exec()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exit()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wait()</a:t>
            </a:r>
          </a:p>
          <a:p>
            <a:r>
              <a:rPr lang="en-US" dirty="0" smtClean="0"/>
              <a:t>Capture </a:t>
            </a:r>
            <a:r>
              <a:rPr lang="en-US" dirty="0"/>
              <a:t>and print the </a:t>
            </a:r>
            <a:r>
              <a:rPr lang="en-US" dirty="0" smtClean="0"/>
              <a:t>child’s </a:t>
            </a:r>
            <a:r>
              <a:rPr lang="en-US" dirty="0"/>
              <a:t>PID from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fork()</a:t>
            </a:r>
            <a:r>
              <a:rPr lang="en-US" dirty="0" smtClean="0"/>
              <a:t>  </a:t>
            </a:r>
          </a:p>
          <a:p>
            <a:r>
              <a:rPr lang="en-US" dirty="0" smtClean="0"/>
              <a:t>Capture </a:t>
            </a:r>
            <a:r>
              <a:rPr lang="en-US" dirty="0"/>
              <a:t>and print the exit status from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exit()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one-liner to track lock acquisition  </a:t>
            </a:r>
          </a:p>
          <a:p>
            <a:r>
              <a:rPr lang="en-US" dirty="0" smtClean="0"/>
              <a:t>Track </a:t>
            </a:r>
            <a:r>
              <a:rPr lang="en-US" dirty="0"/>
              <a:t>spin locks  </a:t>
            </a:r>
          </a:p>
          <a:p>
            <a:r>
              <a:rPr lang="en-US" dirty="0" smtClean="0"/>
              <a:t>Write </a:t>
            </a:r>
            <a:r>
              <a:rPr lang="en-US" dirty="0"/>
              <a:t>a one-liner to show where locks </a:t>
            </a:r>
            <a:r>
              <a:rPr lang="en-US"/>
              <a:t>are </a:t>
            </a:r>
            <a:r>
              <a:rPr lang="en-US" smtClean="0"/>
              <a:t>acquired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443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3506</TotalTime>
  <Words>85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Courier</vt:lpstr>
      <vt:lpstr>Gill Sans MT</vt:lpstr>
      <vt:lpstr>FreeBSDFoundation</vt:lpstr>
      <vt:lpstr>Introduction to Operating Systems Processes Lab</vt:lpstr>
      <vt:lpstr>Process Lab Exercises</vt:lpstr>
      <vt:lpstr>Locking Lab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Neville-Neil</dc:creator>
  <cp:lastModifiedBy>George Neville-Neil</cp:lastModifiedBy>
  <cp:revision>13</cp:revision>
  <dcterms:created xsi:type="dcterms:W3CDTF">2017-02-08T03:47:11Z</dcterms:created>
  <dcterms:modified xsi:type="dcterms:W3CDTF">2017-02-23T09:06:49Z</dcterms:modified>
</cp:coreProperties>
</file>