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69" r:id="rId22"/>
    <p:sldId id="27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73" r:id="rId42"/>
    <p:sldId id="27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867D2A-44B2-0241-A01E-7E2473D67E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rnetworking" id="{9281C1B4-3D3B-6641-9DA2-F779A83C923E}">
          <p14:sldIdLst>
            <p14:sldId id="268"/>
            <p14:sldId id="292"/>
            <p14:sldId id="293"/>
            <p14:sldId id="294"/>
            <p14:sldId id="295"/>
            <p14:sldId id="296"/>
            <p14:sldId id="297"/>
            <p14:sldId id="29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/>
    <p:restoredTop sz="94685"/>
  </p:normalViewPr>
  <p:slideViewPr>
    <p:cSldViewPr snapToGrid="0" snapToObjects="1">
      <p:cViewPr>
        <p:scale>
          <a:sx n="120" d="100"/>
          <a:sy n="120" d="100"/>
        </p:scale>
        <p:origin x="8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7388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969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tracing, analysis and experimentation</a:t>
            </a:r>
            <a:endParaRPr lang="en-US" dirty="0" smtClean="0"/>
          </a:p>
          <a:p>
            <a:r>
              <a:rPr lang="en-US" dirty="0" err="1" smtClean="0"/>
              <a:t>george</a:t>
            </a:r>
            <a:r>
              <a:rPr lang="en-US" dirty="0"/>
              <a:t>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Signals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Demonstration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and FreeBSD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7440"/>
            </a:lvl1pPr>
          </a:lstStyle>
          <a:p>
            <a:r>
              <a:t>Latency and Bandwidth 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Bandwidth is how much data can be moved per unit of time</a:t>
            </a:r>
          </a:p>
          <a:p>
            <a:r>
              <a:t>Latency is how long it takes any piece of data to go from A to B</a:t>
            </a:r>
          </a:p>
          <a:p>
            <a:r>
              <a:t>Latency has a strong influence on bandwidth</a:t>
            </a:r>
          </a:p>
        </p:txBody>
      </p:sp>
    </p:spTree>
    <p:extLst>
      <p:ext uri="{BB962C8B-B14F-4D97-AF65-F5344CB8AC3E}">
        <p14:creationId xmlns:p14="http://schemas.microsoft.com/office/powerpoint/2010/main" val="16537635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7490783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Latency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5644" indent="-215644" defTabSz="283418">
              <a:spcBef>
                <a:spcPts val="1969"/>
              </a:spcBef>
              <a:defRPr sz="2484"/>
            </a:pPr>
            <a:r>
              <a:t>A nanosecond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A microseconds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Impediments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Switches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Routers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Links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12102023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Longest known path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899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r>
              <a:t>Effect on state maintenance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942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Stop and go protocol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5573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Sliding window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9871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The ISO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and Layering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6190" y="532563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</a:t>
            </a:r>
            <a:endParaRPr lang="en-US">
              <a:ln w="0">
                <a:noFill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6189" y="4719581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Link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6188" y="411352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6188" y="3507471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Transport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6187" y="290141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185" y="2295360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6185" y="168930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6979" y="5325636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Wire, Fiber. Radio.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6969" y="4719578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Ethernet, 802.11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6969" y="4113524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IPv4, IPv6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6970" y="3507470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UDP, SCTP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6971" y="2901415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6972" y="2295360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6972" y="1689306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461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Program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System Calls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 on 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 Internals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Connection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Sliding Window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 Close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Connection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Closing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State Transitions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and Networking Walkthrough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IPC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7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Review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Networking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Signals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1928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59</TotalTime>
  <Words>390</Words>
  <Application>Microsoft Macintosh PowerPoint</Application>
  <PresentationFormat>Widescreen</PresentationFormat>
  <Paragraphs>101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Gill Sans MT</vt:lpstr>
      <vt:lpstr>FreeBSDFoundation</vt:lpstr>
      <vt:lpstr>Introduction to Operating Systems</vt:lpstr>
      <vt:lpstr>Review</vt:lpstr>
      <vt:lpstr>Process Model</vt:lpstr>
      <vt:lpstr>Goals of IPC</vt:lpstr>
      <vt:lpstr>Mechanisms</vt:lpstr>
      <vt:lpstr>Relationship to Networking</vt:lpstr>
      <vt:lpstr>Signals</vt:lpstr>
      <vt:lpstr>Signal Handling</vt:lpstr>
      <vt:lpstr>Available Signals</vt:lpstr>
      <vt:lpstr>Tracing Signals</vt:lpstr>
      <vt:lpstr>Pipes</vt:lpstr>
      <vt:lpstr>Pipe Demonstration</vt:lpstr>
      <vt:lpstr>Networking and FreeBSD</vt:lpstr>
      <vt:lpstr>Latency and Bandwidth </vt:lpstr>
      <vt:lpstr>Latency</vt:lpstr>
      <vt:lpstr>Latency</vt:lpstr>
      <vt:lpstr>Longest known path</vt:lpstr>
      <vt:lpstr>Effect on state maintenance</vt:lpstr>
      <vt:lpstr>Stop and go protocol</vt:lpstr>
      <vt:lpstr>Sliding window</vt:lpstr>
      <vt:lpstr>Networking: The ISO Model</vt:lpstr>
      <vt:lpstr>Networking and Layering</vt:lpstr>
      <vt:lpstr>The User Program View</vt:lpstr>
      <vt:lpstr>Sockets</vt:lpstr>
      <vt:lpstr>Socket System Calls</vt:lpstr>
      <vt:lpstr>Transferring Data on Sockets</vt:lpstr>
      <vt:lpstr>Network Stack Internals</vt:lpstr>
      <vt:lpstr>UDP</vt:lpstr>
      <vt:lpstr>TCP</vt:lpstr>
      <vt:lpstr>Three Way Handshake</vt:lpstr>
      <vt:lpstr>Starting a Connection</vt:lpstr>
      <vt:lpstr>TCP States</vt:lpstr>
      <vt:lpstr>TCP Data Flow</vt:lpstr>
      <vt:lpstr>The Sliding Window</vt:lpstr>
      <vt:lpstr>Four Way Close</vt:lpstr>
      <vt:lpstr>Closing a Connection</vt:lpstr>
      <vt:lpstr>TCP Closing States</vt:lpstr>
      <vt:lpstr>Close State Transitions</vt:lpstr>
      <vt:lpstr>DTrace and Networking Walkthrough</vt:lpstr>
      <vt:lpstr>Communication 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7</cp:revision>
  <dcterms:created xsi:type="dcterms:W3CDTF">2017-01-16T20:21:20Z</dcterms:created>
  <dcterms:modified xsi:type="dcterms:W3CDTF">2017-02-02T04:55:06Z</dcterms:modified>
</cp:coreProperties>
</file>