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8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THrough</a:t>
            </a:r>
            <a:r>
              <a:rPr lang="en-US" dirty="0"/>
              <a:t> tracing, analysis and </a:t>
            </a:r>
            <a:r>
              <a:rPr lang="en-US" dirty="0" smtClean="0"/>
              <a:t>experimentation</a:t>
            </a:r>
            <a:endParaRPr lang="en-US" dirty="0" smtClean="0"/>
          </a:p>
          <a:p>
            <a:r>
              <a:rPr lang="en-US" dirty="0"/>
              <a:t>George </a:t>
            </a:r>
            <a:r>
              <a:rPr lang="en-US" dirty="0" smtClean="0"/>
              <a:t>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vs.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Return 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15382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1</TotalTime>
  <Words>47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Gill Sans MT</vt:lpstr>
      <vt:lpstr>FreeBSDFoundation</vt:lpstr>
      <vt:lpstr>Introduction to Operating Systems</vt:lpstr>
      <vt:lpstr>Kernel Services</vt:lpstr>
      <vt:lpstr>System Calls</vt:lpstr>
      <vt:lpstr>Libraries vs. System Calls</vt:lpstr>
      <vt:lpstr>Return Values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1</cp:revision>
  <dcterms:created xsi:type="dcterms:W3CDTF">2017-02-03T03:35:14Z</dcterms:created>
  <dcterms:modified xsi:type="dcterms:W3CDTF">2017-02-03T03:36:21Z</dcterms:modified>
</cp:coreProperties>
</file>