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4685"/>
  </p:normalViewPr>
  <p:slideViewPr>
    <p:cSldViewPr snapToGrid="0" snapToObjects="1">
      <p:cViewPr>
        <p:scale>
          <a:sx n="120" d="100"/>
          <a:sy n="120" d="100"/>
        </p:scale>
        <p:origin x="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tracing, analysis and experimentation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in the Middle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Producer/Consumer Model</a:t>
            </a:r>
          </a:p>
          <a:p>
            <a:r>
              <a:rPr lang="en-US" dirty="0" smtClean="0"/>
              <a:t>Doorbells</a:t>
            </a:r>
          </a:p>
          <a:p>
            <a:r>
              <a:rPr lang="en-US" dirty="0" smtClean="0"/>
              <a:t>Mailboxes</a:t>
            </a:r>
          </a:p>
          <a:p>
            <a:r>
              <a:rPr lang="en-US" dirty="0" err="1" smtClean="0"/>
              <a:t>Syncronization</a:t>
            </a:r>
            <a:endParaRPr lang="en-US" dirty="0" smtClean="0"/>
          </a:p>
          <a:p>
            <a:r>
              <a:rPr lang="en-US" dirty="0" smtClean="0"/>
              <a:t>Off by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and Consumer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7210" y="16480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1745" y="16349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1745" y="21665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1745" y="269820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71745" y="32298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71745" y="3761457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71745" y="429308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1745" y="482471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1745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87210" y="21796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7210" y="2714576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87210" y="32429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7210" y="377128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7210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87210" y="429963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210" y="483297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5326912" y="190075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26911" y="2456422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26910" y="298819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26909" y="3489093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26908" y="405145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26908" y="4593567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26906" y="508186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26906" y="5603161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memory?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data is expensive</a:t>
            </a:r>
          </a:p>
          <a:p>
            <a:pPr lvl="1"/>
            <a:r>
              <a:rPr lang="en-US" dirty="0" smtClean="0"/>
              <a:t>Or at least it used to be</a:t>
            </a:r>
          </a:p>
          <a:p>
            <a:r>
              <a:rPr lang="en-US" dirty="0" smtClean="0"/>
              <a:t>Zero copy is complicated</a:t>
            </a:r>
          </a:p>
          <a:p>
            <a:pPr lvl="1"/>
            <a:r>
              <a:rPr lang="en-US" dirty="0" smtClean="0"/>
              <a:t>Replacing a jet engine while in flight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Swapping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7210" y="16480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1745" y="163494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1745" y="21665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1745" y="269820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71745" y="32298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71745" y="3761457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71745" y="429308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1745" y="482471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1745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87210" y="2179673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7210" y="2714576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87210" y="3242929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7210" y="377128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7210" y="5356341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87210" y="4299635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210" y="4832972"/>
            <a:ext cx="1339702" cy="53162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5326912" y="190075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26911" y="2456422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26910" y="2988199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26909" y="3489093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26908" y="405145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26908" y="4593567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26906" y="5081865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26906" y="5603161"/>
            <a:ext cx="1344833" cy="1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themselves to the system via memory regions</a:t>
            </a:r>
          </a:p>
          <a:p>
            <a:r>
              <a:rPr lang="en-US" dirty="0" smtClean="0"/>
              <a:t>A key source of asynchrony</a:t>
            </a:r>
          </a:p>
          <a:p>
            <a:r>
              <a:rPr lang="en-US" dirty="0" smtClean="0"/>
              <a:t>Shared access complicates implementation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Software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Programmed I/O</a:t>
            </a:r>
          </a:p>
          <a:p>
            <a:r>
              <a:rPr lang="en-US" dirty="0" smtClean="0"/>
              <a:t>DMA</a:t>
            </a:r>
          </a:p>
          <a:p>
            <a:r>
              <a:rPr lang="en-US" dirty="0" smtClean="0"/>
              <a:t>Rendezvous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2874" y="5029200"/>
            <a:ext cx="18181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Hardware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22873" y="4086447"/>
            <a:ext cx="18181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76213" y="2224973"/>
            <a:ext cx="1818167" cy="6698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76212" y="3140647"/>
            <a:ext cx="1818167" cy="6698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Synchronization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8461" y="2496877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097" y="3415192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for me?</a:t>
            </a:r>
          </a:p>
        </p:txBody>
      </p:sp>
    </p:spTree>
    <p:extLst>
      <p:ext uri="{BB962C8B-B14F-4D97-AF65-F5344CB8AC3E}">
        <p14:creationId xmlns:p14="http://schemas.microsoft.com/office/powerpoint/2010/main" val="3442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Polled Mode Device Drivers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call to the hardware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Simple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27629" y="2496877"/>
            <a:ext cx="1" cy="24386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6185" y="3393034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66899" y="2478651"/>
            <a:ext cx="42531" cy="2438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2535" y="3396966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</p:spTree>
    <p:extLst>
      <p:ext uri="{BB962C8B-B14F-4D97-AF65-F5344CB8AC3E}">
        <p14:creationId xmlns:p14="http://schemas.microsoft.com/office/powerpoint/2010/main" val="5077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the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Significant source of asynchrony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this wrong and the game is over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Latency and bandwidth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Device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871" y="4935523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4871" y="1949300"/>
            <a:ext cx="4125432" cy="54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14" idx="2"/>
          </p:cNvCxnSpPr>
          <p:nvPr/>
        </p:nvCxnSpPr>
        <p:spPr>
          <a:xfrm flipV="1">
            <a:off x="6097587" y="4046422"/>
            <a:ext cx="0" cy="889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4871" y="4120446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cxnSp>
        <p:nvCxnSpPr>
          <p:cNvPr id="10" name="Straight Arrow Connector 9"/>
          <p:cNvCxnSpPr>
            <a:stCxn id="14" idx="0"/>
            <a:endCxn id="7" idx="2"/>
          </p:cNvCxnSpPr>
          <p:nvPr/>
        </p:nvCxnSpPr>
        <p:spPr>
          <a:xfrm flipV="1">
            <a:off x="6097587" y="2496877"/>
            <a:ext cx="0" cy="90462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8347" y="2728494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34871" y="3401502"/>
            <a:ext cx="4125432" cy="6449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 Region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0"/>
          </p:cNvCxnSpPr>
          <p:nvPr/>
        </p:nvCxnSpPr>
        <p:spPr>
          <a:xfrm flipH="1" flipV="1">
            <a:off x="6097585" y="2512402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4869" y="258642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got something</a:t>
            </a:r>
          </a:p>
          <a:p>
            <a:r>
              <a:rPr lang="en-US" dirty="0" smtClean="0"/>
              <a:t>for you.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8347" y="4293665"/>
            <a:ext cx="15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Acknowledged</a:t>
            </a:r>
          </a:p>
        </p:txBody>
      </p:sp>
      <p:cxnSp>
        <p:nvCxnSpPr>
          <p:cNvPr id="22" name="Straight Arrow Connector 21"/>
          <p:cNvCxnSpPr>
            <a:stCxn id="6" idx="0"/>
          </p:cNvCxnSpPr>
          <p:nvPr/>
        </p:nvCxnSpPr>
        <p:spPr>
          <a:xfrm flipH="1" flipV="1">
            <a:off x="6097585" y="4046423"/>
            <a:ext cx="2" cy="8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 animBg="1"/>
      <p:bldP spid="19" grpId="0"/>
      <p:bldP spid="19" grpId="1"/>
      <p:bldP spid="19" grpId="2"/>
      <p:bldP spid="21" grpId="0"/>
      <p:bldP spid="21" grpId="1"/>
      <p:bldP spid="21" grpId="2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217</TotalTime>
  <Words>271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Gill Sans MT</vt:lpstr>
      <vt:lpstr>FreeBSDFoundation</vt:lpstr>
      <vt:lpstr>Introduction to Operating Systems</vt:lpstr>
      <vt:lpstr>Devices</vt:lpstr>
      <vt:lpstr>Shared Access</vt:lpstr>
      <vt:lpstr>Layers of Abstraction</vt:lpstr>
      <vt:lpstr>A Very Simple Driver</vt:lpstr>
      <vt:lpstr>Polled Mode Device Drivers</vt:lpstr>
      <vt:lpstr>A Less Simple Driver</vt:lpstr>
      <vt:lpstr>Interrupting the Kernel</vt:lpstr>
      <vt:lpstr>A Typical Device Driver</vt:lpstr>
      <vt:lpstr>Meeting in the Middle</vt:lpstr>
      <vt:lpstr>Producer and Consumer</vt:lpstr>
      <vt:lpstr>What about memory?</vt:lpstr>
      <vt:lpstr>Memory Swapping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13</cp:revision>
  <dcterms:created xsi:type="dcterms:W3CDTF">2017-02-04T16:04:30Z</dcterms:created>
  <dcterms:modified xsi:type="dcterms:W3CDTF">2017-02-04T19:41:41Z</dcterms:modified>
</cp:coreProperties>
</file>