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86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3" r:id="rId17"/>
    <p:sldId id="272" r:id="rId18"/>
    <p:sldId id="27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19"/>
    <p:restoredTop sz="94685"/>
  </p:normalViewPr>
  <p:slideViewPr>
    <p:cSldViewPr snapToGrid="0" snapToObjects="1">
      <p:cViewPr>
        <p:scale>
          <a:sx n="120" d="100"/>
          <a:sy n="120" d="100"/>
        </p:scale>
        <p:origin x="928" y="1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53E720-1243-6043-B4C4-6E31C619CC0A}" type="datetimeFigureOut">
              <a:rPr lang="en-US" smtClean="0"/>
              <a:t>2/12/17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E6F827-BF4F-384D-AF8B-12EF9B7A0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98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E6F827-BF4F-384D-AF8B-12EF9B7A05A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61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50D04-F692-474B-ADE9-00275383DEB3}" type="datetime1">
              <a:rPr lang="en-US" smtClean="0"/>
              <a:t>2/12/17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" y="21811"/>
            <a:ext cx="1614123" cy="738586"/>
          </a:xfrm>
          <a:prstGeom prst="rect">
            <a:avLst/>
          </a:prstGeom>
        </p:spPr>
      </p:pic>
      <p:pic>
        <p:nvPicPr>
          <p:cNvPr id="11" name="Picture 10" descr="FREEBSDF_Logo_Pos_CMYK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7873" y="-428290"/>
            <a:ext cx="2118914" cy="1637343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24659-FCBC-0646-9298-8547BE69457E}" type="datetime1">
              <a:rPr lang="en-US" smtClean="0"/>
              <a:t>2/12/17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2DE7B-6378-4A47-A386-C2140581D854}" type="datetime1">
              <a:rPr lang="en-US" smtClean="0"/>
              <a:t>2/12/17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213E0-6943-D742-988E-DAF042C3939F}" type="datetime1">
              <a:rPr lang="en-US" smtClean="0"/>
              <a:t>2/12/17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33FA2-9F97-254E-BB1E-FC9BD2E9C4FE}" type="datetime1">
              <a:rPr lang="en-US" smtClean="0"/>
              <a:t>2/12/17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9249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543987"/>
            <a:ext cx="4937760" cy="4325107"/>
          </a:xfrm>
        </p:spPr>
        <p:txBody>
          <a:bodyPr anchor="t" anchorCtr="0"/>
          <a:lstStyle>
            <a:lvl1pPr>
              <a:defRPr sz="2400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543987"/>
            <a:ext cx="4937760" cy="4325108"/>
          </a:xfrm>
        </p:spPr>
        <p:txBody>
          <a:bodyPr anchor="t" anchorCtr="0"/>
          <a:lstStyle>
            <a:lvl1pPr>
              <a:defRPr sz="2400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72ADA-5927-3242-AC7D-494A94033E99}" type="datetime1">
              <a:rPr lang="en-US" smtClean="0"/>
              <a:t>2/12/17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20F39-0067-9147-AF04-390B20B1370A}" type="datetime1">
              <a:rPr lang="en-US" smtClean="0"/>
              <a:t>2/12/17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80091-77C5-E542-829B-55B7F8A4973A}" type="datetime1">
              <a:rPr lang="en-US" smtClean="0"/>
              <a:t>2/12/17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FA1E4-5C0B-594D-BB7B-8312A7E1610D}" type="datetime1">
              <a:rPr lang="en-US" smtClean="0"/>
              <a:t>2/12/17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Introduction to Operating Systems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8DBF8FB-D4F9-C44D-8084-392FD678EB2F}" type="datetime1">
              <a:rPr lang="en-US" smtClean="0"/>
              <a:t>2/12/17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Introduction to Operating Systems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11479-6A54-684C-AD9E-A5133A271A65}" type="datetime1">
              <a:rPr lang="en-US" smtClean="0"/>
              <a:t>2/12/17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74608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81989"/>
            <a:ext cx="10058400" cy="428710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FFFFFF"/>
                </a:solidFill>
              </a:defRPr>
            </a:lvl1pPr>
          </a:lstStyle>
          <a:p>
            <a:fld id="{DDCF54B8-1B04-4346-9C61-A093FBE84891}" type="datetime1">
              <a:rPr lang="en-US" smtClean="0"/>
              <a:t>2/12/17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Introduction to Operating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280160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79867"/>
            <a:ext cx="1181225" cy="540502"/>
          </a:xfrm>
          <a:prstGeom prst="rect">
            <a:avLst/>
          </a:prstGeom>
        </p:spPr>
      </p:pic>
      <p:pic>
        <p:nvPicPr>
          <p:cNvPr id="12" name="Picture 11" descr="FREEBSDF_Logo_Pos_CMYK.pdf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3565" y="5337415"/>
            <a:ext cx="1723748" cy="1225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989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Operating Systems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THrough</a:t>
            </a:r>
            <a:r>
              <a:rPr lang="en-US" dirty="0"/>
              <a:t> tracing, analysis and experimentation</a:t>
            </a:r>
          </a:p>
          <a:p>
            <a:r>
              <a:rPr lang="en-US" dirty="0" err="1" smtClean="0"/>
              <a:t>george</a:t>
            </a:r>
            <a:r>
              <a:rPr lang="en-US" dirty="0" smtClean="0"/>
              <a:t> </a:t>
            </a:r>
            <a:r>
              <a:rPr lang="en-US" dirty="0" err="1" smtClean="0"/>
              <a:t>neville-neil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6903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is root?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8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Groups vs. Users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566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Proving who you are</a:t>
            </a:r>
          </a:p>
          <a:p>
            <a:r>
              <a:rPr lang="en-US" dirty="0" smtClean="0"/>
              <a:t>Something you know</a:t>
            </a:r>
          </a:p>
          <a:p>
            <a:pPr lvl="1"/>
            <a:r>
              <a:rPr lang="en-US" dirty="0" smtClean="0"/>
              <a:t>Password</a:t>
            </a:r>
          </a:p>
          <a:p>
            <a:r>
              <a:rPr lang="en-US" dirty="0" smtClean="0"/>
              <a:t>Something you have</a:t>
            </a:r>
          </a:p>
          <a:p>
            <a:pPr lvl="1"/>
            <a:r>
              <a:rPr lang="en-US" dirty="0" smtClean="0"/>
              <a:t>Key</a:t>
            </a:r>
          </a:p>
          <a:p>
            <a:r>
              <a:rPr lang="en-US" dirty="0" smtClean="0"/>
              <a:t>Something you are</a:t>
            </a:r>
          </a:p>
          <a:p>
            <a:pPr lvl="1"/>
            <a:r>
              <a:rPr lang="en-US" dirty="0" smtClean="0"/>
              <a:t>Fingerprint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156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login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7656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password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0097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user’s credentials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2140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Privilege Checking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929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Users and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948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Privilege Escalation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101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properties make a system secure?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886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Isolation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316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167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493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Credentials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420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Kernel is Trusted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Controls access to real resources</a:t>
            </a:r>
          </a:p>
          <a:p>
            <a:r>
              <a:rPr lang="en-US" dirty="0" smtClean="0"/>
              <a:t>Protects processes from each other</a:t>
            </a:r>
          </a:p>
          <a:p>
            <a:r>
              <a:rPr lang="en-US" dirty="0" smtClean="0"/>
              <a:t>Protects itself from processes</a:t>
            </a:r>
          </a:p>
          <a:p>
            <a:r>
              <a:rPr lang="en-US" dirty="0" smtClean="0"/>
              <a:t>How?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17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 vs. User Mode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Kernel	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Ring 0 on Intel CPUs	</a:t>
            </a:r>
          </a:p>
          <a:p>
            <a:r>
              <a:rPr lang="en-US" dirty="0" smtClean="0"/>
              <a:t>Any physical address may be accessed</a:t>
            </a:r>
          </a:p>
          <a:p>
            <a:r>
              <a:rPr lang="en-US" dirty="0" smtClean="0"/>
              <a:t>All instructions are valid</a:t>
            </a:r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Ring 3 on Intel CPUs</a:t>
            </a:r>
          </a:p>
          <a:p>
            <a:r>
              <a:rPr lang="en-US" dirty="0" smtClean="0"/>
              <a:t>Addresses are virtual</a:t>
            </a:r>
          </a:p>
          <a:p>
            <a:r>
              <a:rPr lang="en-US" dirty="0" smtClean="0"/>
              <a:t>Restricted Instruction set</a:t>
            </a:r>
            <a:endParaRPr lang="en-US" dirty="0"/>
          </a:p>
          <a:p>
            <a:pPr lvl="1"/>
            <a:r>
              <a:rPr lang="en-US" dirty="0" smtClean="0"/>
              <a:t>CPU Dependent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135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User?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356357"/>
      </p:ext>
    </p:extLst>
  </p:cSld>
  <p:clrMapOvr>
    <a:masterClrMapping/>
  </p:clrMapOvr>
</p:sld>
</file>

<file path=ppt/theme/theme1.xml><?xml version="1.0" encoding="utf-8"?>
<a:theme xmlns:a="http://schemas.openxmlformats.org/drawingml/2006/main" name="FreeBSDFoundation">
  <a:themeElements>
    <a:clrScheme name="FreeBSDFoundation 1">
      <a:dk1>
        <a:srgbClr val="000000"/>
      </a:dk1>
      <a:lt1>
        <a:srgbClr val="FFFFFF"/>
      </a:lt1>
      <a:dk2>
        <a:srgbClr val="323232"/>
      </a:dk2>
      <a:lt2>
        <a:srgbClr val="E5C243"/>
      </a:lt2>
      <a:accent1>
        <a:srgbClr val="FF2602"/>
      </a:accent1>
      <a:accent2>
        <a:srgbClr val="C01C01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ro" id="{567CD34F-8C25-AE48-800D-72123D3B90C9}" vid="{CA665514-E0ED-3348-B1CE-09C2839DC1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teachbsd</Template>
  <TotalTime>77</TotalTime>
  <Words>185</Words>
  <Application>Microsoft Macintosh PowerPoint</Application>
  <PresentationFormat>Widescreen</PresentationFormat>
  <Paragraphs>59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Calibri</vt:lpstr>
      <vt:lpstr>Gill Sans MT</vt:lpstr>
      <vt:lpstr>FreeBSDFoundation</vt:lpstr>
      <vt:lpstr>Introduction to Operating Systems</vt:lpstr>
      <vt:lpstr>Security</vt:lpstr>
      <vt:lpstr>Isolation</vt:lpstr>
      <vt:lpstr>Authentication</vt:lpstr>
      <vt:lpstr>Trust</vt:lpstr>
      <vt:lpstr>User Credentials</vt:lpstr>
      <vt:lpstr>The Kernel is Trusted</vt:lpstr>
      <vt:lpstr>Kernel vs. User Mode</vt:lpstr>
      <vt:lpstr>What is a User?</vt:lpstr>
      <vt:lpstr>Who is root?</vt:lpstr>
      <vt:lpstr>Groups vs. Users</vt:lpstr>
      <vt:lpstr>Authentication</vt:lpstr>
      <vt:lpstr>The login process</vt:lpstr>
      <vt:lpstr>The password file</vt:lpstr>
      <vt:lpstr>The user’s credentials</vt:lpstr>
      <vt:lpstr>Privilege Checking</vt:lpstr>
      <vt:lpstr>Users and Files</vt:lpstr>
      <vt:lpstr>Privilege Escalation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Operating Systems</dc:title>
  <dc:creator>George Neville-Neil</dc:creator>
  <cp:lastModifiedBy>George Neville-Neil</cp:lastModifiedBy>
  <cp:revision>14</cp:revision>
  <dcterms:created xsi:type="dcterms:W3CDTF">2017-02-13T00:45:40Z</dcterms:created>
  <dcterms:modified xsi:type="dcterms:W3CDTF">2017-02-13T02:02:46Z</dcterms:modified>
</cp:coreProperties>
</file>