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CB09C34A-40B8-7944-B107-0E671D714904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2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C255-CCDB-5B42-AA0D-1BC0CBB1379C}" type="datetimeFigureOut">
              <a:rPr lang="nl-NL" smtClean="0"/>
              <a:t>30/09/12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5DE3-F732-454D-B8BD-4C9FC45CA3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156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C255-CCDB-5B42-AA0D-1BC0CBB1379C}" type="datetimeFigureOut">
              <a:rPr lang="nl-NL" smtClean="0"/>
              <a:t>30/09/12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5DE3-F732-454D-B8BD-4C9FC45CA3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448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C255-CCDB-5B42-AA0D-1BC0CBB1379C}" type="datetimeFigureOut">
              <a:rPr lang="nl-NL" smtClean="0"/>
              <a:t>30/09/12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5DE3-F732-454D-B8BD-4C9FC45CA3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322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C255-CCDB-5B42-AA0D-1BC0CBB1379C}" type="datetimeFigureOut">
              <a:rPr lang="nl-NL" smtClean="0"/>
              <a:t>30/09/12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5DE3-F732-454D-B8BD-4C9FC45CA3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957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C255-CCDB-5B42-AA0D-1BC0CBB1379C}" type="datetimeFigureOut">
              <a:rPr lang="nl-NL" smtClean="0"/>
              <a:t>30/09/12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5DE3-F732-454D-B8BD-4C9FC45CA3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978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C255-CCDB-5B42-AA0D-1BC0CBB1379C}" type="datetimeFigureOut">
              <a:rPr lang="nl-NL" smtClean="0"/>
              <a:t>30/09/12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5DE3-F732-454D-B8BD-4C9FC45CA3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33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C255-CCDB-5B42-AA0D-1BC0CBB1379C}" type="datetimeFigureOut">
              <a:rPr lang="nl-NL" smtClean="0"/>
              <a:t>30/09/12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5DE3-F732-454D-B8BD-4C9FC45CA3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084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C255-CCDB-5B42-AA0D-1BC0CBB1379C}" type="datetimeFigureOut">
              <a:rPr lang="nl-NL" smtClean="0"/>
              <a:t>30/09/12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5DE3-F732-454D-B8BD-4C9FC45CA3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697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C255-CCDB-5B42-AA0D-1BC0CBB1379C}" type="datetimeFigureOut">
              <a:rPr lang="nl-NL" smtClean="0"/>
              <a:t>30/09/12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5DE3-F732-454D-B8BD-4C9FC45CA3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216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C255-CCDB-5B42-AA0D-1BC0CBB1379C}" type="datetimeFigureOut">
              <a:rPr lang="nl-NL" smtClean="0"/>
              <a:t>30/09/12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5DE3-F732-454D-B8BD-4C9FC45CA3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854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C255-CCDB-5B42-AA0D-1BC0CBB1379C}" type="datetimeFigureOut">
              <a:rPr lang="nl-NL" smtClean="0"/>
              <a:t>30/09/12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5DE3-F732-454D-B8BD-4C9FC45CA3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140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2C255-CCDB-5B42-AA0D-1BC0CBB1379C}" type="datetimeFigureOut">
              <a:rPr lang="nl-NL" smtClean="0"/>
              <a:t>30/09/12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05DE3-F732-454D-B8BD-4C9FC45CA3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240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Literature</a:t>
            </a:r>
            <a:r>
              <a:rPr lang="nl-NL" dirty="0" smtClean="0"/>
              <a:t> </a:t>
            </a:r>
            <a:r>
              <a:rPr lang="nl-NL" dirty="0" err="1" smtClean="0"/>
              <a:t>Study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884902" y="3886200"/>
            <a:ext cx="7349613" cy="1752600"/>
          </a:xfrm>
        </p:spPr>
        <p:txBody>
          <a:bodyPr/>
          <a:lstStyle/>
          <a:p>
            <a:r>
              <a:rPr lang="nl-NL" dirty="0" smtClean="0"/>
              <a:t>Smart Phone Application </a:t>
            </a:r>
            <a:r>
              <a:rPr lang="nl-NL" dirty="0" err="1" smtClean="0"/>
              <a:t>Developement</a:t>
            </a:r>
            <a:r>
              <a:rPr lang="nl-NL" dirty="0" smtClean="0"/>
              <a:t>:</a:t>
            </a:r>
          </a:p>
          <a:p>
            <a:r>
              <a:rPr lang="nl-NL" dirty="0" err="1" smtClean="0"/>
              <a:t>Car</a:t>
            </a:r>
            <a:r>
              <a:rPr lang="nl-NL" dirty="0" smtClean="0"/>
              <a:t> &amp; </a:t>
            </a:r>
            <a:r>
              <a:rPr lang="nl-NL" dirty="0" err="1" smtClean="0"/>
              <a:t>Pedestrian</a:t>
            </a:r>
            <a:r>
              <a:rPr lang="nl-NL" dirty="0" smtClean="0"/>
              <a:t> </a:t>
            </a:r>
            <a:r>
              <a:rPr lang="nl-NL" dirty="0" err="1" smtClean="0"/>
              <a:t>Detection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96822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Evolution</a:t>
            </a:r>
            <a:r>
              <a:rPr lang="nl-NL" dirty="0" smtClean="0"/>
              <a:t> State of the Art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(Viola &amp; Jones) Object </a:t>
            </a:r>
            <a:r>
              <a:rPr lang="nl-NL" dirty="0" err="1"/>
              <a:t>detection</a:t>
            </a:r>
            <a:r>
              <a:rPr lang="nl-NL" dirty="0"/>
              <a:t>: Haar Features, </a:t>
            </a:r>
            <a:r>
              <a:rPr lang="nl-NL" dirty="0" err="1"/>
              <a:t>AdaBoost</a:t>
            </a:r>
            <a:r>
              <a:rPr lang="nl-NL" dirty="0"/>
              <a:t>, </a:t>
            </a:r>
            <a:r>
              <a:rPr lang="nl-NL" dirty="0" err="1"/>
              <a:t>Cascading</a:t>
            </a:r>
            <a:endParaRPr lang="nl-NL" dirty="0"/>
          </a:p>
          <a:p>
            <a:r>
              <a:rPr lang="en-US" dirty="0"/>
              <a:t>(</a:t>
            </a:r>
            <a:r>
              <a:rPr lang="en-US" dirty="0" err="1"/>
              <a:t>Dalal</a:t>
            </a:r>
            <a:r>
              <a:rPr lang="en-US" dirty="0"/>
              <a:t>) Human detection: HOG, Linear SVM</a:t>
            </a:r>
          </a:p>
          <a:p>
            <a:r>
              <a:rPr lang="en-US" dirty="0"/>
              <a:t>(Dollar) FPDW: image pyramid, multi scale features</a:t>
            </a:r>
          </a:p>
          <a:p>
            <a:r>
              <a:rPr lang="en-US" dirty="0"/>
              <a:t>(</a:t>
            </a:r>
            <a:r>
              <a:rPr lang="en-US" dirty="0" err="1"/>
              <a:t>Benenson</a:t>
            </a:r>
            <a:r>
              <a:rPr lang="en-US" dirty="0"/>
              <a:t>) Pedestrian Detection @100fps: multi scale improvements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1060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Viola &amp; Jones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…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553221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</TotalTime>
  <Words>66</Words>
  <Application>Microsoft Macintosh PowerPoint</Application>
  <PresentationFormat>Diavoorstelling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4" baseType="lpstr">
      <vt:lpstr>Office-thema</vt:lpstr>
      <vt:lpstr>Literature Study</vt:lpstr>
      <vt:lpstr>Evolution State of the Art</vt:lpstr>
      <vt:lpstr>Viola &amp; Jones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Literatuurstudie thesis</dc:title>
  <dc:creator>Mac</dc:creator>
  <cp:lastModifiedBy>Mac</cp:lastModifiedBy>
  <cp:revision>7</cp:revision>
  <dcterms:created xsi:type="dcterms:W3CDTF">2012-09-09T22:28:51Z</dcterms:created>
  <dcterms:modified xsi:type="dcterms:W3CDTF">2012-09-30T14:26:09Z</dcterms:modified>
</cp:coreProperties>
</file>