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45A8C-80A2-458C-B496-76A8CD17CD65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C1220-EE42-4D55-8E3F-A0D949568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43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C1220-EE42-4D55-8E3F-A0D949568B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49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43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19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09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8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7143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82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01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86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52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44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1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8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94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EB02-C972-4FF5-A492-73E946C40E68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33C70C-28E6-4F4D-81DC-1EEE59595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95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0873" y="249382"/>
            <a:ext cx="9975271" cy="1011381"/>
          </a:xfrm>
        </p:spPr>
        <p:txBody>
          <a:bodyPr>
            <a:noAutofit/>
          </a:bodyPr>
          <a:lstStyle/>
          <a:p>
            <a:r>
              <a:rPr lang="ru-RU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проделанной работе</a:t>
            </a: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68145" y="4475018"/>
            <a:ext cx="3713020" cy="997526"/>
          </a:xfrm>
        </p:spPr>
        <p:txBody>
          <a:bodyPr>
            <a:no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 студент гр.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ИТ-11-22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Рахметов А.А.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0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817623" y="2133600"/>
            <a:ext cx="2964873" cy="43190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596400"/>
            <a:ext cx="8660679" cy="128089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Резюме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6303" y="2133600"/>
            <a:ext cx="5487988" cy="3777622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первую очередь я составил резюме в котором указал информацию о своих навыках и целях, для того чтобы работодатель мог меня заметить и заинтересоваться моими качествами для дальнейшего сотрудничества.</a:t>
            </a:r>
          </a:p>
          <a:p>
            <a:pPr algn="just"/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56869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выбрал 3 Российских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Яндекс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Сбербанк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исследовал деятельность этих компаний и их потребности в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специалистах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7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Яндекс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8773" y="1511444"/>
            <a:ext cx="9335839" cy="4384964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Яндекс — одна из крупнейших IT-компаний в России.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Развивает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самую популярную в стране поисковую систему и 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сервисы, которые помогают людям в повседневных делах. 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Яндекс делает так, чтобы современное ИТ-образование было доступным. Академия Яндекса помогает школьникам и студентам бесплатно освоить востребованные цифровые профессии в Лицее Академии Яндекса и школах Яндекса.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425007"/>
            <a:ext cx="3475759" cy="21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7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Сбербанк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Сбербанк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крупнейший банк в России, Центральной и Восточной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Европе.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Сбербанк предлагает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оплачиваемую стажировку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студентов очной формы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и множество разных вакансий.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Банковские карты «Мир» банка «Сбербанк» - преимущества, условия, кэшбэк и  тариф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141210"/>
            <a:ext cx="7599659" cy="21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1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536617"/>
            <a:ext cx="8915400" cy="377762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 — кроссплатформенная система мгновенного обмена сообщениями с функциями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VoIP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позволяющая обмениваться текстовыми, голосовыми и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видеосообщениями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стикерами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фотографиями, файлами многих форматов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бота для поиска подходящей вакансии.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428" y="3425428"/>
            <a:ext cx="7144" cy="7144"/>
          </a:xfrm>
          <a:prstGeom prst="rect">
            <a:avLst/>
          </a:prstGeom>
        </p:spPr>
      </p:pic>
      <p:pic>
        <p:nvPicPr>
          <p:cNvPr id="3074" name="Picture 2" descr="Telegram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726873"/>
            <a:ext cx="2898954" cy="289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2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составил резюме на должность веб-разработчика. Выбрал три компании в которые я бы хотел подать заявку на трудоустройство. При выборе я основывался на возможность обучения и улучшения своих навыков.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акже написал сопроводительные письма.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35865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Words>240</Words>
  <Application>Microsoft Office PowerPoint</Application>
  <PresentationFormat>Широкоэкранный</PresentationFormat>
  <Paragraphs>22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Легкий дым</vt:lpstr>
      <vt:lpstr>Отчет о проделанной работе</vt:lpstr>
      <vt:lpstr>Резюме</vt:lpstr>
      <vt:lpstr>IT-компании</vt:lpstr>
      <vt:lpstr>Яндекс</vt:lpstr>
      <vt:lpstr>Сбербанк</vt:lpstr>
      <vt:lpstr>Telegram</vt:lpstr>
      <vt:lpstr>Вывод: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проделанной работе</dc:title>
  <dc:creator>Fargot Fargotovich</dc:creator>
  <cp:lastModifiedBy>Fargot Fargotovich</cp:lastModifiedBy>
  <cp:revision>10</cp:revision>
  <dcterms:created xsi:type="dcterms:W3CDTF">2022-09-29T19:43:27Z</dcterms:created>
  <dcterms:modified xsi:type="dcterms:W3CDTF">2022-09-29T21:39:25Z</dcterms:modified>
</cp:coreProperties>
</file>