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Lst>
  <p:sldSz cx="16256000" cy="9144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 Id="rId3" Type="http://schemas.openxmlformats.org/officeDocument/2006/relationships/image" Target="../media/image6.png"/></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1E1E1E"/>
        </a:solidFill>
        <a:effectLst/>
      </p:bgPr>
    </p:bg>
    <p:spTree>
      <p:nvGrpSpPr>
        <p:cNvPr id="1" name=""/>
        <p:cNvGrpSpPr/>
        <p:nvPr/>
      </p:nvGrpSpPr>
      <p:grpSpPr/>
      <p:sp>
        <p:nvSpPr>
          <p:cNvPr id="2" name="TextBox 1"/>
          <p:cNvSpPr txBox="1"/>
          <p:nvPr/>
        </p:nvSpPr>
        <p:spPr>
          <a:xfrm>
            <a:off x="1016000" y="3162300"/>
            <a:ext cx="6210300" cy="609600"/>
          </a:xfrm>
          <a:prstGeom prst="rect">
            <a:avLst/>
          </a:prstGeom>
          <a:noFill/>
        </p:spPr>
        <p:txBody>
          <a:bodyPr wrap="square" lIns="0" rIns="0" tIns="0" bIns="0">
            <a:spAutoFit/>
          </a:bodyPr>
          <a:lstStyle/>
          <a:p>
            <a:pPr algn="l">
              <a:defRPr b="1" i="0" sz="4000">
                <a:solidFill>
                  <a:srgbClr val="FFFFFF"/>
                </a:solidFill>
                <a:latin typeface="inter"/>
              </a:defRPr>
            </a:pPr>
            <a:r>
              <a:rPr b="1" i="0" sz="4000">
                <a:solidFill>
                  <a:srgbClr val="FFFFFF"/>
                </a:solidFill>
                <a:latin typeface="inter"/>
              </a:rPr>
              <a:t>Story of Noah: Introduction</a:t>
            </a:r>
          </a:p>
        </p:txBody>
      </p:sp>
      <p:sp>
        <p:nvSpPr>
          <p:cNvPr id="3" name="TextBox 2"/>
          <p:cNvSpPr txBox="1"/>
          <p:nvPr/>
        </p:nvSpPr>
        <p:spPr>
          <a:xfrm>
            <a:off x="1016000" y="4076700"/>
            <a:ext cx="6731000" cy="1905000"/>
          </a:xfrm>
          <a:prstGeom prst="rect">
            <a:avLst/>
          </a:prstGeom>
          <a:noFill/>
        </p:spPr>
        <p:txBody>
          <a:bodyPr wrap="square" lIns="0" rIns="0" tIns="0" bIns="0">
            <a:spAutoFit/>
          </a:bodyPr>
          <a:lstStyle/>
          <a:p>
            <a:pPr algn="l">
              <a:defRPr b="0" i="0" sz="2000">
                <a:solidFill>
                  <a:srgbClr val="E0E0E0"/>
                </a:solidFill>
                <a:latin typeface="inter"/>
              </a:defRPr>
            </a:pPr>
            <a:r>
              <a:rPr b="0" i="0" sz="2000">
                <a:solidFill>
                  <a:srgbClr val="E0E0E0"/>
                </a:solidFill>
                <a:latin typeface="inter"/>
              </a:rPr>
              <a:t>The story emphasizes divine justice and prophetic guidance. Noah's mission was to call people to worship one God. His people largely rejected him, leading to the Ark's construction for salvation. The Quran highlights this narrative.</a:t>
            </a:r>
          </a:p>
        </p:txBody>
      </p:sp>
      <p:pic>
        <p:nvPicPr>
          <p:cNvPr id="4" name="Picture 3" descr="258cc228-4b05-44af-a889-fc63e80c5ebe.png"/>
          <p:cNvPicPr>
            <a:picLocks noChangeAspect="1"/>
          </p:cNvPicPr>
          <p:nvPr/>
        </p:nvPicPr>
        <p:blipFill>
          <a:blip r:embed="rId2"/>
          <a:stretch>
            <a:fillRect/>
          </a:stretch>
        </p:blipFill>
        <p:spPr>
          <a:xfrm>
            <a:off x="8534400" y="1219200"/>
            <a:ext cx="6705600" cy="670560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1E1E1E"/>
        </a:solidFill>
        <a:effectLst/>
      </p:bgPr>
    </p:bg>
    <p:spTree>
      <p:nvGrpSpPr>
        <p:cNvPr id="1" name=""/>
        <p:cNvGrpSpPr/>
        <p:nvPr/>
      </p:nvGrpSpPr>
      <p:grpSpPr/>
      <p:sp>
        <p:nvSpPr>
          <p:cNvPr id="2" name="TextBox 1"/>
          <p:cNvSpPr txBox="1"/>
          <p:nvPr/>
        </p:nvSpPr>
        <p:spPr>
          <a:xfrm>
            <a:off x="1016000" y="3683000"/>
            <a:ext cx="7035800" cy="609600"/>
          </a:xfrm>
          <a:prstGeom prst="rect">
            <a:avLst/>
          </a:prstGeom>
          <a:noFill/>
        </p:spPr>
        <p:txBody>
          <a:bodyPr wrap="square" lIns="0" rIns="0" tIns="0" bIns="0">
            <a:spAutoFit/>
          </a:bodyPr>
          <a:lstStyle/>
          <a:p>
            <a:pPr algn="l">
              <a:defRPr b="1" i="0" sz="4000">
                <a:solidFill>
                  <a:srgbClr val="FFFFFF"/>
                </a:solidFill>
                <a:latin typeface="inter"/>
              </a:defRPr>
            </a:pPr>
            <a:r>
              <a:rPr b="1" i="0" sz="4000">
                <a:solidFill>
                  <a:srgbClr val="FFFFFF"/>
                </a:solidFill>
                <a:latin typeface="inter"/>
              </a:rPr>
              <a:t>Noah's People Reject Call</a:t>
            </a:r>
          </a:p>
        </p:txBody>
      </p:sp>
      <p:sp>
        <p:nvSpPr>
          <p:cNvPr id="3" name="TextBox 2"/>
          <p:cNvSpPr txBox="1"/>
          <p:nvPr/>
        </p:nvSpPr>
        <p:spPr>
          <a:xfrm>
            <a:off x="1016000" y="4699000"/>
            <a:ext cx="7035800" cy="762000"/>
          </a:xfrm>
          <a:prstGeom prst="rect">
            <a:avLst/>
          </a:prstGeom>
          <a:noFill/>
        </p:spPr>
        <p:txBody>
          <a:bodyPr wrap="square" lIns="0" rIns="0" tIns="0" bIns="0">
            <a:spAutoFit/>
          </a:bodyPr>
          <a:lstStyle/>
          <a:p>
            <a:pPr algn="l">
              <a:defRPr b="0" i="0" sz="2000">
                <a:solidFill>
                  <a:srgbClr val="E0E0E0"/>
                </a:solidFill>
                <a:latin typeface="inter"/>
              </a:defRPr>
            </a:pPr>
            <a:r>
              <a:rPr b="0" i="0" sz="2000">
                <a:solidFill>
                  <a:srgbClr val="E0E0E0"/>
                </a:solidFill>
                <a:latin typeface="inter"/>
              </a:rPr>
              <a:t>The rejection highlights challenges faced by prophets in conveying divine truth to those resistant to change.</a:t>
            </a:r>
          </a:p>
        </p:txBody>
      </p:sp>
      <p:sp>
        <p:nvSpPr>
          <p:cNvPr id="4" name="Rounded Rectangle 3"/>
          <p:cNvSpPr/>
          <p:nvPr/>
        </p:nvSpPr>
        <p:spPr>
          <a:xfrm>
            <a:off x="8229600" y="1828800"/>
            <a:ext cx="7010400" cy="2590800"/>
          </a:xfrm>
          <a:prstGeom prst="roundRect">
            <a:avLst>
              <a:gd name="adj" fmla="val 3921"/>
            </a:avLst>
          </a:prstGeom>
          <a:solidFill>
            <a:srgbClr val="2D2D2D"/>
          </a:solidFill>
          <a:ln>
            <a:noFill/>
          </a:ln>
          <a:effectLst>
            <a:outerShdw blurRad="127000" dir="90000" dist="25400" rotWithShape="0">
              <a:srgbClr val="2b2b2b">
                <a:alpha val="2000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sp>
        <p:nvSpPr>
          <p:cNvPr id="5" name="TextBox 4"/>
          <p:cNvSpPr txBox="1"/>
          <p:nvPr/>
        </p:nvSpPr>
        <p:spPr>
          <a:xfrm>
            <a:off x="8534400" y="2133600"/>
            <a:ext cx="533400" cy="1778000"/>
          </a:xfrm>
          <a:prstGeom prst="rect">
            <a:avLst/>
          </a:prstGeom>
          <a:noFill/>
        </p:spPr>
        <p:txBody>
          <a:bodyPr wrap="square" lIns="0" rIns="0" tIns="0" bIns="0">
            <a:spAutoFit/>
          </a:bodyPr>
          <a:lstStyle/>
          <a:p>
            <a:pPr algn="l">
              <a:defRPr b="1" i="0" sz="3200">
                <a:solidFill>
                  <a:srgbClr val="5E8CF0"/>
                </a:solidFill>
                <a:latin typeface="inter"/>
              </a:defRPr>
            </a:pPr>
            <a:r>
              <a:rPr b="1" i="0" sz="3200">
                <a:solidFill>
                  <a:srgbClr val="5E8CF0"/>
                </a:solidFill>
                <a:latin typeface="inter"/>
              </a:rPr>
              <a:t>01</a:t>
            </a:r>
          </a:p>
        </p:txBody>
      </p:sp>
      <p:sp>
        <p:nvSpPr>
          <p:cNvPr id="6" name="TextBox 5"/>
          <p:cNvSpPr txBox="1"/>
          <p:nvPr/>
        </p:nvSpPr>
        <p:spPr>
          <a:xfrm>
            <a:off x="9347200" y="2133600"/>
            <a:ext cx="5613400" cy="406400"/>
          </a:xfrm>
          <a:prstGeom prst="rect">
            <a:avLst/>
          </a:prstGeom>
          <a:noFill/>
        </p:spPr>
        <p:txBody>
          <a:bodyPr wrap="square" lIns="0" rIns="0" tIns="0" bIns="0">
            <a:spAutoFit/>
          </a:bodyPr>
          <a:lstStyle/>
          <a:p>
            <a:pPr algn="l">
              <a:defRPr b="1" i="0" sz="2400">
                <a:solidFill>
                  <a:srgbClr val="F5F5F5"/>
                </a:solidFill>
                <a:latin typeface="inter"/>
              </a:defRPr>
            </a:pPr>
            <a:r>
              <a:rPr b="1" i="0" sz="2400">
                <a:solidFill>
                  <a:srgbClr val="F5F5F5"/>
                </a:solidFill>
                <a:latin typeface="inter"/>
              </a:rPr>
              <a:t>Disbelief and Rejection</a:t>
            </a:r>
          </a:p>
        </p:txBody>
      </p:sp>
      <p:sp>
        <p:nvSpPr>
          <p:cNvPr id="7" name="TextBox 6"/>
          <p:cNvSpPr txBox="1"/>
          <p:nvPr/>
        </p:nvSpPr>
        <p:spPr>
          <a:xfrm>
            <a:off x="9347200" y="2590800"/>
            <a:ext cx="5613400" cy="1524000"/>
          </a:xfrm>
          <a:prstGeom prst="rect">
            <a:avLst/>
          </a:prstGeom>
          <a:noFill/>
        </p:spPr>
        <p:txBody>
          <a:bodyPr wrap="square" lIns="0" rIns="0" tIns="0" bIns="0">
            <a:spAutoFit/>
          </a:bodyPr>
          <a:lstStyle/>
          <a:p>
            <a:pPr algn="l">
              <a:defRPr b="0" i="0" sz="2000">
                <a:solidFill>
                  <a:srgbClr val="E0E0E0"/>
                </a:solidFill>
                <a:latin typeface="inter"/>
              </a:defRPr>
            </a:pPr>
            <a:r>
              <a:rPr b="0" i="0" sz="2000">
                <a:solidFill>
                  <a:srgbClr val="E0E0E0"/>
                </a:solidFill>
                <a:latin typeface="inter"/>
              </a:rPr>
              <a:t>Noah's people rejected the fundamental principle of believing in one God (Allah), remaining entrenched in their idolatrous practices and refusing truth.</a:t>
            </a:r>
          </a:p>
        </p:txBody>
      </p:sp>
      <p:sp>
        <p:nvSpPr>
          <p:cNvPr id="8" name="Rounded Rectangle 7"/>
          <p:cNvSpPr/>
          <p:nvPr/>
        </p:nvSpPr>
        <p:spPr>
          <a:xfrm>
            <a:off x="8229600" y="4724400"/>
            <a:ext cx="7010400" cy="2590800"/>
          </a:xfrm>
          <a:prstGeom prst="roundRect">
            <a:avLst>
              <a:gd name="adj" fmla="val 3921"/>
            </a:avLst>
          </a:prstGeom>
          <a:solidFill>
            <a:srgbClr val="2D2D2D"/>
          </a:solidFill>
          <a:ln>
            <a:noFill/>
          </a:ln>
          <a:effectLst>
            <a:outerShdw blurRad="127000" dir="90000" dist="25400" rotWithShape="0">
              <a:srgbClr val="2b2b2b">
                <a:alpha val="2000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sp>
        <p:nvSpPr>
          <p:cNvPr id="9" name="TextBox 8"/>
          <p:cNvSpPr txBox="1"/>
          <p:nvPr/>
        </p:nvSpPr>
        <p:spPr>
          <a:xfrm>
            <a:off x="8534400" y="5029200"/>
            <a:ext cx="622300" cy="1778000"/>
          </a:xfrm>
          <a:prstGeom prst="rect">
            <a:avLst/>
          </a:prstGeom>
          <a:noFill/>
        </p:spPr>
        <p:txBody>
          <a:bodyPr wrap="square" lIns="0" rIns="0" tIns="0" bIns="0">
            <a:spAutoFit/>
          </a:bodyPr>
          <a:lstStyle/>
          <a:p>
            <a:pPr algn="l">
              <a:defRPr b="1" i="0" sz="3200">
                <a:solidFill>
                  <a:srgbClr val="5E8CF0"/>
                </a:solidFill>
                <a:latin typeface="inter"/>
              </a:defRPr>
            </a:pPr>
            <a:r>
              <a:rPr b="1" i="0" sz="3200">
                <a:solidFill>
                  <a:srgbClr val="5E8CF0"/>
                </a:solidFill>
                <a:latin typeface="inter"/>
              </a:rPr>
              <a:t>02</a:t>
            </a:r>
          </a:p>
        </p:txBody>
      </p:sp>
      <p:sp>
        <p:nvSpPr>
          <p:cNvPr id="10" name="TextBox 9"/>
          <p:cNvSpPr txBox="1"/>
          <p:nvPr/>
        </p:nvSpPr>
        <p:spPr>
          <a:xfrm>
            <a:off x="9436100" y="5029200"/>
            <a:ext cx="5524500" cy="406400"/>
          </a:xfrm>
          <a:prstGeom prst="rect">
            <a:avLst/>
          </a:prstGeom>
          <a:noFill/>
        </p:spPr>
        <p:txBody>
          <a:bodyPr wrap="square" lIns="0" rIns="0" tIns="0" bIns="0">
            <a:spAutoFit/>
          </a:bodyPr>
          <a:lstStyle/>
          <a:p>
            <a:pPr algn="l">
              <a:defRPr b="1" i="0" sz="2400">
                <a:solidFill>
                  <a:srgbClr val="F5F5F5"/>
                </a:solidFill>
                <a:latin typeface="inter"/>
              </a:defRPr>
            </a:pPr>
            <a:r>
              <a:rPr b="1" i="0" sz="2400">
                <a:solidFill>
                  <a:srgbClr val="F5F5F5"/>
                </a:solidFill>
                <a:latin typeface="inter"/>
              </a:rPr>
              <a:t>Mockery and Scorn</a:t>
            </a:r>
          </a:p>
        </p:txBody>
      </p:sp>
      <p:sp>
        <p:nvSpPr>
          <p:cNvPr id="11" name="TextBox 10"/>
          <p:cNvSpPr txBox="1"/>
          <p:nvPr/>
        </p:nvSpPr>
        <p:spPr>
          <a:xfrm>
            <a:off x="9436100" y="5486400"/>
            <a:ext cx="5524500" cy="1524000"/>
          </a:xfrm>
          <a:prstGeom prst="rect">
            <a:avLst/>
          </a:prstGeom>
          <a:noFill/>
        </p:spPr>
        <p:txBody>
          <a:bodyPr wrap="square" lIns="0" rIns="0" tIns="0" bIns="0">
            <a:spAutoFit/>
          </a:bodyPr>
          <a:lstStyle/>
          <a:p>
            <a:pPr algn="l">
              <a:defRPr b="0" i="0" sz="2000">
                <a:solidFill>
                  <a:srgbClr val="E0E0E0"/>
                </a:solidFill>
                <a:latin typeface="inter"/>
              </a:defRPr>
            </a:pPr>
            <a:r>
              <a:rPr b="0" i="0" sz="2000">
                <a:solidFill>
                  <a:srgbClr val="E0E0E0"/>
                </a:solidFill>
                <a:latin typeface="inter"/>
              </a:rPr>
              <a:t>They ridiculed Noah and his message, dismissing him as a fool, serving as a means of silencing him and discouraging others from listening.</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1E1E1E"/>
        </a:solidFill>
        <a:effectLst/>
      </p:bgPr>
    </p:bg>
    <p:spTree>
      <p:nvGrpSpPr>
        <p:cNvPr id="1" name=""/>
        <p:cNvGrpSpPr/>
        <p:nvPr/>
      </p:nvGrpSpPr>
      <p:grpSpPr/>
      <p:sp>
        <p:nvSpPr>
          <p:cNvPr id="2" name="TextBox 1"/>
          <p:cNvSpPr txBox="1"/>
          <p:nvPr/>
        </p:nvSpPr>
        <p:spPr>
          <a:xfrm>
            <a:off x="1016000" y="1511300"/>
            <a:ext cx="14249400" cy="609600"/>
          </a:xfrm>
          <a:prstGeom prst="rect">
            <a:avLst/>
          </a:prstGeom>
          <a:noFill/>
        </p:spPr>
        <p:txBody>
          <a:bodyPr wrap="square" lIns="0" rIns="0" tIns="0" bIns="0">
            <a:spAutoFit/>
          </a:bodyPr>
          <a:lstStyle/>
          <a:p>
            <a:pPr algn="ctr">
              <a:defRPr b="1" i="0" sz="4000">
                <a:solidFill>
                  <a:srgbClr val="FFFFFF"/>
                </a:solidFill>
                <a:latin typeface="inter"/>
              </a:defRPr>
            </a:pPr>
            <a:r>
              <a:rPr b="1" i="0" sz="4000">
                <a:solidFill>
                  <a:srgbClr val="FFFFFF"/>
                </a:solidFill>
                <a:latin typeface="inter"/>
              </a:rPr>
              <a:t>Building the Ark: Faith</a:t>
            </a:r>
          </a:p>
        </p:txBody>
      </p:sp>
      <p:sp>
        <p:nvSpPr>
          <p:cNvPr id="3" name="Rounded Rectangle 2"/>
          <p:cNvSpPr/>
          <p:nvPr/>
        </p:nvSpPr>
        <p:spPr>
          <a:xfrm>
            <a:off x="1016000" y="2933700"/>
            <a:ext cx="6959600" cy="4699000"/>
          </a:xfrm>
          <a:prstGeom prst="roundRect">
            <a:avLst>
              <a:gd name="adj" fmla="val 2162"/>
            </a:avLst>
          </a:prstGeom>
          <a:solidFill>
            <a:srgbClr val="2D2D2D"/>
          </a:solidFill>
          <a:ln>
            <a:noFill/>
          </a:ln>
          <a:effectLst>
            <a:outerShdw blurRad="127000" dir="90000" dist="25400" rotWithShape="0">
              <a:srgbClr val="2b2b2b">
                <a:alpha val="2000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pic>
        <p:nvPicPr>
          <p:cNvPr id="4" name="Picture 3" descr="6cfc47be-041f-42da-bf09-d999fad7420b.png"/>
          <p:cNvPicPr>
            <a:picLocks noChangeAspect="1"/>
          </p:cNvPicPr>
          <p:nvPr/>
        </p:nvPicPr>
        <p:blipFill>
          <a:blip r:embed="rId2"/>
          <a:stretch>
            <a:fillRect/>
          </a:stretch>
        </p:blipFill>
        <p:spPr>
          <a:xfrm>
            <a:off x="1016000" y="2933700"/>
            <a:ext cx="6959600" cy="2438400"/>
          </a:xfrm>
          <a:prstGeom prst="rect">
            <a:avLst/>
          </a:prstGeom>
        </p:spPr>
      </p:pic>
      <p:sp>
        <p:nvSpPr>
          <p:cNvPr id="5" name="TextBox 4"/>
          <p:cNvSpPr txBox="1"/>
          <p:nvPr/>
        </p:nvSpPr>
        <p:spPr>
          <a:xfrm>
            <a:off x="1320800" y="5676900"/>
            <a:ext cx="6375400" cy="406400"/>
          </a:xfrm>
          <a:prstGeom prst="rect">
            <a:avLst/>
          </a:prstGeom>
          <a:noFill/>
        </p:spPr>
        <p:txBody>
          <a:bodyPr wrap="square" lIns="0" rIns="0" tIns="0" bIns="0">
            <a:spAutoFit/>
          </a:bodyPr>
          <a:lstStyle/>
          <a:p>
            <a:pPr algn="l">
              <a:defRPr b="1" i="0" sz="2400">
                <a:solidFill>
                  <a:srgbClr val="F5F5F5"/>
                </a:solidFill>
                <a:latin typeface="inter"/>
              </a:defRPr>
            </a:pPr>
            <a:r>
              <a:rPr b="1" i="0" sz="2400">
                <a:solidFill>
                  <a:srgbClr val="F5F5F5"/>
                </a:solidFill>
                <a:latin typeface="inter"/>
              </a:rPr>
              <a:t>Divine Command</a:t>
            </a:r>
          </a:p>
        </p:txBody>
      </p:sp>
      <p:sp>
        <p:nvSpPr>
          <p:cNvPr id="6" name="TextBox 5"/>
          <p:cNvSpPr txBox="1"/>
          <p:nvPr/>
        </p:nvSpPr>
        <p:spPr>
          <a:xfrm>
            <a:off x="1320800" y="6184900"/>
            <a:ext cx="6375400" cy="1143000"/>
          </a:xfrm>
          <a:prstGeom prst="rect">
            <a:avLst/>
          </a:prstGeom>
          <a:noFill/>
        </p:spPr>
        <p:txBody>
          <a:bodyPr wrap="square" lIns="0" rIns="0" tIns="0" bIns="0">
            <a:spAutoFit/>
          </a:bodyPr>
          <a:lstStyle/>
          <a:p>
            <a:pPr algn="l">
              <a:defRPr b="0" i="0" sz="2000">
                <a:solidFill>
                  <a:srgbClr val="E0E0E0"/>
                </a:solidFill>
                <a:latin typeface="inter"/>
              </a:defRPr>
            </a:pPr>
            <a:r>
              <a:rPr b="0" i="0" sz="2000">
                <a:solidFill>
                  <a:srgbClr val="E0E0E0"/>
                </a:solidFill>
                <a:latin typeface="inter"/>
              </a:rPr>
              <a:t>God commanded Noah to build a massive Ark, a vessel of unprecedented size and design. This command tested Noah's faith and obedience.</a:t>
            </a:r>
          </a:p>
        </p:txBody>
      </p:sp>
      <p:sp>
        <p:nvSpPr>
          <p:cNvPr id="7" name="Rounded Rectangle 6"/>
          <p:cNvSpPr/>
          <p:nvPr/>
        </p:nvSpPr>
        <p:spPr>
          <a:xfrm>
            <a:off x="8280400" y="2933700"/>
            <a:ext cx="6959600" cy="4699000"/>
          </a:xfrm>
          <a:prstGeom prst="roundRect">
            <a:avLst>
              <a:gd name="adj" fmla="val 2162"/>
            </a:avLst>
          </a:prstGeom>
          <a:solidFill>
            <a:srgbClr val="2D2D2D"/>
          </a:solidFill>
          <a:ln>
            <a:noFill/>
          </a:ln>
          <a:effectLst>
            <a:outerShdw blurRad="127000" dir="90000" dist="25400" rotWithShape="0">
              <a:srgbClr val="2b2b2b">
                <a:alpha val="2000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pic>
        <p:nvPicPr>
          <p:cNvPr id="8" name="Picture 7" descr="6cfc47be-041f-42da-bf09-d999fad7420b.png"/>
          <p:cNvPicPr>
            <a:picLocks noChangeAspect="1"/>
          </p:cNvPicPr>
          <p:nvPr/>
        </p:nvPicPr>
        <p:blipFill>
          <a:blip r:embed="rId2"/>
          <a:stretch>
            <a:fillRect/>
          </a:stretch>
        </p:blipFill>
        <p:spPr>
          <a:xfrm>
            <a:off x="8280400" y="2933700"/>
            <a:ext cx="6959600" cy="2438400"/>
          </a:xfrm>
          <a:prstGeom prst="rect">
            <a:avLst/>
          </a:prstGeom>
        </p:spPr>
      </p:pic>
      <p:sp>
        <p:nvSpPr>
          <p:cNvPr id="9" name="TextBox 8"/>
          <p:cNvSpPr txBox="1"/>
          <p:nvPr/>
        </p:nvSpPr>
        <p:spPr>
          <a:xfrm>
            <a:off x="8585200" y="5676900"/>
            <a:ext cx="6375400" cy="406400"/>
          </a:xfrm>
          <a:prstGeom prst="rect">
            <a:avLst/>
          </a:prstGeom>
          <a:noFill/>
        </p:spPr>
        <p:txBody>
          <a:bodyPr wrap="square" lIns="0" rIns="0" tIns="0" bIns="0">
            <a:spAutoFit/>
          </a:bodyPr>
          <a:lstStyle/>
          <a:p>
            <a:pPr algn="l">
              <a:defRPr b="1" i="0" sz="2400">
                <a:solidFill>
                  <a:srgbClr val="F5F5F5"/>
                </a:solidFill>
                <a:latin typeface="inter"/>
              </a:defRPr>
            </a:pPr>
            <a:r>
              <a:rPr b="1" i="0" sz="2400">
                <a:solidFill>
                  <a:srgbClr val="F5F5F5"/>
                </a:solidFill>
                <a:latin typeface="inter"/>
              </a:rPr>
              <a:t>Perseverance Amidst Ridicule</a:t>
            </a:r>
          </a:p>
        </p:txBody>
      </p:sp>
      <p:sp>
        <p:nvSpPr>
          <p:cNvPr id="10" name="TextBox 9"/>
          <p:cNvSpPr txBox="1"/>
          <p:nvPr/>
        </p:nvSpPr>
        <p:spPr>
          <a:xfrm>
            <a:off x="8585200" y="6184900"/>
            <a:ext cx="6375400" cy="1143000"/>
          </a:xfrm>
          <a:prstGeom prst="rect">
            <a:avLst/>
          </a:prstGeom>
          <a:noFill/>
        </p:spPr>
        <p:txBody>
          <a:bodyPr wrap="square" lIns="0" rIns="0" tIns="0" bIns="0">
            <a:spAutoFit/>
          </a:bodyPr>
          <a:lstStyle/>
          <a:p>
            <a:pPr algn="l">
              <a:defRPr b="0" i="0" sz="2000">
                <a:solidFill>
                  <a:srgbClr val="E0E0E0"/>
                </a:solidFill>
                <a:latin typeface="inter"/>
              </a:defRPr>
            </a:pPr>
            <a:r>
              <a:rPr b="0" i="0" sz="2000">
                <a:solidFill>
                  <a:srgbClr val="E0E0E0"/>
                </a:solidFill>
                <a:latin typeface="inter"/>
              </a:rPr>
              <a:t>Even as Noah's people continued to mock and deride him, he persevered in the construction of the Ark. His unwavering commitment demonstrates faith.</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1E1E1E"/>
        </a:solidFill>
        <a:effectLst/>
      </p:bgPr>
    </p:bg>
    <p:spTree>
      <p:nvGrpSpPr>
        <p:cNvPr id="1" name=""/>
        <p:cNvGrpSpPr/>
        <p:nvPr/>
      </p:nvGrpSpPr>
      <p:grpSpPr/>
      <p:sp>
        <p:nvSpPr>
          <p:cNvPr id="2" name="TextBox 1"/>
          <p:cNvSpPr txBox="1"/>
          <p:nvPr/>
        </p:nvSpPr>
        <p:spPr>
          <a:xfrm>
            <a:off x="1016000" y="3543300"/>
            <a:ext cx="6731000" cy="609600"/>
          </a:xfrm>
          <a:prstGeom prst="rect">
            <a:avLst/>
          </a:prstGeom>
          <a:noFill/>
        </p:spPr>
        <p:txBody>
          <a:bodyPr wrap="square" lIns="0" rIns="0" tIns="0" bIns="0">
            <a:spAutoFit/>
          </a:bodyPr>
          <a:lstStyle/>
          <a:p>
            <a:pPr algn="l">
              <a:defRPr b="1" i="0" sz="4000">
                <a:solidFill>
                  <a:srgbClr val="FFFFFF"/>
                </a:solidFill>
                <a:latin typeface="inter"/>
              </a:defRPr>
            </a:pPr>
            <a:r>
              <a:rPr b="1" i="0" sz="4000">
                <a:solidFill>
                  <a:srgbClr val="FFFFFF"/>
                </a:solidFill>
                <a:latin typeface="inter"/>
              </a:rPr>
              <a:t>The Flood: A Cleansing</a:t>
            </a:r>
          </a:p>
        </p:txBody>
      </p:sp>
      <p:sp>
        <p:nvSpPr>
          <p:cNvPr id="3" name="TextBox 2"/>
          <p:cNvSpPr txBox="1"/>
          <p:nvPr/>
        </p:nvSpPr>
        <p:spPr>
          <a:xfrm>
            <a:off x="1016000" y="4457700"/>
            <a:ext cx="6731000" cy="1143000"/>
          </a:xfrm>
          <a:prstGeom prst="rect">
            <a:avLst/>
          </a:prstGeom>
          <a:noFill/>
        </p:spPr>
        <p:txBody>
          <a:bodyPr wrap="square" lIns="0" rIns="0" tIns="0" bIns="0">
            <a:spAutoFit/>
          </a:bodyPr>
          <a:lstStyle/>
          <a:p>
            <a:pPr algn="l">
              <a:defRPr b="0" i="0" sz="2000">
                <a:solidFill>
                  <a:srgbClr val="E0E0E0"/>
                </a:solidFill>
                <a:latin typeface="inter"/>
              </a:defRPr>
            </a:pPr>
            <a:r>
              <a:rPr b="0" i="0" sz="2000">
                <a:solidFill>
                  <a:srgbClr val="E0E0E0"/>
                </a:solidFill>
                <a:latin typeface="inter"/>
              </a:rPr>
              <a:t>The Great Flood marks a pivotal moment, serving as both punishment for disbelievers and a testament to God's power and justice.</a:t>
            </a:r>
          </a:p>
        </p:txBody>
      </p:sp>
      <p:sp>
        <p:nvSpPr>
          <p:cNvPr id="4" name="Rounded Rectangle 3"/>
          <p:cNvSpPr/>
          <p:nvPr/>
        </p:nvSpPr>
        <p:spPr>
          <a:xfrm>
            <a:off x="8534400" y="1092200"/>
            <a:ext cx="6705600" cy="3276600"/>
          </a:xfrm>
          <a:prstGeom prst="roundRect">
            <a:avLst>
              <a:gd name="adj" fmla="val 3100"/>
            </a:avLst>
          </a:prstGeom>
          <a:solidFill>
            <a:srgbClr val="2D2D2D"/>
          </a:solidFill>
          <a:ln>
            <a:noFill/>
          </a:ln>
          <a:effectLst>
            <a:outerShdw blurRad="127000" dir="90000" dist="25400" rotWithShape="0">
              <a:srgbClr val="2b2b2b">
                <a:alpha val="2000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sp>
        <p:nvSpPr>
          <p:cNvPr id="5" name="Oval 4"/>
          <p:cNvSpPr/>
          <p:nvPr/>
        </p:nvSpPr>
        <p:spPr>
          <a:xfrm>
            <a:off x="8839200" y="1397000"/>
            <a:ext cx="812800" cy="812800"/>
          </a:xfrm>
          <a:prstGeom prst="ellipse">
            <a:avLst/>
          </a:prstGeom>
          <a:solidFill>
            <a:srgbClr val="5E8CF0"/>
          </a:solidFill>
          <a:ln>
            <a:noFill/>
          </a:ln>
          <a:effectLst>
            <a:outerShdw blurRad="0" dir="0" dist="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pic>
        <p:nvPicPr>
          <p:cNvPr id="6" name="Picture 5" descr="3f78a5a9-228d-4a3f-8069-4bf8c9bb8198.png"/>
          <p:cNvPicPr>
            <a:picLocks noChangeAspect="1"/>
          </p:cNvPicPr>
          <p:nvPr/>
        </p:nvPicPr>
        <p:blipFill>
          <a:blip r:embed="rId2"/>
          <a:stretch>
            <a:fillRect/>
          </a:stretch>
        </p:blipFill>
        <p:spPr>
          <a:xfrm>
            <a:off x="9042400" y="1600200"/>
            <a:ext cx="406400" cy="406400"/>
          </a:xfrm>
          <a:prstGeom prst="rect">
            <a:avLst/>
          </a:prstGeom>
        </p:spPr>
      </p:pic>
      <p:sp>
        <p:nvSpPr>
          <p:cNvPr id="7" name="TextBox 6"/>
          <p:cNvSpPr txBox="1"/>
          <p:nvPr/>
        </p:nvSpPr>
        <p:spPr>
          <a:xfrm>
            <a:off x="8839200" y="2362200"/>
            <a:ext cx="6121400" cy="406400"/>
          </a:xfrm>
          <a:prstGeom prst="rect">
            <a:avLst/>
          </a:prstGeom>
          <a:noFill/>
        </p:spPr>
        <p:txBody>
          <a:bodyPr wrap="square" lIns="0" rIns="0" tIns="0" bIns="0">
            <a:spAutoFit/>
          </a:bodyPr>
          <a:lstStyle/>
          <a:p>
            <a:pPr algn="l">
              <a:defRPr b="1" i="0" sz="2400">
                <a:solidFill>
                  <a:srgbClr val="F5F5F5"/>
                </a:solidFill>
                <a:latin typeface="inter"/>
              </a:defRPr>
            </a:pPr>
            <a:r>
              <a:rPr b="1" i="0" sz="2400">
                <a:solidFill>
                  <a:srgbClr val="F5F5F5"/>
                </a:solidFill>
                <a:latin typeface="inter"/>
              </a:rPr>
              <a:t>Divine Punishment</a:t>
            </a:r>
          </a:p>
        </p:txBody>
      </p:sp>
      <p:sp>
        <p:nvSpPr>
          <p:cNvPr id="8" name="TextBox 7"/>
          <p:cNvSpPr txBox="1"/>
          <p:nvPr/>
        </p:nvSpPr>
        <p:spPr>
          <a:xfrm>
            <a:off x="8839200" y="2921000"/>
            <a:ext cx="6121400" cy="1143000"/>
          </a:xfrm>
          <a:prstGeom prst="rect">
            <a:avLst/>
          </a:prstGeom>
          <a:noFill/>
        </p:spPr>
        <p:txBody>
          <a:bodyPr wrap="square" lIns="0" rIns="0" tIns="0" bIns="0">
            <a:spAutoFit/>
          </a:bodyPr>
          <a:lstStyle/>
          <a:p>
            <a:pPr algn="l">
              <a:defRPr b="0" i="0" sz="2000">
                <a:solidFill>
                  <a:srgbClr val="E0E0E0"/>
                </a:solidFill>
                <a:latin typeface="inter"/>
              </a:defRPr>
            </a:pPr>
            <a:r>
              <a:rPr b="0" i="0" sz="2000">
                <a:solidFill>
                  <a:srgbClr val="E0E0E0"/>
                </a:solidFill>
                <a:latin typeface="inter"/>
              </a:rPr>
              <a:t>God sent a great flood that engulfed the earth, a consequence of the people's persistent disbelief and rejection of Noah's message.</a:t>
            </a:r>
          </a:p>
        </p:txBody>
      </p:sp>
      <p:sp>
        <p:nvSpPr>
          <p:cNvPr id="9" name="Rounded Rectangle 8"/>
          <p:cNvSpPr/>
          <p:nvPr/>
        </p:nvSpPr>
        <p:spPr>
          <a:xfrm>
            <a:off x="8534400" y="4775200"/>
            <a:ext cx="6705600" cy="3276600"/>
          </a:xfrm>
          <a:prstGeom prst="roundRect">
            <a:avLst>
              <a:gd name="adj" fmla="val 3100"/>
            </a:avLst>
          </a:prstGeom>
          <a:solidFill>
            <a:srgbClr val="2D2D2D"/>
          </a:solidFill>
          <a:ln>
            <a:noFill/>
          </a:ln>
          <a:effectLst>
            <a:outerShdw blurRad="127000" dir="90000" dist="25400" rotWithShape="0">
              <a:srgbClr val="2b2b2b">
                <a:alpha val="2000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sp>
        <p:nvSpPr>
          <p:cNvPr id="10" name="Oval 9"/>
          <p:cNvSpPr/>
          <p:nvPr/>
        </p:nvSpPr>
        <p:spPr>
          <a:xfrm>
            <a:off x="8839200" y="5080000"/>
            <a:ext cx="812800" cy="812800"/>
          </a:xfrm>
          <a:prstGeom prst="ellipse">
            <a:avLst/>
          </a:prstGeom>
          <a:solidFill>
            <a:srgbClr val="5E8CF0"/>
          </a:solidFill>
          <a:ln>
            <a:noFill/>
          </a:ln>
          <a:effectLst>
            <a:outerShdw blurRad="0" dir="0" dist="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pic>
        <p:nvPicPr>
          <p:cNvPr id="11" name="Picture 10" descr="53014ee5-8187-4696-96ab-5dc71950971c.png"/>
          <p:cNvPicPr>
            <a:picLocks noChangeAspect="1"/>
          </p:cNvPicPr>
          <p:nvPr/>
        </p:nvPicPr>
        <p:blipFill>
          <a:blip r:embed="rId3"/>
          <a:stretch>
            <a:fillRect/>
          </a:stretch>
        </p:blipFill>
        <p:spPr>
          <a:xfrm>
            <a:off x="9042400" y="5283200"/>
            <a:ext cx="406400" cy="406400"/>
          </a:xfrm>
          <a:prstGeom prst="rect">
            <a:avLst/>
          </a:prstGeom>
        </p:spPr>
      </p:pic>
      <p:sp>
        <p:nvSpPr>
          <p:cNvPr id="12" name="TextBox 11"/>
          <p:cNvSpPr txBox="1"/>
          <p:nvPr/>
        </p:nvSpPr>
        <p:spPr>
          <a:xfrm>
            <a:off x="8839200" y="6045200"/>
            <a:ext cx="6121400" cy="406400"/>
          </a:xfrm>
          <a:prstGeom prst="rect">
            <a:avLst/>
          </a:prstGeom>
          <a:noFill/>
        </p:spPr>
        <p:txBody>
          <a:bodyPr wrap="square" lIns="0" rIns="0" tIns="0" bIns="0">
            <a:spAutoFit/>
          </a:bodyPr>
          <a:lstStyle/>
          <a:p>
            <a:pPr algn="l">
              <a:defRPr b="1" i="0" sz="2400">
                <a:solidFill>
                  <a:srgbClr val="F5F5F5"/>
                </a:solidFill>
                <a:latin typeface="inter"/>
              </a:defRPr>
            </a:pPr>
            <a:r>
              <a:rPr b="1" i="0" sz="2400">
                <a:solidFill>
                  <a:srgbClr val="F5F5F5"/>
                </a:solidFill>
                <a:latin typeface="inter"/>
              </a:rPr>
              <a:t>Salvation of the Believers</a:t>
            </a:r>
          </a:p>
        </p:txBody>
      </p:sp>
      <p:sp>
        <p:nvSpPr>
          <p:cNvPr id="13" name="TextBox 12"/>
          <p:cNvSpPr txBox="1"/>
          <p:nvPr/>
        </p:nvSpPr>
        <p:spPr>
          <a:xfrm>
            <a:off x="8839200" y="6604000"/>
            <a:ext cx="6121400" cy="1143000"/>
          </a:xfrm>
          <a:prstGeom prst="rect">
            <a:avLst/>
          </a:prstGeom>
          <a:noFill/>
        </p:spPr>
        <p:txBody>
          <a:bodyPr wrap="square" lIns="0" rIns="0" tIns="0" bIns="0">
            <a:spAutoFit/>
          </a:bodyPr>
          <a:lstStyle/>
          <a:p>
            <a:pPr algn="l">
              <a:defRPr b="0" i="0" sz="2000">
                <a:solidFill>
                  <a:srgbClr val="E0E0E0"/>
                </a:solidFill>
                <a:latin typeface="inter"/>
              </a:defRPr>
            </a:pPr>
            <a:r>
              <a:rPr b="0" i="0" sz="2000">
                <a:solidFill>
                  <a:srgbClr val="E0E0E0"/>
                </a:solidFill>
                <a:latin typeface="inter"/>
              </a:rPr>
              <a:t>Noah and those who believed with him were saved in the Ark, protected from the devastating flood. This highlights the importance of faith.</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1E1E1E"/>
        </a:solidFill>
        <a:effectLst/>
      </p:bgPr>
    </p:bg>
    <p:spTree>
      <p:nvGrpSpPr>
        <p:cNvPr id="1" name=""/>
        <p:cNvGrpSpPr/>
        <p:nvPr/>
      </p:nvGrpSpPr>
      <p:grpSpPr/>
      <p:sp>
        <p:nvSpPr>
          <p:cNvPr id="2" name="TextBox 1"/>
          <p:cNvSpPr txBox="1"/>
          <p:nvPr/>
        </p:nvSpPr>
        <p:spPr>
          <a:xfrm>
            <a:off x="1016000" y="1498600"/>
            <a:ext cx="14249400" cy="609600"/>
          </a:xfrm>
          <a:prstGeom prst="rect">
            <a:avLst/>
          </a:prstGeom>
          <a:noFill/>
        </p:spPr>
        <p:txBody>
          <a:bodyPr wrap="square" lIns="0" rIns="0" tIns="0" bIns="0">
            <a:spAutoFit/>
          </a:bodyPr>
          <a:lstStyle/>
          <a:p>
            <a:pPr algn="ctr">
              <a:defRPr b="1" i="0" sz="4000">
                <a:solidFill>
                  <a:srgbClr val="FFFFFF"/>
                </a:solidFill>
                <a:latin typeface="inter"/>
              </a:defRPr>
            </a:pPr>
            <a:r>
              <a:rPr b="1" i="0" sz="4000">
                <a:solidFill>
                  <a:srgbClr val="FFFFFF"/>
                </a:solidFill>
                <a:latin typeface="inter"/>
              </a:rPr>
              <a:t>The Value of Time</a:t>
            </a:r>
          </a:p>
        </p:txBody>
      </p:sp>
      <p:sp>
        <p:nvSpPr>
          <p:cNvPr id="3" name="Rounded Rectangle 2"/>
          <p:cNvSpPr/>
          <p:nvPr/>
        </p:nvSpPr>
        <p:spPr>
          <a:xfrm>
            <a:off x="1016000" y="3124200"/>
            <a:ext cx="4470400" cy="4521200"/>
          </a:xfrm>
          <a:prstGeom prst="roundRect">
            <a:avLst>
              <a:gd name="adj" fmla="val 2272"/>
            </a:avLst>
          </a:prstGeom>
          <a:solidFill>
            <a:srgbClr val="2D2D2D"/>
          </a:solidFill>
          <a:ln>
            <a:noFill/>
          </a:ln>
          <a:effectLst>
            <a:outerShdw blurRad="127000" dir="90000" dist="25400" rotWithShape="0">
              <a:srgbClr val="2b2b2b">
                <a:alpha val="2000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sp>
        <p:nvSpPr>
          <p:cNvPr id="4" name="Oval 3"/>
          <p:cNvSpPr/>
          <p:nvPr/>
        </p:nvSpPr>
        <p:spPr>
          <a:xfrm>
            <a:off x="1320800" y="3429000"/>
            <a:ext cx="812800" cy="812800"/>
          </a:xfrm>
          <a:prstGeom prst="ellipse">
            <a:avLst/>
          </a:prstGeom>
          <a:solidFill>
            <a:srgbClr val="5E8CF0"/>
          </a:solidFill>
          <a:ln>
            <a:noFill/>
          </a:ln>
          <a:effectLst>
            <a:outerShdw blurRad="0" dir="0" dist="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pic>
        <p:nvPicPr>
          <p:cNvPr id="5" name="Picture 4" descr="33e487ff-6455-48b6-9660-86b3436ba13c.png"/>
          <p:cNvPicPr>
            <a:picLocks noChangeAspect="1"/>
          </p:cNvPicPr>
          <p:nvPr/>
        </p:nvPicPr>
        <p:blipFill>
          <a:blip r:embed="rId2"/>
          <a:stretch>
            <a:fillRect/>
          </a:stretch>
        </p:blipFill>
        <p:spPr>
          <a:xfrm>
            <a:off x="1524000" y="3632200"/>
            <a:ext cx="406400" cy="406400"/>
          </a:xfrm>
          <a:prstGeom prst="rect">
            <a:avLst/>
          </a:prstGeom>
        </p:spPr>
      </p:pic>
      <p:sp>
        <p:nvSpPr>
          <p:cNvPr id="6" name="TextBox 5"/>
          <p:cNvSpPr txBox="1"/>
          <p:nvPr/>
        </p:nvSpPr>
        <p:spPr>
          <a:xfrm>
            <a:off x="1320800" y="4445000"/>
            <a:ext cx="3886200" cy="406400"/>
          </a:xfrm>
          <a:prstGeom prst="rect">
            <a:avLst/>
          </a:prstGeom>
          <a:noFill/>
        </p:spPr>
        <p:txBody>
          <a:bodyPr wrap="square" lIns="0" rIns="0" tIns="0" bIns="0">
            <a:spAutoFit/>
          </a:bodyPr>
          <a:lstStyle/>
          <a:p>
            <a:pPr algn="l">
              <a:defRPr b="1" i="0" sz="2400">
                <a:solidFill>
                  <a:srgbClr val="F5F5F5"/>
                </a:solidFill>
                <a:latin typeface="inter"/>
              </a:defRPr>
            </a:pPr>
            <a:r>
              <a:rPr b="1" i="0" sz="2400">
                <a:solidFill>
                  <a:srgbClr val="F5F5F5"/>
                </a:solidFill>
                <a:latin typeface="inter"/>
              </a:rPr>
              <a:t>Time is Irreplaceable</a:t>
            </a:r>
          </a:p>
        </p:txBody>
      </p:sp>
      <p:sp>
        <p:nvSpPr>
          <p:cNvPr id="7" name="TextBox 6"/>
          <p:cNvSpPr txBox="1"/>
          <p:nvPr/>
        </p:nvSpPr>
        <p:spPr>
          <a:xfrm>
            <a:off x="1320800" y="5054600"/>
            <a:ext cx="3886200" cy="1524000"/>
          </a:xfrm>
          <a:prstGeom prst="rect">
            <a:avLst/>
          </a:prstGeom>
          <a:noFill/>
        </p:spPr>
        <p:txBody>
          <a:bodyPr wrap="square" lIns="0" rIns="0" tIns="0" bIns="0">
            <a:spAutoFit/>
          </a:bodyPr>
          <a:lstStyle/>
          <a:p>
            <a:pPr algn="l">
              <a:defRPr b="0" i="0" sz="2000">
                <a:solidFill>
                  <a:srgbClr val="E0E0E0"/>
                </a:solidFill>
                <a:latin typeface="inter"/>
              </a:defRPr>
            </a:pPr>
            <a:r>
              <a:rPr b="0" i="0" sz="2000">
                <a:solidFill>
                  <a:srgbClr val="E0E0E0"/>
                </a:solidFill>
                <a:latin typeface="inter"/>
              </a:rPr>
              <a:t>Time is a finite resource that cannot be recovered once it is lost, making it more valuable than material possessions.</a:t>
            </a:r>
          </a:p>
        </p:txBody>
      </p:sp>
      <p:sp>
        <p:nvSpPr>
          <p:cNvPr id="8" name="Rounded Rectangle 7"/>
          <p:cNvSpPr/>
          <p:nvPr/>
        </p:nvSpPr>
        <p:spPr>
          <a:xfrm>
            <a:off x="5892800" y="3124200"/>
            <a:ext cx="4470400" cy="4521200"/>
          </a:xfrm>
          <a:prstGeom prst="roundRect">
            <a:avLst>
              <a:gd name="adj" fmla="val 2272"/>
            </a:avLst>
          </a:prstGeom>
          <a:solidFill>
            <a:srgbClr val="2D2D2D"/>
          </a:solidFill>
          <a:ln>
            <a:noFill/>
          </a:ln>
          <a:effectLst>
            <a:outerShdw blurRad="127000" dir="90000" dist="25400" rotWithShape="0">
              <a:srgbClr val="2b2b2b">
                <a:alpha val="2000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sp>
        <p:nvSpPr>
          <p:cNvPr id="9" name="Oval 8"/>
          <p:cNvSpPr/>
          <p:nvPr/>
        </p:nvSpPr>
        <p:spPr>
          <a:xfrm>
            <a:off x="6197600" y="3429000"/>
            <a:ext cx="812800" cy="812800"/>
          </a:xfrm>
          <a:prstGeom prst="ellipse">
            <a:avLst/>
          </a:prstGeom>
          <a:solidFill>
            <a:srgbClr val="5E8CF0"/>
          </a:solidFill>
          <a:ln>
            <a:noFill/>
          </a:ln>
          <a:effectLst>
            <a:outerShdw blurRad="0" dir="0" dist="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pic>
        <p:nvPicPr>
          <p:cNvPr id="10" name="Picture 9" descr="124fbb14-7685-4ff1-b1ca-f32faec8c5b7.png"/>
          <p:cNvPicPr>
            <a:picLocks noChangeAspect="1"/>
          </p:cNvPicPr>
          <p:nvPr/>
        </p:nvPicPr>
        <p:blipFill>
          <a:blip r:embed="rId3"/>
          <a:stretch>
            <a:fillRect/>
          </a:stretch>
        </p:blipFill>
        <p:spPr>
          <a:xfrm>
            <a:off x="6400800" y="3632200"/>
            <a:ext cx="406400" cy="406400"/>
          </a:xfrm>
          <a:prstGeom prst="rect">
            <a:avLst/>
          </a:prstGeom>
        </p:spPr>
      </p:pic>
      <p:sp>
        <p:nvSpPr>
          <p:cNvPr id="11" name="TextBox 10"/>
          <p:cNvSpPr txBox="1"/>
          <p:nvPr/>
        </p:nvSpPr>
        <p:spPr>
          <a:xfrm>
            <a:off x="6197600" y="4445000"/>
            <a:ext cx="3886200" cy="406400"/>
          </a:xfrm>
          <a:prstGeom prst="rect">
            <a:avLst/>
          </a:prstGeom>
          <a:noFill/>
        </p:spPr>
        <p:txBody>
          <a:bodyPr wrap="square" lIns="0" rIns="0" tIns="0" bIns="0">
            <a:spAutoFit/>
          </a:bodyPr>
          <a:lstStyle/>
          <a:p>
            <a:pPr algn="l">
              <a:defRPr b="1" i="0" sz="2400">
                <a:solidFill>
                  <a:srgbClr val="F5F5F5"/>
                </a:solidFill>
                <a:latin typeface="inter"/>
              </a:defRPr>
            </a:pPr>
            <a:r>
              <a:rPr b="1" i="0" sz="2400">
                <a:solidFill>
                  <a:srgbClr val="F5F5F5"/>
                </a:solidFill>
                <a:latin typeface="inter"/>
              </a:rPr>
              <a:t>Use Time Wisely</a:t>
            </a:r>
          </a:p>
        </p:txBody>
      </p:sp>
      <p:sp>
        <p:nvSpPr>
          <p:cNvPr id="12" name="TextBox 11"/>
          <p:cNvSpPr txBox="1"/>
          <p:nvPr/>
        </p:nvSpPr>
        <p:spPr>
          <a:xfrm>
            <a:off x="6197600" y="5054600"/>
            <a:ext cx="3886200" cy="1905000"/>
          </a:xfrm>
          <a:prstGeom prst="rect">
            <a:avLst/>
          </a:prstGeom>
          <a:noFill/>
        </p:spPr>
        <p:txBody>
          <a:bodyPr wrap="square" lIns="0" rIns="0" tIns="0" bIns="0">
            <a:spAutoFit/>
          </a:bodyPr>
          <a:lstStyle/>
          <a:p>
            <a:pPr algn="l">
              <a:defRPr b="0" i="0" sz="2000">
                <a:solidFill>
                  <a:srgbClr val="E0E0E0"/>
                </a:solidFill>
                <a:latin typeface="inter"/>
              </a:defRPr>
            </a:pPr>
            <a:r>
              <a:rPr b="0" i="0" sz="2000">
                <a:solidFill>
                  <a:srgbClr val="E0E0E0"/>
                </a:solidFill>
                <a:latin typeface="inter"/>
              </a:rPr>
              <a:t>Employ time effectively by focusing on important tasks, setting priorities, and avoiding distractions to maximize productivity and achieve goals.</a:t>
            </a:r>
          </a:p>
        </p:txBody>
      </p:sp>
      <p:sp>
        <p:nvSpPr>
          <p:cNvPr id="13" name="Rounded Rectangle 12"/>
          <p:cNvSpPr/>
          <p:nvPr/>
        </p:nvSpPr>
        <p:spPr>
          <a:xfrm>
            <a:off x="10769600" y="3124200"/>
            <a:ext cx="4470400" cy="4521200"/>
          </a:xfrm>
          <a:prstGeom prst="roundRect">
            <a:avLst>
              <a:gd name="adj" fmla="val 2272"/>
            </a:avLst>
          </a:prstGeom>
          <a:solidFill>
            <a:srgbClr val="2D2D2D"/>
          </a:solidFill>
          <a:ln>
            <a:noFill/>
          </a:ln>
          <a:effectLst>
            <a:outerShdw blurRad="127000" dir="90000" dist="25400" rotWithShape="0">
              <a:srgbClr val="2b2b2b">
                <a:alpha val="2000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sp>
        <p:nvSpPr>
          <p:cNvPr id="14" name="Oval 13"/>
          <p:cNvSpPr/>
          <p:nvPr/>
        </p:nvSpPr>
        <p:spPr>
          <a:xfrm>
            <a:off x="11074400" y="3429000"/>
            <a:ext cx="812800" cy="812800"/>
          </a:xfrm>
          <a:prstGeom prst="ellipse">
            <a:avLst/>
          </a:prstGeom>
          <a:solidFill>
            <a:srgbClr val="5E8CF0"/>
          </a:solidFill>
          <a:ln>
            <a:noFill/>
          </a:ln>
          <a:effectLst>
            <a:outerShdw blurRad="0" dir="0" dist="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pic>
        <p:nvPicPr>
          <p:cNvPr id="15" name="Picture 14" descr="33e487ff-6455-48b6-9660-86b3436ba13c.png"/>
          <p:cNvPicPr>
            <a:picLocks noChangeAspect="1"/>
          </p:cNvPicPr>
          <p:nvPr/>
        </p:nvPicPr>
        <p:blipFill>
          <a:blip r:embed="rId2"/>
          <a:stretch>
            <a:fillRect/>
          </a:stretch>
        </p:blipFill>
        <p:spPr>
          <a:xfrm>
            <a:off x="11277600" y="3632200"/>
            <a:ext cx="406400" cy="406400"/>
          </a:xfrm>
          <a:prstGeom prst="rect">
            <a:avLst/>
          </a:prstGeom>
        </p:spPr>
      </p:pic>
      <p:sp>
        <p:nvSpPr>
          <p:cNvPr id="16" name="TextBox 15"/>
          <p:cNvSpPr txBox="1"/>
          <p:nvPr/>
        </p:nvSpPr>
        <p:spPr>
          <a:xfrm>
            <a:off x="11074400" y="4445000"/>
            <a:ext cx="3886200" cy="406400"/>
          </a:xfrm>
          <a:prstGeom prst="rect">
            <a:avLst/>
          </a:prstGeom>
          <a:noFill/>
        </p:spPr>
        <p:txBody>
          <a:bodyPr wrap="square" lIns="0" rIns="0" tIns="0" bIns="0">
            <a:spAutoFit/>
          </a:bodyPr>
          <a:lstStyle/>
          <a:p>
            <a:pPr algn="l">
              <a:defRPr b="1" i="0" sz="2400">
                <a:solidFill>
                  <a:srgbClr val="F5F5F5"/>
                </a:solidFill>
                <a:latin typeface="inter"/>
              </a:defRPr>
            </a:pPr>
            <a:r>
              <a:rPr b="1" i="0" sz="2400">
                <a:solidFill>
                  <a:srgbClr val="F5F5F5"/>
                </a:solidFill>
                <a:latin typeface="inter"/>
              </a:rPr>
              <a:t>Every Second Counts</a:t>
            </a:r>
          </a:p>
        </p:txBody>
      </p:sp>
      <p:sp>
        <p:nvSpPr>
          <p:cNvPr id="17" name="TextBox 16"/>
          <p:cNvSpPr txBox="1"/>
          <p:nvPr/>
        </p:nvSpPr>
        <p:spPr>
          <a:xfrm>
            <a:off x="11074400" y="5054600"/>
            <a:ext cx="3886200" cy="2286000"/>
          </a:xfrm>
          <a:prstGeom prst="rect">
            <a:avLst/>
          </a:prstGeom>
          <a:noFill/>
        </p:spPr>
        <p:txBody>
          <a:bodyPr wrap="square" lIns="0" rIns="0" tIns="0" bIns="0">
            <a:spAutoFit/>
          </a:bodyPr>
          <a:lstStyle/>
          <a:p>
            <a:pPr algn="l">
              <a:defRPr b="0" i="0" sz="2000">
                <a:solidFill>
                  <a:srgbClr val="E0E0E0"/>
                </a:solidFill>
                <a:latin typeface="inter"/>
              </a:defRPr>
            </a:pPr>
            <a:r>
              <a:rPr b="0" i="0" sz="2000">
                <a:solidFill>
                  <a:srgbClr val="E0E0E0"/>
                </a:solidFill>
                <a:latin typeface="inter"/>
              </a:rPr>
              <a:t>Each moment is precious and contributes to the overall outcome, emphasizing the need to be mindful of how time is spent and to make the most of every opportunity.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