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F722-0CF7-A743-B7E8-D64605AF072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1D47C-5B35-B448-B866-8BFD9FCF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/>
              <a:t>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1D47C-5B35-B448-B866-8BFD9FCF2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16B7-9F90-0A10-827A-15667E8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3F5BB-1F82-5409-73C0-6C9F397A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FA73-833A-B306-64F1-0FC2D18A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0E5A-D910-5DD4-C1C5-84ADA666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5DEC-F234-0506-24EB-D4CAC244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359E-2672-276C-D6F6-09097F2C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181B-CEB7-F31E-B0AA-03EA39EF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3110-342A-EECD-5529-F1D6068A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169E-ED9F-B342-7598-7782F6BE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16B1-067D-6B1B-992D-9649C592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C22A1-E2AF-D492-3DF9-66B506E8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D67DA-A6AF-FCB8-37A0-47A5E052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9973-529D-EDAC-9998-7BDA896C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2B85-9BFB-9E62-CB6B-FD03ABC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AA80-52AF-BA1A-07C1-7A1EF79D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7C94-D2A3-1728-7505-6A0EB6F9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6FFF-AD57-1FD6-2BE4-8C06D947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ABB8-3139-D688-D950-858CA419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060F-AFB6-409F-FBBD-95FA2B8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41A8-4FD2-1898-24CD-8E8E74D0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A58D-34C9-8E8C-FCC6-4C2A465A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A899-803A-2D88-7024-82F5E5F4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FD77-73AD-0D29-2D39-0BB7A4CE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84C3-6DCE-004B-C3DC-B524DC40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B454-6923-D41D-AD81-7AA4424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F669-C966-A04B-DC68-094A4832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E88-F305-8073-429C-CB509292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00E2-6597-BB31-4327-6161B4164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E0711-0D2D-924A-1F74-B77403D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B6E9-F9AF-75AE-E079-E71B9DBE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3719-240D-B5C3-C059-AEC6B048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46D1-7D88-1B57-2EBD-C469D1D4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C703-7DDB-B0CA-DB32-2CA6F2C8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58C0-C9C1-6586-F604-DA010638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94D2-1F0B-4F87-A125-7B68E8C46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A1596-A008-FA27-DB15-CE6F2DA7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7B93C-BCF0-8800-0C22-853C49AC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D805B-0BA6-0DAC-910A-357C568B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8DCDC-F5EC-DE3D-9FF6-17250E9B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0328-E1B8-BC93-4D8B-C048AEB9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75547-E395-59F1-61DB-4F9A9A83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05091-DA90-CAAB-C72C-BEA0A97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C61B-D17B-E994-C88B-0B8FD691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C9CC0-D073-2E58-ECBE-E4FDC83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031E7-82E5-80C7-FB35-FAFA34E2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84BA-A387-1552-E703-F2EE3DBB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4A9C-3641-F967-F5A8-2276F694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94E4-80F2-E3C0-510A-D1C57FA0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6E55-DB52-A1F0-B1C9-F2B531B5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CA53-F974-B5A3-7A51-A50E89D0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987B-AD3C-9236-6F36-5A8FEEF9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020-AF46-770D-6008-F836857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7ED7-E5AD-D61D-2E5C-BA9CEFBE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C728-2F13-C3A1-EE3D-5D28AFE97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53C0-CCE5-E113-F9CE-29250A3F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CF3A-51DF-64D1-3A85-4BD2038F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8D8D-0736-3F52-9D5C-150B8C09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D23F-9ADF-3DDA-F98E-D8C7B4F3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5DA51-770A-B5BE-A56C-606BD3C9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85C2-C029-6D76-1595-D0D0C387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FFEB-6C0D-291F-EFB4-BDA319B3F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5036-6740-EF47-977E-435A288A4F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1093-9722-2E8F-788E-76B2AC924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8E0F-F4EB-7B8E-7065-ABE1793E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A9FD-9FBA-F946-87AC-FE275D67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xplorer.net/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25203-C61F-1845-74C2-246883BD73CA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2A682DA-EFAB-4550-56D7-962B475F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-130969"/>
            <a:ext cx="12192000" cy="68579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223A9A8-8F7E-E5F0-A1DC-09A4DFD4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50" y="3359546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1" i="1">
                <a:solidFill>
                  <a:schemeClr val="bg1"/>
                </a:solidFill>
              </a:rPr>
              <a:t>Eng</a:t>
            </a:r>
            <a:r>
              <a:rPr lang="ar-SA" sz="4400" b="1" i="1">
                <a:solidFill>
                  <a:schemeClr val="bg1"/>
                </a:solidFill>
              </a:rPr>
              <a:t> </a:t>
            </a:r>
            <a:r>
              <a:rPr lang="en-US" sz="4400" b="1" i="1">
                <a:solidFill>
                  <a:schemeClr val="bg1"/>
                </a:solidFill>
              </a:rPr>
              <a:t>/</a:t>
            </a:r>
            <a:r>
              <a:rPr lang="ar-SA" sz="4400" b="1" i="1">
                <a:solidFill>
                  <a:schemeClr val="bg1"/>
                </a:solidFill>
              </a:rPr>
              <a:t> </a:t>
            </a:r>
            <a:r>
              <a:rPr lang="en-US" sz="4400" b="1" i="1">
                <a:solidFill>
                  <a:schemeClr val="bg1"/>
                </a:solidFill>
              </a:rPr>
              <a:t>Farha Abu-Gazala</a:t>
            </a:r>
            <a:endParaRPr lang="en-US" sz="4400" b="1" i="1" dirty="0">
              <a:solidFill>
                <a:schemeClr val="bg1"/>
              </a:solidFill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0D96D34-374C-A98C-0681-D4A9077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96" y="442303"/>
            <a:ext cx="9835753" cy="719564"/>
          </a:xfrm>
        </p:spPr>
        <p:txBody>
          <a:bodyPr>
            <a:normAutofit fontScale="90000"/>
          </a:bodyPr>
          <a:lstStyle/>
          <a:p>
            <a:r>
              <a:rPr lang="en-US" sz="7200" b="1" i="1" u="sng" dirty="0">
                <a:solidFill>
                  <a:schemeClr val="bg1"/>
                </a:solidFill>
              </a:rPr>
              <a:t>* 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401374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821CD88-712C-900B-FD1D-893B63A4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5" y="0"/>
            <a:ext cx="12317016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71718A-DC69-2962-95F0-4FD6B1F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الانواع</a:t>
            </a:r>
            <a:r>
              <a:rPr lang="en-US" b="1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1F30-3F76-933A-E841-7D6245D3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1- Compiler 
</a:t>
            </a:r>
            <a:r>
              <a:rPr lang="en-US" b="1" dirty="0" err="1">
                <a:solidFill>
                  <a:schemeClr val="bg1"/>
                </a:solidFill>
              </a:rPr>
              <a:t>الكومبيلر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بيمسك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الكود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كله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يحوله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لل</a:t>
            </a:r>
            <a:r>
              <a:rPr lang="en-US" b="1" dirty="0">
                <a:solidFill>
                  <a:schemeClr val="bg1"/>
                </a:solidFill>
              </a:rPr>
              <a:t> Machine code </a:t>
            </a:r>
            <a:r>
              <a:rPr lang="en-US" b="1" dirty="0" err="1">
                <a:solidFill>
                  <a:schemeClr val="bg1"/>
                </a:solidFill>
              </a:rPr>
              <a:t>وبعدها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يعمله</a:t>
            </a:r>
            <a:r>
              <a:rPr lang="en-US" b="1" dirty="0">
                <a:solidFill>
                  <a:schemeClr val="bg1"/>
                </a:solidFill>
              </a:rPr>
              <a:t> Execution   
</a:t>
            </a:r>
            <a:r>
              <a:rPr lang="en-US" b="1" dirty="0" err="1">
                <a:solidFill>
                  <a:schemeClr val="bg1"/>
                </a:solidFill>
              </a:rPr>
              <a:t>بمعني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اوضح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انه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بيفهم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الإله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وبعدها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بينفذ</a:t>
            </a:r>
            <a:r>
              <a:rPr lang="en-US" b="1" dirty="0">
                <a:solidFill>
                  <a:schemeClr val="bg1"/>
                </a:solidFill>
              </a:rPr>
              <a:t>
و </a:t>
            </a:r>
            <a:r>
              <a:rPr lang="en-US" b="1" dirty="0" err="1">
                <a:solidFill>
                  <a:schemeClr val="bg1"/>
                </a:solidFill>
              </a:rPr>
              <a:t>ده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عكس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تمام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النوع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التاني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1B909F-485E-BC0E-C675-1C53DD92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D860-8255-3009-5113-1B3F9729B2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166" y="476250"/>
            <a:ext cx="6210300" cy="5561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2- interpreter
</a:t>
            </a:r>
            <a:r>
              <a:rPr lang="en-US" b="1" dirty="0" err="1">
                <a:solidFill>
                  <a:schemeClr val="bg1"/>
                </a:solidFill>
              </a:rPr>
              <a:t>بيمشي</a:t>
            </a:r>
            <a:r>
              <a:rPr lang="en-US" b="1" dirty="0">
                <a:solidFill>
                  <a:schemeClr val="bg1"/>
                </a:solidFill>
              </a:rPr>
              <a:t> line by line  </a:t>
            </a:r>
            <a:r>
              <a:rPr lang="en-US" b="1" dirty="0" err="1">
                <a:solidFill>
                  <a:schemeClr val="bg1"/>
                </a:solidFill>
              </a:rPr>
              <a:t>بالضبط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سطر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سطر</a:t>
            </a:r>
            <a:r>
              <a:rPr lang="en-US" b="1" dirty="0">
                <a:solidFill>
                  <a:schemeClr val="bg1"/>
                </a:solidFill>
              </a:rPr>
              <a:t>  و </a:t>
            </a:r>
            <a:r>
              <a:rPr lang="en-US" b="1" dirty="0" err="1">
                <a:solidFill>
                  <a:schemeClr val="bg1"/>
                </a:solidFill>
              </a:rPr>
              <a:t>بيعمل</a:t>
            </a:r>
            <a:r>
              <a:rPr lang="en-US" b="1" dirty="0">
                <a:solidFill>
                  <a:schemeClr val="bg1"/>
                </a:solidFill>
              </a:rPr>
              <a:t> Execution </a:t>
            </a:r>
            <a:r>
              <a:rPr lang="en-US" b="1" dirty="0" err="1">
                <a:solidFill>
                  <a:schemeClr val="bg1"/>
                </a:solidFill>
              </a:rPr>
              <a:t>لسطر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سطر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وبعدها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يحوله</a:t>
            </a:r>
            <a:r>
              <a:rPr lang="en-US" b="1" dirty="0">
                <a:solidFill>
                  <a:schemeClr val="bg1"/>
                </a:solidFill>
              </a:rPr>
              <a:t> ل Machine code
</a:t>
            </a:r>
            <a:r>
              <a:rPr lang="en-US" b="1" dirty="0" err="1">
                <a:solidFill>
                  <a:schemeClr val="bg1"/>
                </a:solidFill>
              </a:rPr>
              <a:t>وده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بيخليه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ابطي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من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</a:t>
            </a:r>
            <a:r>
              <a:rPr lang="en-US" b="1" dirty="0">
                <a:solidFill>
                  <a:schemeClr val="bg1"/>
                </a:solidFill>
              </a:rPr>
              <a:t> Compiler </a:t>
            </a:r>
            <a:r>
              <a:rPr lang="en-US" b="1" dirty="0" err="1">
                <a:solidFill>
                  <a:schemeClr val="bg1"/>
                </a:solidFill>
              </a:rPr>
              <a:t>لكن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واقعيا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هو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ابسط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منه</a:t>
            </a:r>
            <a:r>
              <a:rPr lang="en-US" b="1" dirty="0">
                <a:solidFill>
                  <a:schemeClr val="bg1"/>
                </a:solidFill>
              </a:rPr>
              <a:t>
</a:t>
            </a:r>
            <a:r>
              <a:rPr lang="en-US" b="1" dirty="0" err="1">
                <a:solidFill>
                  <a:schemeClr val="bg1"/>
                </a:solidFill>
              </a:rPr>
              <a:t>ملاحظه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بنقول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علي</a:t>
            </a:r>
            <a:r>
              <a:rPr lang="en-US" b="1" dirty="0">
                <a:solidFill>
                  <a:schemeClr val="bg1"/>
                </a:solidFill>
              </a:rPr>
              <a:t> Compiler
A head of  time compilation</a:t>
            </a:r>
          </a:p>
        </p:txBody>
      </p:sp>
    </p:spTree>
    <p:extLst>
      <p:ext uri="{BB962C8B-B14F-4D97-AF65-F5344CB8AC3E}">
        <p14:creationId xmlns:p14="http://schemas.microsoft.com/office/powerpoint/2010/main" val="404651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72D0C9-582D-457F-D73B-DA69E88BC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351BA-B3B7-E2FC-539D-08896ED2DE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666" y="145522"/>
            <a:ext cx="5257800" cy="50932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3- Just-In-Time Compilation (JIT Compiler)
</a:t>
            </a:r>
            <a:r>
              <a:rPr lang="en-US" dirty="0" err="1">
                <a:solidFill>
                  <a:schemeClr val="bg1"/>
                </a:solidFill>
              </a:rPr>
              <a:t>من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الآخر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مميزات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الأتنين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بعض</a:t>
            </a:r>
            <a:r>
              <a:rPr lang="en-US" dirty="0">
                <a:solidFill>
                  <a:schemeClr val="bg1"/>
                </a:solidFill>
              </a:rPr>
              <a:t>
 </a:t>
            </a:r>
            <a:r>
              <a:rPr lang="en-US" dirty="0" err="1">
                <a:solidFill>
                  <a:schemeClr val="bg1"/>
                </a:solidFill>
              </a:rPr>
              <a:t>الفكره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فيه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أن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مره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بينفذ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كود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بيحتفظ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بنفس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النسخه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جواه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ييتقال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أنه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بيعمل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كود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محسن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بحيث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أنه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مره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يروح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في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المكان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المتخزن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فيه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يعمل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العمليات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دي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تاني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مدام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هي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هي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نفس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العمليه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طيب</a:t>
            </a:r>
            <a:r>
              <a:rPr lang="en-US" dirty="0"/>
              <a:t> </a:t>
            </a:r>
            <a:r>
              <a:rPr lang="en-US" dirty="0" err="1"/>
              <a:t>لو</a:t>
            </a:r>
            <a:r>
              <a:rPr lang="en-US" dirty="0"/>
              <a:t> </a:t>
            </a:r>
            <a:r>
              <a:rPr lang="en-US" dirty="0" err="1"/>
              <a:t>العمليه</a:t>
            </a:r>
            <a:r>
              <a:rPr lang="en-US" dirty="0"/>
              <a:t> </a:t>
            </a:r>
            <a:r>
              <a:rPr lang="en-US" dirty="0" err="1"/>
              <a:t>اتغيرت</a:t>
            </a:r>
            <a:r>
              <a:rPr lang="en-US" dirty="0"/>
              <a:t> 
ف </a:t>
            </a:r>
            <a:r>
              <a:rPr lang="en-US" dirty="0" err="1"/>
              <a:t>الحاله</a:t>
            </a:r>
            <a:r>
              <a:rPr lang="en-US" dirty="0"/>
              <a:t> </a:t>
            </a:r>
            <a:r>
              <a:rPr lang="en-US" dirty="0" err="1"/>
              <a:t>دي</a:t>
            </a:r>
            <a:r>
              <a:rPr lang="en-US" dirty="0"/>
              <a:t> </a:t>
            </a:r>
            <a:r>
              <a:rPr lang="en-US" dirty="0" err="1"/>
              <a:t>بيرجع</a:t>
            </a:r>
            <a:r>
              <a:rPr lang="en-US" dirty="0"/>
              <a:t> </a:t>
            </a:r>
            <a:r>
              <a:rPr lang="en-US" dirty="0" err="1"/>
              <a:t>ينفذ</a:t>
            </a:r>
            <a:r>
              <a:rPr lang="en-US" dirty="0"/>
              <a:t> </a:t>
            </a:r>
            <a:r>
              <a:rPr lang="en-US" dirty="0" err="1"/>
              <a:t>تاني</a:t>
            </a:r>
            <a:r>
              <a:rPr lang="en-US" dirty="0"/>
              <a:t> </a:t>
            </a:r>
            <a:r>
              <a:rPr lang="en-US" dirty="0" err="1"/>
              <a:t>الخطوات</a:t>
            </a:r>
            <a:r>
              <a:rPr lang="en-US" dirty="0"/>
              <a:t> 
</a:t>
            </a:r>
            <a:r>
              <a:rPr lang="en-US" dirty="0" err="1"/>
              <a:t>وبعدها</a:t>
            </a:r>
            <a:r>
              <a:rPr lang="en-US" dirty="0"/>
              <a:t> </a:t>
            </a:r>
            <a:r>
              <a:rPr lang="en-US" dirty="0" err="1"/>
              <a:t>برضو</a:t>
            </a:r>
            <a:r>
              <a:rPr lang="en-US" dirty="0"/>
              <a:t> </a:t>
            </a:r>
            <a:r>
              <a:rPr lang="en-US" dirty="0" err="1"/>
              <a:t>بيحتفظ</a:t>
            </a:r>
            <a:r>
              <a:rPr lang="en-US" dirty="0"/>
              <a:t> </a:t>
            </a:r>
            <a:r>
              <a:rPr lang="en-US" dirty="0" err="1"/>
              <a:t>بنسخه</a:t>
            </a:r>
            <a:r>
              <a:rPr lang="en-US" dirty="0"/>
              <a:t> </a:t>
            </a:r>
            <a:r>
              <a:rPr lang="en-US" dirty="0" err="1"/>
              <a:t>كود</a:t>
            </a:r>
            <a:r>
              <a:rPr lang="en-US" dirty="0"/>
              <a:t> </a:t>
            </a:r>
            <a:r>
              <a:rPr lang="en-US" dirty="0" err="1"/>
              <a:t>محسن</a:t>
            </a:r>
            <a:r>
              <a:rPr lang="en-US" dirty="0"/>
              <a:t> </a:t>
            </a:r>
            <a:r>
              <a:rPr lang="en-US" dirty="0" err="1"/>
              <a:t>ولكن</a:t>
            </a:r>
            <a:r>
              <a:rPr lang="en-US" dirty="0"/>
              <a:t> </a:t>
            </a:r>
            <a:r>
              <a:rPr lang="en-US" dirty="0" err="1"/>
              <a:t>علي</a:t>
            </a:r>
            <a:r>
              <a:rPr lang="en-US" dirty="0"/>
              <a:t> </a:t>
            </a:r>
            <a:r>
              <a:rPr lang="en-US" dirty="0" err="1"/>
              <a:t>اخر</a:t>
            </a:r>
            <a:r>
              <a:rPr lang="en-US" dirty="0"/>
              <a:t> </a:t>
            </a:r>
            <a:r>
              <a:rPr lang="en-US" dirty="0" err="1"/>
              <a:t>خطوه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E8F98B-5408-1CD2-803F-8DDD8E12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725"/>
            <a:ext cx="12192000" cy="69777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0E8A27-5798-BEEB-63D1-5740424363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5533" y="2376358"/>
            <a:ext cx="54483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في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المثال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ده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بيوضحلك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أن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انت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عندك</a:t>
            </a:r>
            <a:r>
              <a:rPr lang="en-US" dirty="0">
                <a:solidFill>
                  <a:srgbClr val="92D050"/>
                </a:solidFill>
              </a:rPr>
              <a:t>
Two object 
و </a:t>
            </a:r>
            <a:r>
              <a:rPr lang="en-US" dirty="0" err="1">
                <a:solidFill>
                  <a:srgbClr val="92D050"/>
                </a:solidFill>
              </a:rPr>
              <a:t>كل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واحد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شايل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متغيرين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واحد</a:t>
            </a:r>
            <a:r>
              <a:rPr lang="en-US" dirty="0">
                <a:solidFill>
                  <a:srgbClr val="92D050"/>
                </a:solidFill>
              </a:rPr>
              <a:t> string و </a:t>
            </a:r>
            <a:r>
              <a:rPr lang="en-US" dirty="0" err="1">
                <a:solidFill>
                  <a:srgbClr val="92D050"/>
                </a:solidFill>
              </a:rPr>
              <a:t>التاني</a:t>
            </a:r>
            <a:r>
              <a:rPr lang="en-US" dirty="0">
                <a:solidFill>
                  <a:srgbClr val="92D050"/>
                </a:solidFill>
              </a:rPr>
              <a:t> Number  و </a:t>
            </a:r>
            <a:r>
              <a:rPr lang="en-US" dirty="0" err="1">
                <a:solidFill>
                  <a:srgbClr val="92D050"/>
                </a:solidFill>
              </a:rPr>
              <a:t>بنفس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الترتيب</a:t>
            </a:r>
            <a:r>
              <a:rPr lang="en-US" dirty="0">
                <a:solidFill>
                  <a:srgbClr val="92D050"/>
                </a:solidFill>
              </a:rPr>
              <a:t> 
  </a:t>
            </a:r>
            <a:r>
              <a:rPr lang="en-US" dirty="0" err="1">
                <a:solidFill>
                  <a:srgbClr val="92D050"/>
                </a:solidFill>
              </a:rPr>
              <a:t>في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المره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الاولي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هيمشي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الخطوات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عادي</a:t>
            </a:r>
            <a:r>
              <a:rPr lang="en-US" dirty="0">
                <a:solidFill>
                  <a:srgbClr val="92D050"/>
                </a:solidFill>
              </a:rPr>
              <a:t> و </a:t>
            </a:r>
            <a:r>
              <a:rPr lang="en-US" dirty="0" err="1">
                <a:solidFill>
                  <a:srgbClr val="92D050"/>
                </a:solidFill>
              </a:rPr>
              <a:t>هيعمل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نسخه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محسنه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لما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يجي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يشتغل</a:t>
            </a:r>
            <a:r>
              <a:rPr lang="en-US" dirty="0">
                <a:solidFill>
                  <a:srgbClr val="92D050"/>
                </a:solidFill>
              </a:rPr>
              <a:t> ع </a:t>
            </a:r>
            <a:r>
              <a:rPr lang="en-US" dirty="0" err="1">
                <a:solidFill>
                  <a:srgbClr val="92D050"/>
                </a:solidFill>
              </a:rPr>
              <a:t>التاني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مش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هيرجع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يعيد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نفس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الخطوات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عملها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تاني</a:t>
            </a:r>
            <a:r>
              <a:rPr lang="en-US" dirty="0">
                <a:solidFill>
                  <a:srgbClr val="92D050"/>
                </a:solidFill>
              </a:rPr>
              <a:t> و </a:t>
            </a:r>
            <a:r>
              <a:rPr lang="en-US" dirty="0" err="1">
                <a:solidFill>
                  <a:srgbClr val="92D050"/>
                </a:solidFill>
              </a:rPr>
              <a:t>كده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أداء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البرنامج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بقي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أسرع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F658E87-C49F-CD3F-C535-F8F7DDED0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-84533"/>
            <a:ext cx="8128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33C94B-AF58-0C74-983E-CF70BF44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399331-8BDE-BC82-55D7-F375F031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كده</a:t>
            </a:r>
            <a:r>
              <a:rPr lang="en-US" b="1" dirty="0"/>
              <a:t> </a:t>
            </a:r>
            <a:r>
              <a:rPr lang="en-US" b="1" dirty="0" err="1"/>
              <a:t>يعتبر</a:t>
            </a:r>
            <a:r>
              <a:rPr lang="en-US" b="1" dirty="0"/>
              <a:t> </a:t>
            </a:r>
            <a:r>
              <a:rPr lang="en-US" b="1" dirty="0" err="1"/>
              <a:t>مش</a:t>
            </a:r>
            <a:r>
              <a:rPr lang="en-US" b="1" dirty="0"/>
              <a:t> </a:t>
            </a:r>
            <a:r>
              <a:rPr lang="en-US" b="1" dirty="0" err="1"/>
              <a:t>ناقصنا</a:t>
            </a:r>
            <a:r>
              <a:rPr lang="en-US" b="1" dirty="0"/>
              <a:t> </a:t>
            </a:r>
            <a:r>
              <a:rPr lang="en-US" b="1" dirty="0" err="1"/>
              <a:t>غير</a:t>
            </a:r>
            <a:r>
              <a:rPr lang="en-US" b="1" dirty="0"/>
              <a:t> </a:t>
            </a:r>
            <a:r>
              <a:rPr lang="en-US" b="1" dirty="0" err="1"/>
              <a:t>شيء</a:t>
            </a:r>
            <a:r>
              <a:rPr lang="en-US" b="1" dirty="0"/>
              <a:t> </a:t>
            </a:r>
            <a:r>
              <a:rPr lang="en-US" b="1" dirty="0" err="1"/>
              <a:t>واحد</a:t>
            </a:r>
            <a:r>
              <a:rPr lang="en-US" b="1" dirty="0"/>
              <a:t> </a:t>
            </a:r>
            <a:r>
              <a:rPr lang="en-US" b="1" dirty="0" err="1"/>
              <a:t>بس</a:t>
            </a:r>
            <a:r>
              <a:rPr lang="en-US" b="1" dirty="0"/>
              <a:t> </a:t>
            </a:r>
            <a:r>
              <a:rPr lang="en-US" b="1" dirty="0" err="1"/>
              <a:t>ده</a:t>
            </a:r>
            <a:r>
              <a:rPr lang="en-US" b="1" dirty="0"/>
              <a:t> </a:t>
            </a:r>
            <a:r>
              <a:rPr lang="en-US" b="1" dirty="0" err="1"/>
              <a:t>بيحصل</a:t>
            </a:r>
            <a:r>
              <a:rPr lang="en-US" b="1" dirty="0"/>
              <a:t> </a:t>
            </a:r>
            <a:r>
              <a:rPr lang="en-US" b="1" dirty="0" err="1"/>
              <a:t>ازاي</a:t>
            </a:r>
            <a:r>
              <a:rPr lang="en-US" b="1" dirty="0"/>
              <a:t>  ؟!!!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7A6FB14-05DF-93B1-336D-F683E57B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79" y="1855611"/>
            <a:ext cx="9329538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93C72F-8300-D5DC-4E35-528CAC0C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5DD2-F130-F254-F3BE-66F6FD7638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27113"/>
            <a:ext cx="5751513" cy="5813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اول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حاجه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هي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الكود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هيتاخد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عشان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يترجم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حلو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اوي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عندنا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اول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حاجه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اسمها</a:t>
            </a:r>
            <a:r>
              <a:rPr lang="en-US" b="1" dirty="0">
                <a:solidFill>
                  <a:schemeClr val="bg1"/>
                </a:solidFill>
              </a:rPr>
              <a:t> 
1- lexical analysis
 </a:t>
            </a:r>
            <a:r>
              <a:rPr lang="en-US" b="1" dirty="0" err="1">
                <a:solidFill>
                  <a:schemeClr val="bg1"/>
                </a:solidFill>
              </a:rPr>
              <a:t>دي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بتخليني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اعمل</a:t>
            </a:r>
            <a:r>
              <a:rPr lang="en-US" b="1" dirty="0">
                <a:solidFill>
                  <a:schemeClr val="bg1"/>
                </a:solidFill>
              </a:rPr>
              <a:t> parsing </a:t>
            </a:r>
            <a:r>
              <a:rPr lang="en-US" b="1" dirty="0" err="1">
                <a:solidFill>
                  <a:schemeClr val="bg1"/>
                </a:solidFill>
              </a:rPr>
              <a:t>الكود</a:t>
            </a:r>
            <a:r>
              <a:rPr lang="en-US" b="1" dirty="0">
                <a:solidFill>
                  <a:schemeClr val="bg1"/>
                </a:solidFill>
              </a:rPr>
              <a:t> و </a:t>
            </a:r>
            <a:r>
              <a:rPr lang="en-US" b="1" dirty="0" err="1">
                <a:solidFill>
                  <a:schemeClr val="bg1"/>
                </a:solidFill>
              </a:rPr>
              <a:t>منها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اي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بيحصل</a:t>
            </a:r>
            <a:r>
              <a:rPr lang="en-US" b="1" dirty="0">
                <a:solidFill>
                  <a:schemeClr val="bg1"/>
                </a:solidFill>
              </a:rPr>
              <a:t> ؟!!
 </a:t>
            </a:r>
            <a:r>
              <a:rPr lang="en-US" b="1" dirty="0" err="1">
                <a:solidFill>
                  <a:schemeClr val="bg1"/>
                </a:solidFill>
              </a:rPr>
              <a:t>الكود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بيتكسر</a:t>
            </a:r>
            <a:r>
              <a:rPr lang="en-US" b="1" dirty="0">
                <a:solidFill>
                  <a:schemeClr val="bg1"/>
                </a:solidFill>
              </a:rPr>
              <a:t> ل </a:t>
            </a:r>
            <a:r>
              <a:rPr lang="en-US" b="1" dirty="0" err="1">
                <a:solidFill>
                  <a:schemeClr val="bg1"/>
                </a:solidFill>
              </a:rPr>
              <a:t>أجزاء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صغيره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عشان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تتفهم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بتسمي</a:t>
            </a:r>
            <a:r>
              <a:rPr lang="en-US" b="1" dirty="0">
                <a:solidFill>
                  <a:schemeClr val="bg1"/>
                </a:solidFill>
              </a:rPr>
              <a:t> tokens</a:t>
            </a:r>
          </a:p>
          <a:p>
            <a:pPr marL="0" indent="0">
              <a:buNone/>
            </a:pPr>
            <a:r>
              <a:rPr lang="en-US" b="1" dirty="0" err="1"/>
              <a:t>مثلا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 X = true;
</a:t>
            </a:r>
            <a:r>
              <a:rPr lang="en-US" b="1" dirty="0" err="1">
                <a:solidFill>
                  <a:schemeClr val="bg1"/>
                </a:solidFill>
              </a:rPr>
              <a:t>الي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بيحصل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أنه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بيتقسم</a:t>
            </a:r>
            <a:r>
              <a:rPr lang="en-US" b="1" dirty="0">
                <a:solidFill>
                  <a:schemeClr val="bg1"/>
                </a:solidFill>
              </a:rPr>
              <a:t>  ل 
( </a:t>
            </a:r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 , X , = , true 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8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9E6A71-53EB-F5B7-1E63-6AD823633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2ABA-A04C-2786-C8F2-0400310859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33" y="262997"/>
            <a:ext cx="6323013" cy="60721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2- Abstraction Syntactic Tree(AST)
 و </a:t>
            </a:r>
            <a:r>
              <a:rPr lang="en-US" sz="2400" dirty="0" err="1">
                <a:solidFill>
                  <a:schemeClr val="bg1"/>
                </a:solidFill>
              </a:rPr>
              <a:t>ده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بياخد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الأجزاء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الي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تم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تكسيرها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دي</a:t>
            </a:r>
            <a:r>
              <a:rPr lang="en-US" sz="2400" dirty="0">
                <a:solidFill>
                  <a:schemeClr val="bg1"/>
                </a:solidFill>
              </a:rPr>
              <a:t> و </a:t>
            </a:r>
            <a:r>
              <a:rPr lang="en-US" sz="2400" dirty="0" err="1">
                <a:solidFill>
                  <a:schemeClr val="bg1"/>
                </a:solidFill>
              </a:rPr>
              <a:t>يشرح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للengine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الكود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بالتفصيل</a:t>
            </a:r>
            <a:r>
              <a:rPr lang="en-US" sz="2400" dirty="0">
                <a:solidFill>
                  <a:schemeClr val="bg1"/>
                </a:solidFill>
              </a:rPr>
              <a:t> 
</a:t>
            </a:r>
            <a:r>
              <a:rPr lang="en-US" sz="2400" dirty="0" err="1">
                <a:solidFill>
                  <a:schemeClr val="bg1"/>
                </a:solidFill>
              </a:rPr>
              <a:t>بيدور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علي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</a:t>
            </a:r>
            <a:r>
              <a:rPr lang="en-US" sz="2400" dirty="0">
                <a:solidFill>
                  <a:schemeClr val="bg1"/>
                </a:solidFill>
              </a:rPr>
              <a:t> keywords  </a:t>
            </a:r>
            <a:r>
              <a:rPr lang="en-US" sz="2400" dirty="0" err="1">
                <a:solidFill>
                  <a:schemeClr val="bg1"/>
                </a:solidFill>
              </a:rPr>
              <a:t>عشان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منها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يعمل</a:t>
            </a:r>
            <a:r>
              <a:rPr lang="en-US" sz="2400" dirty="0">
                <a:solidFill>
                  <a:schemeClr val="bg1"/>
                </a:solidFill>
              </a:rPr>
              <a:t> tree </a:t>
            </a:r>
            <a:r>
              <a:rPr lang="en-US" sz="2400" dirty="0" err="1">
                <a:solidFill>
                  <a:schemeClr val="bg1"/>
                </a:solidFill>
              </a:rPr>
              <a:t>عشان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يفهم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منها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الكود</a:t>
            </a:r>
            <a:r>
              <a:rPr lang="en-US" sz="2400" dirty="0">
                <a:solidFill>
                  <a:schemeClr val="bg1"/>
                </a:solidFill>
              </a:rPr>
              <a:t> 
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https://astexplorer.net/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3- Code generation
 ف </a:t>
            </a:r>
            <a:r>
              <a:rPr lang="en-US" sz="2400" dirty="0" err="1">
                <a:solidFill>
                  <a:schemeClr val="bg1"/>
                </a:solidFill>
              </a:rPr>
              <a:t>النقطه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دي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بيتحول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البرنامج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لل</a:t>
            </a:r>
            <a:r>
              <a:rPr lang="en-US" sz="2400" dirty="0">
                <a:solidFill>
                  <a:schemeClr val="bg1"/>
                </a:solidFill>
              </a:rPr>
              <a:t> machine code 
</a:t>
            </a:r>
            <a:r>
              <a:rPr lang="en-US" sz="2400" dirty="0" err="1">
                <a:solidFill>
                  <a:schemeClr val="bg1"/>
                </a:solidFill>
              </a:rPr>
              <a:t>الي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هي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بالضبط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كده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أما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تكون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عن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طريق</a:t>
            </a:r>
            <a:r>
              <a:rPr lang="en-US" sz="2400" dirty="0">
                <a:solidFill>
                  <a:schemeClr val="bg1"/>
                </a:solidFill>
              </a:rPr>
              <a:t> 
1- interpreter
2- Compiler 
3-Just-In-Time compilation 
 و </a:t>
            </a:r>
            <a:r>
              <a:rPr lang="en-US" sz="2400" dirty="0" err="1">
                <a:solidFill>
                  <a:schemeClr val="bg1"/>
                </a:solidFill>
              </a:rPr>
              <a:t>بتفهم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كل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الكود</a:t>
            </a:r>
            <a:r>
              <a:rPr lang="en-US" sz="2400" dirty="0">
                <a:solidFill>
                  <a:schemeClr val="bg1"/>
                </a:solidFill>
              </a:rPr>
              <a:t> و </a:t>
            </a:r>
            <a:r>
              <a:rPr lang="en-US" sz="2400" dirty="0" err="1">
                <a:solidFill>
                  <a:schemeClr val="bg1"/>
                </a:solidFill>
              </a:rPr>
              <a:t>بس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كده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9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333114-76D9-8999-2F22-778B380C2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DEAE-67A7-DE9F-3119-4F354AD9AA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346" y="1117190"/>
            <a:ext cx="5833308" cy="5269516"/>
          </a:xfrm>
        </p:spPr>
        <p:txBody>
          <a:bodyPr anchor="ctr">
            <a:normAutofit/>
          </a:bodyPr>
          <a:lstStyle/>
          <a:p>
            <a:pPr marL="0" indent="0" algn="ctr" rtl="1">
              <a:buNone/>
            </a:pPr>
            <a:r>
              <a:rPr lang="ar-SA" sz="8000">
                <a:solidFill>
                  <a:schemeClr val="bg1"/>
                </a:solidFill>
              </a:rPr>
              <a:t>باي باي </a:t>
            </a:r>
          </a:p>
          <a:p>
            <a:pPr marL="0" indent="0" algn="ctr" rtl="1">
              <a:buNone/>
            </a:pPr>
            <a:r>
              <a:rPr lang="ar-SA" sz="8000">
                <a:solidFill>
                  <a:schemeClr val="bg1"/>
                </a:solidFill>
              </a:rPr>
              <a:t>أي</a:t>
            </a:r>
            <a:r>
              <a:rPr lang="en-US" sz="8000">
                <a:solidFill>
                  <a:schemeClr val="bg1"/>
                </a:solidFill>
              </a:rPr>
              <a:t> مستني ا</a:t>
            </a:r>
            <a:r>
              <a:rPr lang="ar-SA" sz="8000">
                <a:solidFill>
                  <a:schemeClr val="bg1"/>
                </a:solidFill>
              </a:rPr>
              <a:t>ي </a:t>
            </a:r>
            <a:r>
              <a:rPr lang="en-US" sz="8000">
                <a:solidFill>
                  <a:schemeClr val="bg1"/>
                </a:solidFill>
              </a:rPr>
              <a:t>  خلاص </a:t>
            </a:r>
            <a:r>
              <a:rPr lang="ar-SA" sz="8000">
                <a:solidFill>
                  <a:schemeClr val="bg1"/>
                </a:solidFill>
              </a:rPr>
              <a:t>كده </a:t>
            </a:r>
            <a:r>
              <a:rPr lang="en-US" sz="8000">
                <a:solidFill>
                  <a:schemeClr val="bg1"/>
                </a:solidFill>
              </a:rPr>
              <a:t>
سلاااام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7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89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866CA3-21A8-F480-8E8F-EBAF446C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83" y="-46468"/>
            <a:ext cx="12463165" cy="6950936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B6CBDED-3913-92E5-0581-00B5F85EFAFF}"/>
              </a:ext>
            </a:extLst>
          </p:cNvPr>
          <p:cNvSpPr/>
          <p:nvPr/>
        </p:nvSpPr>
        <p:spPr>
          <a:xfrm>
            <a:off x="2977290" y="238980"/>
            <a:ext cx="5673924" cy="13002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en-US" sz="4000" b="1" i="1" u="sng"/>
              <a:t>JavaScript Engine</a:t>
            </a:r>
            <a:endParaRPr lang="en-US" sz="4000" b="1" i="1" u="sn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E78E37-6995-1F5E-5AEC-6977DE2A2AE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814252" y="1539214"/>
            <a:ext cx="0" cy="857250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B2400BC-7DD3-9FDA-22CF-ACC85CFD1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6485" y="2382457"/>
            <a:ext cx="5378351" cy="1046543"/>
          </a:xfrm>
          <a:prstGeom prst="bentConnector3">
            <a:avLst>
              <a:gd name="adj1" fmla="val 9981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43CB71-1924-61A2-1680-561380CB0BBC}"/>
              </a:ext>
            </a:extLst>
          </p:cNvPr>
          <p:cNvCxnSpPr>
            <a:cxnSpLocks/>
          </p:cNvCxnSpPr>
          <p:nvPr/>
        </p:nvCxnSpPr>
        <p:spPr>
          <a:xfrm>
            <a:off x="4697016" y="2375297"/>
            <a:ext cx="0" cy="105370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81F45DF-9448-7E98-0CD0-9DBCF63EF362}"/>
              </a:ext>
            </a:extLst>
          </p:cNvPr>
          <p:cNvCxnSpPr>
            <a:cxnSpLocks/>
          </p:cNvCxnSpPr>
          <p:nvPr/>
        </p:nvCxnSpPr>
        <p:spPr>
          <a:xfrm>
            <a:off x="5861449" y="2382456"/>
            <a:ext cx="5884066" cy="1260857"/>
          </a:xfrm>
          <a:prstGeom prst="bentConnector3">
            <a:avLst>
              <a:gd name="adj1" fmla="val 10099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8735F7-7637-036E-60FE-9638AE5E3482}"/>
              </a:ext>
            </a:extLst>
          </p:cNvPr>
          <p:cNvCxnSpPr>
            <a:cxnSpLocks/>
          </p:cNvCxnSpPr>
          <p:nvPr/>
        </p:nvCxnSpPr>
        <p:spPr>
          <a:xfrm>
            <a:off x="8725718" y="2382456"/>
            <a:ext cx="0" cy="104654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DD55D4D5-63B0-D90B-1E69-F11679D0FA68}"/>
              </a:ext>
            </a:extLst>
          </p:cNvPr>
          <p:cNvSpPr/>
          <p:nvPr/>
        </p:nvSpPr>
        <p:spPr>
          <a:xfrm>
            <a:off x="0" y="3429000"/>
            <a:ext cx="1828800" cy="122529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it used for?!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A22EBAC6-9990-E303-E5EE-DA1F5EB5634F}"/>
              </a:ext>
            </a:extLst>
          </p:cNvPr>
          <p:cNvSpPr/>
          <p:nvPr/>
        </p:nvSpPr>
        <p:spPr>
          <a:xfrm>
            <a:off x="3782616" y="3429000"/>
            <a:ext cx="1828800" cy="122529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Ways to run it</a:t>
            </a: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06E00708-31D1-3068-80F0-6C42A44C0F9C}"/>
              </a:ext>
            </a:extLst>
          </p:cNvPr>
          <p:cNvSpPr/>
          <p:nvPr/>
        </p:nvSpPr>
        <p:spPr>
          <a:xfrm>
            <a:off x="7747397" y="3435946"/>
            <a:ext cx="1828800" cy="122529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Developments</a:t>
            </a: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506ECA36-BEA8-4169-85D1-65FE95E560D6}"/>
              </a:ext>
            </a:extLst>
          </p:cNvPr>
          <p:cNvSpPr/>
          <p:nvPr/>
        </p:nvSpPr>
        <p:spPr>
          <a:xfrm>
            <a:off x="10605492" y="3548505"/>
            <a:ext cx="1828800" cy="122529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in the last period</a:t>
            </a:r>
          </a:p>
        </p:txBody>
      </p:sp>
    </p:spTree>
    <p:extLst>
      <p:ext uri="{BB962C8B-B14F-4D97-AF65-F5344CB8AC3E}">
        <p14:creationId xmlns:p14="http://schemas.microsoft.com/office/powerpoint/2010/main" val="183723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7B8A7C-2A57-CF77-5F25-826A0710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55" y="0"/>
            <a:ext cx="12388455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20966B-D804-7C87-451E-4A0DB691C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* JavaScript Engine 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A1E129-7228-A3B5-10D0-BAEBA9A82E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83" y="1453621"/>
            <a:ext cx="5788025" cy="4351337"/>
          </a:xfrm>
        </p:spPr>
        <p:txBody>
          <a:bodyPr anchor="b">
            <a:normAutofit fontScale="92500" lnSpcReduction="10000"/>
          </a:bodyPr>
          <a:lstStyle/>
          <a:p>
            <a:endParaRPr lang="ar-SA" sz="3200" b="1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JavaScript engine </a:t>
            </a:r>
            <a:r>
              <a:rPr lang="en-US" sz="3200" b="1">
                <a:solidFill>
                  <a:schemeClr val="bg1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software component that executes </a:t>
            </a:r>
            <a:r>
              <a:rPr lang="en-US" sz="3200" b="1">
                <a:solidFill>
                  <a:schemeClr val="bg1"/>
                </a:solidFill>
              </a:rPr>
              <a:t>JavaScript code</a:t>
            </a:r>
            <a:r>
              <a:rPr lang="en-US" sz="3200" b="1"/>
              <a:t>                                  </a:t>
            </a:r>
            <a:endParaRPr lang="en-US" sz="32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 rtl="1">
              <a:buNone/>
            </a:pPr>
            <a:r>
              <a:rPr lang="en-US" b="1">
                <a:solidFill>
                  <a:schemeClr val="bg1"/>
                </a:solidFill>
              </a:rPr>
              <a:t>ف </a:t>
            </a:r>
            <a:r>
              <a:rPr lang="ar-SA" b="1">
                <a:solidFill>
                  <a:schemeClr val="bg1"/>
                </a:solidFill>
              </a:rPr>
              <a:t>الحاله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ar-SA" b="1">
                <a:solidFill>
                  <a:schemeClr val="bg1"/>
                </a:solidFill>
              </a:rPr>
              <a:t>دي </a:t>
            </a:r>
            <a:r>
              <a:rPr lang="en-US" b="1">
                <a:solidFill>
                  <a:schemeClr val="bg1"/>
                </a:solidFill>
              </a:rPr>
              <a:t> بقي أنا بحتاج وسيط 
اه والله زي ما بقولك كده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ar-SA"/>
          </a:p>
          <a:p>
            <a:pPr marL="0" indent="0">
              <a:buNone/>
            </a:pPr>
            <a:r>
              <a:rPr lang="en-US"/>
              <a:t>        </a:t>
            </a:r>
            <a:r>
              <a:rPr lang="ar-SA" sz="4000" b="1">
                <a:solidFill>
                  <a:schemeClr val="bg1"/>
                </a:solidFill>
              </a:rPr>
              <a:t>استني بس انت رايح فين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1EBE1B3-2AF3-04AC-39B5-A97A5DBF27DE}"/>
              </a:ext>
            </a:extLst>
          </p:cNvPr>
          <p:cNvSpPr/>
          <p:nvPr/>
        </p:nvSpPr>
        <p:spPr>
          <a:xfrm rot="20489739">
            <a:off x="5869490" y="911560"/>
            <a:ext cx="5450681" cy="2903157"/>
          </a:xfrm>
          <a:prstGeom prst="cloud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يعني</a:t>
            </a:r>
            <a:r>
              <a:rPr lang="en-US" sz="2000" dirty="0"/>
              <a:t> </a:t>
            </a:r>
            <a:r>
              <a:rPr lang="en-US" sz="2000" err="1"/>
              <a:t>اي</a:t>
            </a:r>
            <a:r>
              <a:rPr lang="en-US" sz="2000"/>
              <a:t> الكلام </a:t>
            </a:r>
            <a:r>
              <a:rPr lang="en-US" sz="2000" err="1"/>
              <a:t>ده</a:t>
            </a:r>
            <a:r>
              <a:rPr lang="en-US" sz="2000"/>
              <a:t> ؟</a:t>
            </a:r>
            <a:r>
              <a:rPr lang="en-US" sz="2000" dirty="0"/>
              <a:t>
</a:t>
            </a:r>
            <a:r>
              <a:rPr lang="en-US" sz="2000" dirty="0" err="1"/>
              <a:t>يعني</a:t>
            </a:r>
            <a:r>
              <a:rPr lang="en-US" sz="2000" dirty="0"/>
              <a:t>  </a:t>
            </a:r>
            <a:r>
              <a:rPr lang="en-US" sz="2000" dirty="0" err="1"/>
              <a:t>دلوقتي</a:t>
            </a:r>
            <a:r>
              <a:rPr lang="en-US" sz="2000" dirty="0"/>
              <a:t> </a:t>
            </a:r>
            <a:r>
              <a:rPr lang="en-US" sz="2000" dirty="0" err="1"/>
              <a:t>أنا</a:t>
            </a:r>
            <a:r>
              <a:rPr lang="en-US" sz="2000" dirty="0"/>
              <a:t> </a:t>
            </a:r>
            <a:r>
              <a:rPr lang="en-US" sz="2000" dirty="0" err="1"/>
              <a:t>معايا</a:t>
            </a:r>
            <a:r>
              <a:rPr lang="en-US" sz="2000" dirty="0"/>
              <a:t>  </a:t>
            </a:r>
            <a:r>
              <a:rPr lang="en-US" sz="2000" dirty="0" err="1"/>
              <a:t>الإله</a:t>
            </a:r>
            <a:r>
              <a:rPr lang="en-US" sz="2000" dirty="0"/>
              <a:t> و </a:t>
            </a:r>
            <a:r>
              <a:rPr lang="en-US" sz="2000" dirty="0" err="1"/>
              <a:t>معايا</a:t>
            </a:r>
            <a:r>
              <a:rPr lang="en-US" sz="2000" dirty="0"/>
              <a:t> </a:t>
            </a:r>
            <a:r>
              <a:rPr lang="en-US" sz="2000" dirty="0" err="1"/>
              <a:t>الكلام</a:t>
            </a:r>
            <a:r>
              <a:rPr lang="en-US" sz="2000" dirty="0"/>
              <a:t> </a:t>
            </a:r>
            <a:r>
              <a:rPr lang="en-US" sz="2000" dirty="0" err="1"/>
              <a:t>ال</a:t>
            </a:r>
            <a:r>
              <a:rPr lang="en-US" sz="2000" dirty="0"/>
              <a:t> </a:t>
            </a:r>
            <a:r>
              <a:rPr lang="en-US" sz="2000" dirty="0" err="1"/>
              <a:t>المبرمج</a:t>
            </a:r>
            <a:r>
              <a:rPr lang="en-US" sz="2000" dirty="0"/>
              <a:t> </a:t>
            </a:r>
            <a:r>
              <a:rPr lang="en-US" sz="2000" dirty="0" err="1"/>
              <a:t>كتبه</a:t>
            </a:r>
            <a:r>
              <a:rPr lang="en-US" sz="2000" dirty="0"/>
              <a:t> </a:t>
            </a:r>
            <a:r>
              <a:rPr lang="en-US" sz="2000" dirty="0" err="1"/>
              <a:t>طيب</a:t>
            </a:r>
            <a:r>
              <a:rPr lang="en-US" sz="2000" dirty="0"/>
              <a:t> </a:t>
            </a:r>
            <a:r>
              <a:rPr lang="en-US" sz="2000" dirty="0" err="1"/>
              <a:t>هي</a:t>
            </a:r>
            <a:r>
              <a:rPr lang="en-US" sz="2000" dirty="0"/>
              <a:t> </a:t>
            </a:r>
            <a:r>
              <a:rPr lang="en-US" sz="2000" dirty="0" err="1"/>
              <a:t>الإله</a:t>
            </a:r>
            <a:r>
              <a:rPr lang="en-US" sz="2000" dirty="0"/>
              <a:t> </a:t>
            </a:r>
            <a:r>
              <a:rPr lang="en-US" sz="2000" dirty="0" err="1"/>
              <a:t>ملهاش</a:t>
            </a:r>
            <a:r>
              <a:rPr lang="en-US" sz="2000" dirty="0"/>
              <a:t> </a:t>
            </a:r>
            <a:r>
              <a:rPr lang="en-US" sz="2000" dirty="0" err="1"/>
              <a:t>ودان</a:t>
            </a:r>
            <a:r>
              <a:rPr lang="en-US" sz="2000" dirty="0"/>
              <a:t> و </a:t>
            </a:r>
            <a:r>
              <a:rPr lang="en-US" sz="2000" dirty="0" err="1"/>
              <a:t>لا</a:t>
            </a:r>
            <a:r>
              <a:rPr lang="en-US" sz="2000" dirty="0"/>
              <a:t> </a:t>
            </a:r>
            <a:r>
              <a:rPr lang="en-US" sz="2000" dirty="0" err="1"/>
              <a:t>عيون</a:t>
            </a:r>
            <a:r>
              <a:rPr lang="en-US" sz="2000" dirty="0"/>
              <a:t> </a:t>
            </a:r>
            <a:r>
              <a:rPr lang="en-US" sz="2000" dirty="0" err="1"/>
              <a:t>تقرأ</a:t>
            </a:r>
            <a:r>
              <a:rPr lang="en-US" sz="2000" dirty="0"/>
              <a:t> </a:t>
            </a:r>
            <a:r>
              <a:rPr lang="en-US" sz="2000" dirty="0" err="1"/>
              <a:t>الكلام</a:t>
            </a:r>
            <a:r>
              <a:rPr lang="en-US" sz="2000" dirty="0"/>
              <a:t> </a:t>
            </a:r>
            <a:r>
              <a:rPr lang="en-US" sz="2000" dirty="0" err="1"/>
              <a:t>ده</a:t>
            </a:r>
            <a:r>
              <a:rPr lang="en-US" sz="2000" dirty="0"/>
              <a:t> </a:t>
            </a:r>
            <a:r>
              <a:rPr lang="en-US" sz="2000" dirty="0" err="1"/>
              <a:t>فبالتالي</a:t>
            </a:r>
            <a:r>
              <a:rPr lang="en-US" sz="2000" dirty="0"/>
              <a:t> </a:t>
            </a:r>
            <a:r>
              <a:rPr lang="en-US" sz="2000" dirty="0" err="1"/>
              <a:t>تفهمه</a:t>
            </a:r>
            <a:r>
              <a:rPr lang="en-US" sz="2000" dirty="0"/>
              <a:t> 
</a:t>
            </a:r>
            <a:r>
              <a:rPr lang="en-US" sz="2000" dirty="0" err="1"/>
              <a:t>يبقي</a:t>
            </a:r>
            <a:r>
              <a:rPr lang="en-US" sz="2000" dirty="0"/>
              <a:t> </a:t>
            </a:r>
            <a:r>
              <a:rPr lang="en-US" sz="2000" dirty="0" err="1"/>
              <a:t>كده</a:t>
            </a:r>
            <a:r>
              <a:rPr lang="en-US" sz="2000" dirty="0"/>
              <a:t> </a:t>
            </a:r>
            <a:r>
              <a:rPr lang="en-US" sz="2000" dirty="0" err="1"/>
              <a:t>انا</a:t>
            </a:r>
            <a:r>
              <a:rPr lang="en-US" sz="2000" dirty="0"/>
              <a:t> </a:t>
            </a:r>
            <a:r>
              <a:rPr lang="en-US" sz="2000" dirty="0" err="1"/>
              <a:t>محتاج</a:t>
            </a:r>
            <a:r>
              <a:rPr lang="en-US" sz="2000" dirty="0"/>
              <a:t> </a:t>
            </a:r>
            <a:r>
              <a:rPr lang="en-US" sz="2000" err="1"/>
              <a:t>حد</a:t>
            </a:r>
            <a:r>
              <a:rPr lang="en-US" sz="2000"/>
              <a:t> يشرح ليها</a:t>
            </a:r>
            <a:r>
              <a:rPr lang="ar-SA" sz="2000" dirty="0"/>
              <a:t> </a:t>
            </a:r>
            <a:r>
              <a:rPr lang="en-US" sz="2000"/>
              <a:t>الي انا بقوله</a:t>
            </a:r>
            <a:r>
              <a:rPr lang="ar-SA" sz="200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6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8D4F61-0A86-9FA6-5A1F-1CE115D9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734" y="42333"/>
            <a:ext cx="12713734" cy="67733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F813EB-368D-A375-25D4-AFA1384E67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338666" y="952500"/>
            <a:ext cx="7186082" cy="5175780"/>
          </a:xfrm>
        </p:spPr>
        <p:txBody>
          <a:bodyPr anchor="ctr">
            <a:normAutofit/>
          </a:bodyPr>
          <a:lstStyle/>
          <a:p>
            <a:pPr marL="0" indent="0" algn="ctr" rtl="1">
              <a:buNone/>
            </a:pPr>
            <a:r>
              <a:rPr lang="en-US">
                <a:solidFill>
                  <a:schemeClr val="bg1"/>
                </a:solidFill>
              </a:rPr>
              <a:t>دلوقتي لو انت بتتكلم مع حد من بلد تانيه انت محتاج يا أما تعرف اللغه ال هو بيتكلم بيها يا أما مترجم يفهمك الكلام إلي هو بيقوله</a:t>
            </a:r>
            <a:r>
              <a:rPr lang="en-US" dirty="0">
                <a:solidFill>
                  <a:schemeClr val="bg1"/>
                </a:solidFill>
              </a:rPr>
              <a:t>
</a:t>
            </a:r>
            <a:r>
              <a:rPr lang="en-US">
                <a:solidFill>
                  <a:schemeClr val="bg1"/>
                </a:solidFill>
              </a:rPr>
              <a:t> بالضاااابط الله ينور عليك الي </a:t>
            </a:r>
            <a:r>
              <a:rPr lang="en-US" dirty="0" err="1">
                <a:solidFill>
                  <a:schemeClr val="bg1"/>
                </a:solidFill>
              </a:rPr>
              <a:t>هو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الوسيط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او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بلغه</a:t>
            </a:r>
            <a:r>
              <a:rPr lang="en-US">
                <a:solidFill>
                  <a:schemeClr val="bg1"/>
                </a:solidFill>
              </a:rPr>
              <a:t> المبرمجين “المترجم”</a:t>
            </a:r>
            <a:r>
              <a:rPr lang="en-US" dirty="0">
                <a:solidFill>
                  <a:schemeClr val="bg1"/>
                </a:solidFill>
              </a:rPr>
              <a:t>
</a:t>
            </a:r>
            <a:r>
              <a:rPr lang="en-US" b="1" dirty="0">
                <a:solidFill>
                  <a:schemeClr val="bg1"/>
                </a:solidFill>
              </a:rPr>
              <a:t>
</a:t>
            </a:r>
            <a:r>
              <a:rPr lang="en-US" sz="3000" b="1" dirty="0"/>
              <a:t>ف </a:t>
            </a:r>
            <a:r>
              <a:rPr lang="en-US" sz="3000" b="1" dirty="0" err="1"/>
              <a:t>الحاله</a:t>
            </a:r>
            <a:r>
              <a:rPr lang="en-US" sz="3000" b="1" dirty="0"/>
              <a:t> </a:t>
            </a:r>
            <a:r>
              <a:rPr lang="en-US" sz="3000" b="1" err="1"/>
              <a:t>دي</a:t>
            </a:r>
            <a:r>
              <a:rPr lang="en-US" sz="3000" b="1"/>
              <a:t> بقي </a:t>
            </a:r>
            <a:r>
              <a:rPr lang="en-US" b="1" dirty="0">
                <a:solidFill>
                  <a:schemeClr val="bg1"/>
                </a:solidFill>
              </a:rPr>
              <a:t>
-</a:t>
            </a:r>
            <a:r>
              <a:rPr lang="en-US" dirty="0" err="1">
                <a:solidFill>
                  <a:schemeClr val="bg1"/>
                </a:solidFill>
              </a:rPr>
              <a:t>انا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بديله</a:t>
            </a:r>
            <a:r>
              <a:rPr lang="en-US">
                <a:solidFill>
                  <a:schemeClr val="bg1"/>
                </a:solidFill>
              </a:rPr>
              <a:t> ملف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en-US" dirty="0" err="1">
                <a:solidFill>
                  <a:schemeClr val="bg1"/>
                </a:solidFill>
              </a:rPr>
              <a:t>وهو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بقي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يفهمه</a:t>
            </a:r>
            <a:r>
              <a:rPr lang="en-US" dirty="0">
                <a:solidFill>
                  <a:schemeClr val="bg1"/>
                </a:solidFill>
              </a:rPr>
              <a:t> و </a:t>
            </a:r>
            <a:r>
              <a:rPr lang="en-US" dirty="0" err="1">
                <a:solidFill>
                  <a:schemeClr val="bg1"/>
                </a:solidFill>
              </a:rPr>
              <a:t>يروح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كده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يترجم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للإله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الكلام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العظيم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ده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كله</a:t>
            </a:r>
            <a:r>
              <a:rPr lang="en-US" dirty="0">
                <a:solidFill>
                  <a:schemeClr val="bg1"/>
                </a:solidFill>
              </a:rPr>
              <a:t>  
-ف </a:t>
            </a:r>
            <a:r>
              <a:rPr lang="en-US" dirty="0" err="1">
                <a:solidFill>
                  <a:schemeClr val="bg1"/>
                </a:solidFill>
              </a:rPr>
              <a:t>الآله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بدروها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تنفذ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الي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اتقال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ليها</a:t>
            </a:r>
            <a:r>
              <a:rPr lang="en-US" dirty="0">
                <a:solidFill>
                  <a:schemeClr val="bg1"/>
                </a:solidFill>
              </a:rPr>
              <a:t> و </a:t>
            </a:r>
            <a:r>
              <a:rPr lang="en-US" dirty="0" err="1">
                <a:solidFill>
                  <a:schemeClr val="bg1"/>
                </a:solidFill>
              </a:rPr>
              <a:t>هنا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بقي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هنبدأ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نلاحظ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وجود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كذا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شكل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منه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0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F6465A-6284-F4D5-D80B-5B654823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469"/>
            <a:ext cx="12192000" cy="69929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73430-6A62-A592-01C0-8ACAEED73D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788458"/>
            <a:ext cx="5465763" cy="4351338"/>
          </a:xfrm>
        </p:spPr>
        <p:txBody>
          <a:bodyPr anchor="t">
            <a:normAutofit/>
          </a:bodyPr>
          <a:lstStyle/>
          <a:p>
            <a:pPr marL="0" indent="0" algn="ctr" rtl="1">
              <a:buNone/>
            </a:pPr>
            <a:r>
              <a:rPr lang="en-US" sz="3600" dirty="0" err="1">
                <a:solidFill>
                  <a:schemeClr val="bg1"/>
                </a:solidFill>
              </a:rPr>
              <a:t>يعني</a:t>
            </a:r>
            <a:r>
              <a:rPr lang="en-US" sz="3600" dirty="0">
                <a:solidFill>
                  <a:schemeClr val="bg1"/>
                </a:solidFill>
              </a:rPr>
              <a:t> ؟!
</a:t>
            </a:r>
            <a:r>
              <a:rPr lang="en-US" sz="3600" dirty="0" err="1">
                <a:solidFill>
                  <a:schemeClr val="bg1"/>
                </a:solidFill>
              </a:rPr>
              <a:t>هقولك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يا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سيدي</a:t>
            </a:r>
            <a:r>
              <a:rPr lang="en-US" sz="3600" dirty="0">
                <a:solidFill>
                  <a:schemeClr val="bg1"/>
                </a:solidFill>
              </a:rPr>
              <a:t> 
</a:t>
            </a:r>
            <a:r>
              <a:rPr lang="en-US" sz="3600" dirty="0" err="1">
                <a:solidFill>
                  <a:schemeClr val="bg1"/>
                </a:solidFill>
              </a:rPr>
              <a:t>دلوقتي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عندك</a:t>
            </a:r>
            <a:r>
              <a:rPr lang="en-US" sz="3600" dirty="0">
                <a:solidFill>
                  <a:schemeClr val="bg1"/>
                </a:solidFill>
              </a:rPr>
              <a:t>  </a:t>
            </a:r>
            <a:r>
              <a:rPr lang="en-US" sz="3600" dirty="0" err="1">
                <a:solidFill>
                  <a:schemeClr val="bg1"/>
                </a:solidFill>
              </a:rPr>
              <a:t>تلت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طرق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بنحول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فيها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للغه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الاله</a:t>
            </a:r>
            <a:r>
              <a:rPr lang="en-US" sz="3600" dirty="0">
                <a:solidFill>
                  <a:schemeClr val="bg1"/>
                </a:solidFill>
              </a:rPr>
              <a:t> 
</a:t>
            </a:r>
            <a:r>
              <a:rPr lang="en-US" sz="3600" dirty="0" err="1">
                <a:solidFill>
                  <a:schemeClr val="bg1"/>
                </a:solidFill>
              </a:rPr>
              <a:t>بس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قبل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مقولك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انا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محتاج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اعرفك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كام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حاجه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E5B9EBA-A65A-64A2-79DA-A494B006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FC89C-5C9B-D9BC-4277-221264C1CE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9412" y="402167"/>
            <a:ext cx="5716588" cy="5302250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700" b="1" i="1">
                <a:latin typeface="ADLaM Display" panose="02000000000000000000" pitchFamily="2" charset="0"/>
                <a:ea typeface="ADLaM Display" panose="02000000000000000000" pitchFamily="2" charset="0"/>
              </a:rPr>
              <a:t>أنه فيه كذا إصدار</a:t>
            </a:r>
            <a:r>
              <a:rPr lang="en-US" b="1" dirty="0">
                <a:solidFill>
                  <a:schemeClr val="bg1"/>
                </a:solidFill>
              </a:rPr>
              <a:t>
 1-  </a:t>
            </a:r>
            <a:r>
              <a:rPr lang="en-US" dirty="0">
                <a:solidFill>
                  <a:schemeClr val="bg1"/>
                </a:solidFill>
              </a:rPr>
              <a:t>V8 : from Google is the most used JavaScript engine. Google Chrome and the many other Chromium-based browsers use it, as do applications built with CEF, Electron, or any other framework that embeds Chromium. Other uses include </a:t>
            </a:r>
            <a:r>
              <a:rPr lang="en-US">
                <a:solidFill>
                  <a:schemeClr val="bg1"/>
                </a:solidFill>
              </a:rPr>
              <a:t>the Node</a:t>
            </a:r>
            <a:r>
              <a:rPr lang="ar-SA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js and Deno</a:t>
            </a:r>
            <a:r>
              <a:rPr lang="ar-SA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runtime </a:t>
            </a:r>
            <a:r>
              <a:rPr lang="en-US" dirty="0">
                <a:solidFill>
                  <a:schemeClr val="bg1"/>
                </a:solidFill>
              </a:rPr>
              <a:t>systems.
 </a:t>
            </a:r>
            <a:r>
              <a:rPr lang="en-US">
                <a:solidFill>
                  <a:schemeClr val="bg1"/>
                </a:solidFill>
              </a:rPr>
              <a:t>
الخلاصه أنه في 2008 تم إصدار النسخه </a:t>
            </a:r>
            <a:r>
              <a:rPr lang="en-US" dirty="0" err="1">
                <a:solidFill>
                  <a:schemeClr val="bg1"/>
                </a:solidFill>
              </a:rPr>
              <a:t>دي</a:t>
            </a:r>
            <a:r>
              <a:rPr lang="en-US" dirty="0">
                <a:solidFill>
                  <a:schemeClr val="bg1"/>
                </a:solidFill>
              </a:rPr>
              <a:t> و </a:t>
            </a:r>
            <a:r>
              <a:rPr lang="en-US" dirty="0" err="1">
                <a:solidFill>
                  <a:schemeClr val="bg1"/>
                </a:solidFill>
              </a:rPr>
              <a:t>الي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هي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حاليا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شغاله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علي</a:t>
            </a:r>
            <a:r>
              <a:rPr lang="en-US" dirty="0">
                <a:solidFill>
                  <a:schemeClr val="bg1"/>
                </a:solidFill>
              </a:rPr>
              <a:t> Google chrome  </a:t>
            </a:r>
            <a:r>
              <a:rPr lang="en-US" dirty="0" err="1">
                <a:solidFill>
                  <a:schemeClr val="bg1"/>
                </a:solidFill>
              </a:rPr>
              <a:t>بل</a:t>
            </a:r>
            <a:r>
              <a:rPr lang="en-US" dirty="0">
                <a:solidFill>
                  <a:schemeClr val="bg1"/>
                </a:solidFill>
              </a:rPr>
              <a:t> و </a:t>
            </a:r>
            <a:r>
              <a:rPr lang="en-US" dirty="0" err="1">
                <a:solidFill>
                  <a:schemeClr val="bg1"/>
                </a:solidFill>
              </a:rPr>
              <a:t>المفضله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عند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مستخدمي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Node.js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AF925D7-9D9D-D234-65BF-7A000831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03BF8-A381-757E-A5BE-7427873988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2252" y="645583"/>
            <a:ext cx="6037263" cy="506941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2- SpiderMonkey</a:t>
            </a:r>
            <a:r>
              <a:rPr lang="ar-SA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is developed by Mozilla for use in Firefox and its forks. The GNOME Shell uses it for extension support.
</a:t>
            </a:r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
3-JavaScriptCore : is Apple’s engine for its Safari browser. Other </a:t>
            </a:r>
            <a:r>
              <a:rPr lang="en-US" dirty="0" err="1">
                <a:solidFill>
                  <a:schemeClr val="bg1"/>
                </a:solidFill>
              </a:rPr>
              <a:t>WebKit</a:t>
            </a:r>
            <a:r>
              <a:rPr lang="en-US" dirty="0">
                <a:solidFill>
                  <a:schemeClr val="bg1"/>
                </a:solidFill>
              </a:rPr>
              <a:t>-based browsers also use it. KJS from KDE was the starting point for its development.</a:t>
            </a:r>
            <a:r>
              <a:rPr lang="en-US">
                <a:solidFill>
                  <a:schemeClr val="bg1"/>
                </a:solidFill>
              </a:rPr>
              <a:t>
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FAE41B-B19E-E53B-27B5-5FD4951A9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5" y="0"/>
            <a:ext cx="12317016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B3FE3-A866-83D8-E72B-7BC7AE07C2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63500" y="737129"/>
            <a:ext cx="6110288" cy="549275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4- Chakra : is the engine of the Internet Explorer browser. It was also forked by Microsoft for the original Edge browser, but Edge was later rebuilt as a Chromium-based browser and thus now uses V8.
</a:t>
            </a:r>
            <a:r>
              <a:rPr lang="en-US" b="1" dirty="0"/>
              <a:t>
</a:t>
            </a:r>
            <a:r>
              <a:rPr lang="en-US" b="1" dirty="0" err="1"/>
              <a:t>نقدر</a:t>
            </a:r>
            <a:r>
              <a:rPr lang="en-US" b="1" dirty="0"/>
              <a:t> </a:t>
            </a:r>
            <a:r>
              <a:rPr lang="en-US" b="1" dirty="0" err="1"/>
              <a:t>نقول</a:t>
            </a:r>
            <a:r>
              <a:rPr lang="en-US" b="1" dirty="0"/>
              <a:t> </a:t>
            </a:r>
            <a:r>
              <a:rPr lang="en-US" b="1" dirty="0" err="1"/>
              <a:t>إن</a:t>
            </a:r>
            <a:r>
              <a:rPr lang="en-US" b="1" dirty="0"/>
              <a:t> </a:t>
            </a:r>
            <a:r>
              <a:rPr lang="en-US" b="1" dirty="0" err="1"/>
              <a:t>احنا</a:t>
            </a:r>
            <a:r>
              <a:rPr lang="en-US" b="1" dirty="0"/>
              <a:t> </a:t>
            </a:r>
            <a:r>
              <a:rPr lang="en-US" b="1" dirty="0" err="1"/>
              <a:t>استخدمنا</a:t>
            </a:r>
            <a:r>
              <a:rPr lang="en-US" b="1" dirty="0"/>
              <a:t> </a:t>
            </a:r>
            <a:r>
              <a:rPr lang="en-US" b="1" dirty="0" err="1"/>
              <a:t>دلوقتي</a:t>
            </a:r>
            <a:r>
              <a:rPr lang="en-US" b="1" dirty="0"/>
              <a:t> V8 Engine </a:t>
            </a:r>
            <a:r>
              <a:rPr lang="en-US" b="1" dirty="0" err="1"/>
              <a:t>بس</a:t>
            </a:r>
            <a:r>
              <a:rPr lang="en-US" b="1" dirty="0"/>
              <a:t> </a:t>
            </a:r>
            <a:r>
              <a:rPr lang="en-US" b="1" dirty="0" err="1"/>
              <a:t>ده</a:t>
            </a:r>
            <a:r>
              <a:rPr lang="en-US" b="1" dirty="0"/>
              <a:t> </a:t>
            </a:r>
            <a:r>
              <a:rPr lang="en-US" b="1" dirty="0" err="1"/>
              <a:t>ميمنعش</a:t>
            </a:r>
            <a:r>
              <a:rPr lang="en-US" b="1" dirty="0"/>
              <a:t> </a:t>
            </a:r>
            <a:r>
              <a:rPr lang="en-US" b="1" dirty="0" err="1"/>
              <a:t>أن</a:t>
            </a:r>
            <a:r>
              <a:rPr lang="en-US" b="1" dirty="0"/>
              <a:t> </a:t>
            </a:r>
            <a:r>
              <a:rPr lang="en-US" b="1" dirty="0" err="1"/>
              <a:t>في</a:t>
            </a:r>
            <a:r>
              <a:rPr lang="en-US" b="1" dirty="0"/>
              <a:t> </a:t>
            </a:r>
            <a:r>
              <a:rPr lang="en-US" b="1" dirty="0" err="1"/>
              <a:t>مواقع</a:t>
            </a:r>
            <a:r>
              <a:rPr lang="en-US" b="1" dirty="0"/>
              <a:t> </a:t>
            </a:r>
            <a:r>
              <a:rPr lang="en-US" b="1" dirty="0" err="1"/>
              <a:t>قايمه</a:t>
            </a:r>
            <a:r>
              <a:rPr lang="en-US" b="1" dirty="0"/>
              <a:t> </a:t>
            </a:r>
            <a:r>
              <a:rPr lang="en-US" b="1" dirty="0" err="1"/>
              <a:t>علي</a:t>
            </a:r>
            <a:r>
              <a:rPr lang="en-US" b="1" dirty="0"/>
              <a:t> </a:t>
            </a:r>
            <a:r>
              <a:rPr lang="en-US" b="1" dirty="0" err="1"/>
              <a:t>انواع</a:t>
            </a:r>
            <a:r>
              <a:rPr lang="en-US" b="1" dirty="0"/>
              <a:t> </a:t>
            </a:r>
            <a:r>
              <a:rPr lang="en-US" b="1" dirty="0" err="1"/>
              <a:t>تانيه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8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8FCC59A-5584-D3B1-2170-A435660D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FDBA-FF28-B8F6-F07F-11EE5931E5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المهم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أخدتكم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أنا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b="1" dirty="0" err="1">
                <a:solidFill>
                  <a:schemeClr val="bg1"/>
                </a:solidFill>
              </a:rPr>
              <a:t>من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حته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لحته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اي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بقي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حوار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أنواعه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دي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عندنا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تلت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انواع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قولنا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أي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هما</a:t>
            </a:r>
            <a:r>
              <a:rPr lang="en-US" b="1" dirty="0">
                <a:solidFill>
                  <a:schemeClr val="bg1"/>
                </a:solidFill>
              </a:rPr>
              <a:t> و </a:t>
            </a:r>
            <a:r>
              <a:rPr lang="en-US" b="1" dirty="0" err="1">
                <a:solidFill>
                  <a:schemeClr val="bg1"/>
                </a:solidFill>
              </a:rPr>
              <a:t>اي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الفرق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بينهم</a:t>
            </a:r>
            <a:r>
              <a:rPr lang="en-US" b="1" dirty="0">
                <a:solidFill>
                  <a:schemeClr val="bg1"/>
                </a:solidFill>
              </a:rPr>
              <a:t> 
</a:t>
            </a:r>
            <a:r>
              <a:rPr lang="en-US" b="1" dirty="0" err="1">
                <a:solidFill>
                  <a:schemeClr val="bg1"/>
                </a:solidFill>
              </a:rPr>
              <a:t>يلا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بينا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7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18</Slides>
  <Notes>1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19" baseType="lpstr">
      <vt:lpstr>Office Theme</vt:lpstr>
      <vt:lpstr>* JavaScript Engine</vt:lpstr>
      <vt:lpstr>عرض تقديمي في PowerPoint</vt:lpstr>
      <vt:lpstr>* JavaScript Engine 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الانواع :</vt:lpstr>
      <vt:lpstr>عرض تقديمي في PowerPoint</vt:lpstr>
      <vt:lpstr>عرض تقديمي في PowerPoint</vt:lpstr>
      <vt:lpstr>عرض تقديمي في PowerPoint</vt:lpstr>
      <vt:lpstr>كده يعتبر مش ناقصنا غير شيء واحد بس ده بيحصل ازاي  ؟!!!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JavaScript Engine</dc:title>
  <dc:creator>Guest User</dc:creator>
  <cp:lastModifiedBy>مستخدم غير معروف</cp:lastModifiedBy>
  <cp:revision>10</cp:revision>
  <dcterms:created xsi:type="dcterms:W3CDTF">2023-09-14T15:54:09Z</dcterms:created>
  <dcterms:modified xsi:type="dcterms:W3CDTF">2023-09-14T20:53:39Z</dcterms:modified>
</cp:coreProperties>
</file>