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1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F543B-860D-4BF7-81CA-D7EBE5E1A3E6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A7FE2F-BA4D-42E5-9954-AFB9434732E6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D541D664-C70A-4F60-A353-27BE7AEA412D}" type="parTrans" cxnId="{E9FCE10B-DF38-4B52-A86B-8A8524385295}">
      <dgm:prSet/>
      <dgm:spPr/>
      <dgm:t>
        <a:bodyPr/>
        <a:lstStyle/>
        <a:p>
          <a:endParaRPr lang="en-US"/>
        </a:p>
      </dgm:t>
    </dgm:pt>
    <dgm:pt modelId="{919DDDC0-1361-4428-844B-756F1A68B177}" type="sibTrans" cxnId="{E9FCE10B-DF38-4B52-A86B-8A8524385295}">
      <dgm:prSet/>
      <dgm:spPr/>
      <dgm:t>
        <a:bodyPr/>
        <a:lstStyle/>
        <a:p>
          <a:endParaRPr lang="en-US"/>
        </a:p>
      </dgm:t>
    </dgm:pt>
    <dgm:pt modelId="{03139892-EE84-46DF-B524-44F16E5FEC85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81AB0EA1-4F46-4FCB-9D14-5BB79EB6D0FE}" type="parTrans" cxnId="{82A85A27-9C6C-4BC7-87C4-27C15FE2DB42}">
      <dgm:prSet/>
      <dgm:spPr/>
      <dgm:t>
        <a:bodyPr/>
        <a:lstStyle/>
        <a:p>
          <a:endParaRPr lang="en-US"/>
        </a:p>
      </dgm:t>
    </dgm:pt>
    <dgm:pt modelId="{F0EAF2FE-CE28-425B-918B-E9346FB56A7E}" type="sibTrans" cxnId="{82A85A27-9C6C-4BC7-87C4-27C15FE2DB42}">
      <dgm:prSet/>
      <dgm:spPr/>
      <dgm:t>
        <a:bodyPr/>
        <a:lstStyle/>
        <a:p>
          <a:endParaRPr lang="en-US"/>
        </a:p>
      </dgm:t>
    </dgm:pt>
    <dgm:pt modelId="{6D1C04C5-A237-45C9-A81D-2F237E09806F}">
      <dgm:prSet phldrT="[Text]" custT="1"/>
      <dgm:spPr/>
      <dgm:t>
        <a:bodyPr/>
        <a:lstStyle/>
        <a:p>
          <a:pPr algn="just"/>
          <a:r>
            <a:rPr lang="en-US" sz="2400" b="0" dirty="0"/>
            <a:t>It provides Real-time bus location information so that they may not get delayed.</a:t>
          </a:r>
        </a:p>
      </dgm:t>
    </dgm:pt>
    <dgm:pt modelId="{BA46BA7C-D01D-4088-8CC9-2D4888E89B05}" type="parTrans" cxnId="{696B9081-4358-42CA-946C-954D433AF064}">
      <dgm:prSet/>
      <dgm:spPr/>
      <dgm:t>
        <a:bodyPr/>
        <a:lstStyle/>
        <a:p>
          <a:endParaRPr lang="en-US"/>
        </a:p>
      </dgm:t>
    </dgm:pt>
    <dgm:pt modelId="{E0837CB0-C5BA-4DE8-B73A-9E5251EEB0D3}" type="sibTrans" cxnId="{696B9081-4358-42CA-946C-954D433AF064}">
      <dgm:prSet/>
      <dgm:spPr/>
      <dgm:t>
        <a:bodyPr/>
        <a:lstStyle/>
        <a:p>
          <a:endParaRPr lang="en-US"/>
        </a:p>
      </dgm:t>
    </dgm:pt>
    <dgm:pt modelId="{57AF6A38-3210-4163-AC78-5ADF7139142E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7053BC02-3FA2-4423-81EE-089AAFB1AD2B}" type="parTrans" cxnId="{8287E2A4-C692-432B-BCFA-F5B451F2F815}">
      <dgm:prSet/>
      <dgm:spPr/>
      <dgm:t>
        <a:bodyPr/>
        <a:lstStyle/>
        <a:p>
          <a:endParaRPr lang="en-US"/>
        </a:p>
      </dgm:t>
    </dgm:pt>
    <dgm:pt modelId="{F7E1B46D-B085-4096-A7E0-942D4DF82B73}" type="sibTrans" cxnId="{8287E2A4-C692-432B-BCFA-F5B451F2F815}">
      <dgm:prSet/>
      <dgm:spPr/>
      <dgm:t>
        <a:bodyPr/>
        <a:lstStyle/>
        <a:p>
          <a:endParaRPr lang="en-US"/>
        </a:p>
      </dgm:t>
    </dgm:pt>
    <dgm:pt modelId="{30916320-0DEE-4333-B2A8-C22267EFB108}">
      <dgm:prSet phldrT="[Text]" custT="1"/>
      <dgm:spPr/>
      <dgm:t>
        <a:bodyPr/>
        <a:lstStyle/>
        <a:p>
          <a:r>
            <a:rPr lang="en-US" sz="2400" b="0" dirty="0"/>
            <a:t>Integrated Google Maps in the application.</a:t>
          </a:r>
        </a:p>
      </dgm:t>
    </dgm:pt>
    <dgm:pt modelId="{39E163C2-6E3B-439B-958B-FA25F728246C}" type="sibTrans" cxnId="{946B1A2A-245F-445A-A57B-7080D319AB33}">
      <dgm:prSet/>
      <dgm:spPr/>
      <dgm:t>
        <a:bodyPr/>
        <a:lstStyle/>
        <a:p>
          <a:endParaRPr lang="en-US"/>
        </a:p>
      </dgm:t>
    </dgm:pt>
    <dgm:pt modelId="{743DD865-D3D7-4B19-B395-40D9D0E2DFD1}" type="parTrans" cxnId="{946B1A2A-245F-445A-A57B-7080D319AB33}">
      <dgm:prSet/>
      <dgm:spPr/>
      <dgm:t>
        <a:bodyPr/>
        <a:lstStyle/>
        <a:p>
          <a:endParaRPr lang="en-US"/>
        </a:p>
      </dgm:t>
    </dgm:pt>
    <dgm:pt modelId="{6796D99F-DC00-4520-BE41-232B898F1864}">
      <dgm:prSet phldrT="[Text]" custT="1"/>
      <dgm:spPr/>
      <dgm:t>
        <a:bodyPr/>
        <a:lstStyle/>
        <a:p>
          <a:pPr algn="l"/>
          <a:r>
            <a:rPr lang="en-US" sz="2400" b="0" dirty="0"/>
            <a:t>Focus on to providing them more convenience with bus schedules.</a:t>
          </a:r>
          <a:endParaRPr lang="en-US" sz="2400" dirty="0"/>
        </a:p>
      </dgm:t>
    </dgm:pt>
    <dgm:pt modelId="{8B8A09D8-56AF-4848-91E4-9ED94B9787C3}" type="parTrans" cxnId="{DE4B2620-1016-49BC-A300-6A507B932AB1}">
      <dgm:prSet/>
      <dgm:spPr/>
      <dgm:t>
        <a:bodyPr/>
        <a:lstStyle/>
        <a:p>
          <a:endParaRPr lang="en-US"/>
        </a:p>
      </dgm:t>
    </dgm:pt>
    <dgm:pt modelId="{5D94D4F3-57DC-48FF-BD2C-BFA897C61767}" type="sibTrans" cxnId="{DE4B2620-1016-49BC-A300-6A507B932AB1}">
      <dgm:prSet/>
      <dgm:spPr/>
      <dgm:t>
        <a:bodyPr/>
        <a:lstStyle/>
        <a:p>
          <a:endParaRPr lang="en-US"/>
        </a:p>
      </dgm:t>
    </dgm:pt>
    <dgm:pt modelId="{A16868B2-1F7C-40A9-B6C7-9C529E65E38E}" type="pres">
      <dgm:prSet presAssocID="{898F543B-860D-4BF7-81CA-D7EBE5E1A3E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2B03F46-2964-41BB-8E40-DA98F97C4E33}" type="pres">
      <dgm:prSet presAssocID="{F3A7FE2F-BA4D-42E5-9954-AFB9434732E6}" presName="composite" presStyleCnt="0"/>
      <dgm:spPr/>
    </dgm:pt>
    <dgm:pt modelId="{06D46205-0D76-465A-AC7E-6594C94913D5}" type="pres">
      <dgm:prSet presAssocID="{F3A7FE2F-BA4D-42E5-9954-AFB9434732E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369FE1-0CE4-4AA5-88A0-4F5BC847632D}" type="pres">
      <dgm:prSet presAssocID="{F3A7FE2F-BA4D-42E5-9954-AFB9434732E6}" presName="descendantText" presStyleLbl="alignAcc1" presStyleIdx="0" presStyleCnt="3" custScaleY="100000" custLinFactNeighborX="266" custLinFactNeighborY="62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947680E-BC9F-4766-8DDF-865F05209675}" type="pres">
      <dgm:prSet presAssocID="{919DDDC0-1361-4428-844B-756F1A68B177}" presName="sp" presStyleCnt="0"/>
      <dgm:spPr/>
    </dgm:pt>
    <dgm:pt modelId="{936B3B26-63AF-44B9-9032-A54E63EA026C}" type="pres">
      <dgm:prSet presAssocID="{03139892-EE84-46DF-B524-44F16E5FEC85}" presName="composite" presStyleCnt="0"/>
      <dgm:spPr/>
    </dgm:pt>
    <dgm:pt modelId="{30B57377-DD56-47A9-AE40-47C7AE11035B}" type="pres">
      <dgm:prSet presAssocID="{03139892-EE84-46DF-B524-44F16E5FEC8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06931C-C0EE-48F7-829E-1AA6AAD75C64}" type="pres">
      <dgm:prSet presAssocID="{03139892-EE84-46DF-B524-44F16E5FEC85}" presName="descendantText" presStyleLbl="alignAcc1" presStyleIdx="1" presStyleCnt="3" custScaleX="101063" custScaleY="97893" custLinFactNeighborX="-266" custLinFactNeighborY="85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6B9D0C-93C4-4A1E-86D1-1A4D2C898171}" type="pres">
      <dgm:prSet presAssocID="{F0EAF2FE-CE28-425B-918B-E9346FB56A7E}" presName="sp" presStyleCnt="0"/>
      <dgm:spPr/>
    </dgm:pt>
    <dgm:pt modelId="{D1DFFD27-48F3-41EF-A859-02AE665E22DC}" type="pres">
      <dgm:prSet presAssocID="{57AF6A38-3210-4163-AC78-5ADF7139142E}" presName="composite" presStyleCnt="0"/>
      <dgm:spPr/>
    </dgm:pt>
    <dgm:pt modelId="{5BDDD156-43B4-497D-9C93-D4B77861157A}" type="pres">
      <dgm:prSet presAssocID="{57AF6A38-3210-4163-AC78-5ADF7139142E}" presName="parentText" presStyleLbl="alignNode1" presStyleIdx="2" presStyleCnt="3" custLinFactNeighborX="1751" custLinFactNeighborY="34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8C6513-A241-4ACF-9527-301A440EA70A}" type="pres">
      <dgm:prSet presAssocID="{57AF6A38-3210-4163-AC78-5ADF7139142E}" presName="descendantText" presStyleLbl="alignAcc1" presStyleIdx="2" presStyleCnt="3" custLinFactNeighborX="193" custLinFactNeighborY="1297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AE41CC9-612E-4346-90B5-8CAAC45CA48A}" type="presOf" srcId="{898F543B-860D-4BF7-81CA-D7EBE5E1A3E6}" destId="{A16868B2-1F7C-40A9-B6C7-9C529E65E38E}" srcOrd="0" destOrd="0" presId="urn:microsoft.com/office/officeart/2005/8/layout/chevron2"/>
    <dgm:cxn modelId="{38C2E486-48AC-4E9E-8921-B379FF275144}" type="presOf" srcId="{03139892-EE84-46DF-B524-44F16E5FEC85}" destId="{30B57377-DD56-47A9-AE40-47C7AE11035B}" srcOrd="0" destOrd="0" presId="urn:microsoft.com/office/officeart/2005/8/layout/chevron2"/>
    <dgm:cxn modelId="{696B9081-4358-42CA-946C-954D433AF064}" srcId="{03139892-EE84-46DF-B524-44F16E5FEC85}" destId="{6D1C04C5-A237-45C9-A81D-2F237E09806F}" srcOrd="0" destOrd="0" parTransId="{BA46BA7C-D01D-4088-8CC9-2D4888E89B05}" sibTransId="{E0837CB0-C5BA-4DE8-B73A-9E5251EEB0D3}"/>
    <dgm:cxn modelId="{1F06FD61-CBD3-4B80-8AF1-587B460CFCB4}" type="presOf" srcId="{57AF6A38-3210-4163-AC78-5ADF7139142E}" destId="{5BDDD156-43B4-497D-9C93-D4B77861157A}" srcOrd="0" destOrd="0" presId="urn:microsoft.com/office/officeart/2005/8/layout/chevron2"/>
    <dgm:cxn modelId="{946B1A2A-245F-445A-A57B-7080D319AB33}" srcId="{57AF6A38-3210-4163-AC78-5ADF7139142E}" destId="{30916320-0DEE-4333-B2A8-C22267EFB108}" srcOrd="0" destOrd="0" parTransId="{743DD865-D3D7-4B19-B395-40D9D0E2DFD1}" sibTransId="{39E163C2-6E3B-439B-958B-FA25F728246C}"/>
    <dgm:cxn modelId="{DE4B2620-1016-49BC-A300-6A507B932AB1}" srcId="{F3A7FE2F-BA4D-42E5-9954-AFB9434732E6}" destId="{6796D99F-DC00-4520-BE41-232B898F1864}" srcOrd="0" destOrd="0" parTransId="{8B8A09D8-56AF-4848-91E4-9ED94B9787C3}" sibTransId="{5D94D4F3-57DC-48FF-BD2C-BFA897C61767}"/>
    <dgm:cxn modelId="{82A85A27-9C6C-4BC7-87C4-27C15FE2DB42}" srcId="{898F543B-860D-4BF7-81CA-D7EBE5E1A3E6}" destId="{03139892-EE84-46DF-B524-44F16E5FEC85}" srcOrd="1" destOrd="0" parTransId="{81AB0EA1-4F46-4FCB-9D14-5BB79EB6D0FE}" sibTransId="{F0EAF2FE-CE28-425B-918B-E9346FB56A7E}"/>
    <dgm:cxn modelId="{E6E85C2E-3605-4384-852A-8FDFF48A1409}" type="presOf" srcId="{30916320-0DEE-4333-B2A8-C22267EFB108}" destId="{BF8C6513-A241-4ACF-9527-301A440EA70A}" srcOrd="0" destOrd="0" presId="urn:microsoft.com/office/officeart/2005/8/layout/chevron2"/>
    <dgm:cxn modelId="{0F806BED-9775-4922-AED4-9FCDFDC3559C}" type="presOf" srcId="{6796D99F-DC00-4520-BE41-232B898F1864}" destId="{8B369FE1-0CE4-4AA5-88A0-4F5BC847632D}" srcOrd="0" destOrd="0" presId="urn:microsoft.com/office/officeart/2005/8/layout/chevron2"/>
    <dgm:cxn modelId="{E9FCE10B-DF38-4B52-A86B-8A8524385295}" srcId="{898F543B-860D-4BF7-81CA-D7EBE5E1A3E6}" destId="{F3A7FE2F-BA4D-42E5-9954-AFB9434732E6}" srcOrd="0" destOrd="0" parTransId="{D541D664-C70A-4F60-A353-27BE7AEA412D}" sibTransId="{919DDDC0-1361-4428-844B-756F1A68B177}"/>
    <dgm:cxn modelId="{C38CB963-CD83-48BF-A527-78774E0501AB}" type="presOf" srcId="{6D1C04C5-A237-45C9-A81D-2F237E09806F}" destId="{E406931C-C0EE-48F7-829E-1AA6AAD75C64}" srcOrd="0" destOrd="0" presId="urn:microsoft.com/office/officeart/2005/8/layout/chevron2"/>
    <dgm:cxn modelId="{8287E2A4-C692-432B-BCFA-F5B451F2F815}" srcId="{898F543B-860D-4BF7-81CA-D7EBE5E1A3E6}" destId="{57AF6A38-3210-4163-AC78-5ADF7139142E}" srcOrd="2" destOrd="0" parTransId="{7053BC02-3FA2-4423-81EE-089AAFB1AD2B}" sibTransId="{F7E1B46D-B085-4096-A7E0-942D4DF82B73}"/>
    <dgm:cxn modelId="{E386502C-807D-42F1-9C09-297EC195230A}" type="presOf" srcId="{F3A7FE2F-BA4D-42E5-9954-AFB9434732E6}" destId="{06D46205-0D76-465A-AC7E-6594C94913D5}" srcOrd="0" destOrd="0" presId="urn:microsoft.com/office/officeart/2005/8/layout/chevron2"/>
    <dgm:cxn modelId="{C9B2D36E-11C0-4DB4-BB28-C5AA24DA1011}" type="presParOf" srcId="{A16868B2-1F7C-40A9-B6C7-9C529E65E38E}" destId="{82B03F46-2964-41BB-8E40-DA98F97C4E33}" srcOrd="0" destOrd="0" presId="urn:microsoft.com/office/officeart/2005/8/layout/chevron2"/>
    <dgm:cxn modelId="{B053904E-C3C6-4CFA-8A3C-C599C4848EC6}" type="presParOf" srcId="{82B03F46-2964-41BB-8E40-DA98F97C4E33}" destId="{06D46205-0D76-465A-AC7E-6594C94913D5}" srcOrd="0" destOrd="0" presId="urn:microsoft.com/office/officeart/2005/8/layout/chevron2"/>
    <dgm:cxn modelId="{418248CA-4CD1-4CE8-B993-58B6B1343F59}" type="presParOf" srcId="{82B03F46-2964-41BB-8E40-DA98F97C4E33}" destId="{8B369FE1-0CE4-4AA5-88A0-4F5BC847632D}" srcOrd="1" destOrd="0" presId="urn:microsoft.com/office/officeart/2005/8/layout/chevron2"/>
    <dgm:cxn modelId="{EDE79C40-1230-4875-BB18-43D0F33BF28B}" type="presParOf" srcId="{A16868B2-1F7C-40A9-B6C7-9C529E65E38E}" destId="{6947680E-BC9F-4766-8DDF-865F05209675}" srcOrd="1" destOrd="0" presId="urn:microsoft.com/office/officeart/2005/8/layout/chevron2"/>
    <dgm:cxn modelId="{17AE7A8A-8C9C-4F60-82C4-E8F8F0E247EB}" type="presParOf" srcId="{A16868B2-1F7C-40A9-B6C7-9C529E65E38E}" destId="{936B3B26-63AF-44B9-9032-A54E63EA026C}" srcOrd="2" destOrd="0" presId="urn:microsoft.com/office/officeart/2005/8/layout/chevron2"/>
    <dgm:cxn modelId="{9835812C-5A24-441D-91CC-BED230A603FE}" type="presParOf" srcId="{936B3B26-63AF-44B9-9032-A54E63EA026C}" destId="{30B57377-DD56-47A9-AE40-47C7AE11035B}" srcOrd="0" destOrd="0" presId="urn:microsoft.com/office/officeart/2005/8/layout/chevron2"/>
    <dgm:cxn modelId="{E4B61EAB-F13B-4A53-81E6-175D668645D7}" type="presParOf" srcId="{936B3B26-63AF-44B9-9032-A54E63EA026C}" destId="{E406931C-C0EE-48F7-829E-1AA6AAD75C64}" srcOrd="1" destOrd="0" presId="urn:microsoft.com/office/officeart/2005/8/layout/chevron2"/>
    <dgm:cxn modelId="{6AA767DD-B52B-4692-9507-D00B8D9C7998}" type="presParOf" srcId="{A16868B2-1F7C-40A9-B6C7-9C529E65E38E}" destId="{526B9D0C-93C4-4A1E-86D1-1A4D2C898171}" srcOrd="3" destOrd="0" presId="urn:microsoft.com/office/officeart/2005/8/layout/chevron2"/>
    <dgm:cxn modelId="{6BB9EFDB-0274-4894-B1A5-2E712F7ED4EA}" type="presParOf" srcId="{A16868B2-1F7C-40A9-B6C7-9C529E65E38E}" destId="{D1DFFD27-48F3-41EF-A859-02AE665E22DC}" srcOrd="4" destOrd="0" presId="urn:microsoft.com/office/officeart/2005/8/layout/chevron2"/>
    <dgm:cxn modelId="{43D75135-F376-4ECD-880C-911E620F6E63}" type="presParOf" srcId="{D1DFFD27-48F3-41EF-A859-02AE665E22DC}" destId="{5BDDD156-43B4-497D-9C93-D4B77861157A}" srcOrd="0" destOrd="0" presId="urn:microsoft.com/office/officeart/2005/8/layout/chevron2"/>
    <dgm:cxn modelId="{048DE30E-96A6-4319-9C89-D57A817E51C8}" type="presParOf" srcId="{D1DFFD27-48F3-41EF-A859-02AE665E22DC}" destId="{BF8C6513-A241-4ACF-9527-301A440EA7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7D7A8-651D-483B-A7A6-957690AC3E21}" type="doc">
      <dgm:prSet loTypeId="urn:microsoft.com/office/officeart/2005/8/layout/hList6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9E4854-0AAE-449E-8C31-581B94F85ADB}">
      <dgm:prSet phldrT="[Text]"/>
      <dgm:spPr/>
      <dgm:t>
        <a:bodyPr/>
        <a:lstStyle/>
        <a:p>
          <a:r>
            <a:rPr lang="en-US" dirty="0"/>
            <a:t>Location Information	</a:t>
          </a:r>
        </a:p>
      </dgm:t>
    </dgm:pt>
    <dgm:pt modelId="{F12F6D49-6084-4FD6-AFFF-3FEEABD3E885}" type="parTrans" cxnId="{981DCB4D-9FAB-4923-ABB4-B229A64A7B5F}">
      <dgm:prSet/>
      <dgm:spPr/>
      <dgm:t>
        <a:bodyPr/>
        <a:lstStyle/>
        <a:p>
          <a:endParaRPr lang="en-US"/>
        </a:p>
      </dgm:t>
    </dgm:pt>
    <dgm:pt modelId="{FCDB6C13-77CD-44E0-B54B-E6360B0C01DD}" type="sibTrans" cxnId="{981DCB4D-9FAB-4923-ABB4-B229A64A7B5F}">
      <dgm:prSet/>
      <dgm:spPr/>
      <dgm:t>
        <a:bodyPr/>
        <a:lstStyle/>
        <a:p>
          <a:endParaRPr lang="en-US"/>
        </a:p>
      </dgm:t>
    </dgm:pt>
    <dgm:pt modelId="{3F418029-A408-417E-BF26-60B7249EC9F3}">
      <dgm:prSet phldrT="[Text]"/>
      <dgm:spPr/>
      <dgm:t>
        <a:bodyPr/>
        <a:lstStyle/>
        <a:p>
          <a:r>
            <a:rPr lang="en-US" dirty="0"/>
            <a:t>Map</a:t>
          </a:r>
        </a:p>
      </dgm:t>
    </dgm:pt>
    <dgm:pt modelId="{B4083E7E-D284-49C9-A270-CFE0EE3D053C}" type="parTrans" cxnId="{066D06F9-41B6-45BC-9B7C-BB87ED19B1AA}">
      <dgm:prSet/>
      <dgm:spPr/>
      <dgm:t>
        <a:bodyPr/>
        <a:lstStyle/>
        <a:p>
          <a:endParaRPr lang="en-US"/>
        </a:p>
      </dgm:t>
    </dgm:pt>
    <dgm:pt modelId="{4B35B827-C4D7-47E0-A590-CB0C051783D0}" type="sibTrans" cxnId="{066D06F9-41B6-45BC-9B7C-BB87ED19B1AA}">
      <dgm:prSet/>
      <dgm:spPr/>
      <dgm:t>
        <a:bodyPr/>
        <a:lstStyle/>
        <a:p>
          <a:endParaRPr lang="en-US"/>
        </a:p>
      </dgm:t>
    </dgm:pt>
    <dgm:pt modelId="{E8DD6DD1-8F14-4446-8A09-51A051BA78F4}">
      <dgm:prSet phldrT="[Text]"/>
      <dgm:spPr/>
      <dgm:t>
        <a:bodyPr/>
        <a:lstStyle/>
        <a:p>
          <a:r>
            <a:rPr lang="en-US" dirty="0"/>
            <a:t>Bus/Route Information</a:t>
          </a:r>
        </a:p>
      </dgm:t>
    </dgm:pt>
    <dgm:pt modelId="{7D23BBA8-A77B-40A8-A505-D92FBD114806}" type="parTrans" cxnId="{38D25EEA-4B4E-456F-A887-CFCB93A02851}">
      <dgm:prSet/>
      <dgm:spPr/>
      <dgm:t>
        <a:bodyPr/>
        <a:lstStyle/>
        <a:p>
          <a:endParaRPr lang="en-US"/>
        </a:p>
      </dgm:t>
    </dgm:pt>
    <dgm:pt modelId="{24F60CBC-0825-408E-A14C-C7A7B964D68F}" type="sibTrans" cxnId="{38D25EEA-4B4E-456F-A887-CFCB93A02851}">
      <dgm:prSet/>
      <dgm:spPr/>
      <dgm:t>
        <a:bodyPr/>
        <a:lstStyle/>
        <a:p>
          <a:endParaRPr lang="en-US"/>
        </a:p>
      </dgm:t>
    </dgm:pt>
    <dgm:pt modelId="{72FC7301-1325-4D43-AF0D-61E851D1EEDD}" type="pres">
      <dgm:prSet presAssocID="{1C47D7A8-651D-483B-A7A6-957690AC3E2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892E9CB-2BE4-4981-89F8-C7F56E97D01C}" type="pres">
      <dgm:prSet presAssocID="{849E4854-0AAE-449E-8C31-581B94F85AD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B9F3AC-32A6-410C-849B-08447AA18892}" type="pres">
      <dgm:prSet presAssocID="{FCDB6C13-77CD-44E0-B54B-E6360B0C01DD}" presName="sibTrans" presStyleCnt="0"/>
      <dgm:spPr/>
      <dgm:t>
        <a:bodyPr/>
        <a:lstStyle/>
        <a:p>
          <a:endParaRPr lang="en-IN"/>
        </a:p>
      </dgm:t>
    </dgm:pt>
    <dgm:pt modelId="{089F458E-CB07-40BF-ACBC-1303F1979429}" type="pres">
      <dgm:prSet presAssocID="{3F418029-A408-417E-BF26-60B7249EC9F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1CB884-F1AB-4495-8250-927B9764A90A}" type="pres">
      <dgm:prSet presAssocID="{4B35B827-C4D7-47E0-A590-CB0C051783D0}" presName="sibTrans" presStyleCnt="0"/>
      <dgm:spPr/>
      <dgm:t>
        <a:bodyPr/>
        <a:lstStyle/>
        <a:p>
          <a:endParaRPr lang="en-IN"/>
        </a:p>
      </dgm:t>
    </dgm:pt>
    <dgm:pt modelId="{8DB737E9-9450-44E5-9746-CCAD396898C4}" type="pres">
      <dgm:prSet presAssocID="{E8DD6DD1-8F14-4446-8A09-51A051BA78F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08A88B5-D891-41AF-95E5-E612A1D5ACEF}" type="presOf" srcId="{3F418029-A408-417E-BF26-60B7249EC9F3}" destId="{089F458E-CB07-40BF-ACBC-1303F1979429}" srcOrd="0" destOrd="0" presId="urn:microsoft.com/office/officeart/2005/8/layout/hList6"/>
    <dgm:cxn modelId="{7BD22102-29FE-44C1-ADF2-9B493C9E9C7C}" type="presOf" srcId="{849E4854-0AAE-449E-8C31-581B94F85ADB}" destId="{3892E9CB-2BE4-4981-89F8-C7F56E97D01C}" srcOrd="0" destOrd="0" presId="urn:microsoft.com/office/officeart/2005/8/layout/hList6"/>
    <dgm:cxn modelId="{981DCB4D-9FAB-4923-ABB4-B229A64A7B5F}" srcId="{1C47D7A8-651D-483B-A7A6-957690AC3E21}" destId="{849E4854-0AAE-449E-8C31-581B94F85ADB}" srcOrd="0" destOrd="0" parTransId="{F12F6D49-6084-4FD6-AFFF-3FEEABD3E885}" sibTransId="{FCDB6C13-77CD-44E0-B54B-E6360B0C01DD}"/>
    <dgm:cxn modelId="{38D25EEA-4B4E-456F-A887-CFCB93A02851}" srcId="{1C47D7A8-651D-483B-A7A6-957690AC3E21}" destId="{E8DD6DD1-8F14-4446-8A09-51A051BA78F4}" srcOrd="2" destOrd="0" parTransId="{7D23BBA8-A77B-40A8-A505-D92FBD114806}" sibTransId="{24F60CBC-0825-408E-A14C-C7A7B964D68F}"/>
    <dgm:cxn modelId="{3B1F2C34-B8C2-48AD-AA2B-CFF56278C11E}" type="presOf" srcId="{E8DD6DD1-8F14-4446-8A09-51A051BA78F4}" destId="{8DB737E9-9450-44E5-9746-CCAD396898C4}" srcOrd="0" destOrd="0" presId="urn:microsoft.com/office/officeart/2005/8/layout/hList6"/>
    <dgm:cxn modelId="{066D06F9-41B6-45BC-9B7C-BB87ED19B1AA}" srcId="{1C47D7A8-651D-483B-A7A6-957690AC3E21}" destId="{3F418029-A408-417E-BF26-60B7249EC9F3}" srcOrd="1" destOrd="0" parTransId="{B4083E7E-D284-49C9-A270-CFE0EE3D053C}" sibTransId="{4B35B827-C4D7-47E0-A590-CB0C051783D0}"/>
    <dgm:cxn modelId="{CD72B493-4D0B-4DB1-8BFE-44B510F0B29D}" type="presOf" srcId="{1C47D7A8-651D-483B-A7A6-957690AC3E21}" destId="{72FC7301-1325-4D43-AF0D-61E851D1EEDD}" srcOrd="0" destOrd="0" presId="urn:microsoft.com/office/officeart/2005/8/layout/hList6"/>
    <dgm:cxn modelId="{04B9A97F-321F-4BEA-9B40-0E4DE620FF31}" type="presParOf" srcId="{72FC7301-1325-4D43-AF0D-61E851D1EEDD}" destId="{3892E9CB-2BE4-4981-89F8-C7F56E97D01C}" srcOrd="0" destOrd="0" presId="urn:microsoft.com/office/officeart/2005/8/layout/hList6"/>
    <dgm:cxn modelId="{D5D98533-E431-4F8F-966E-BC9577BCEFE4}" type="presParOf" srcId="{72FC7301-1325-4D43-AF0D-61E851D1EEDD}" destId="{EAB9F3AC-32A6-410C-849B-08447AA18892}" srcOrd="1" destOrd="0" presId="urn:microsoft.com/office/officeart/2005/8/layout/hList6"/>
    <dgm:cxn modelId="{B3521566-2490-4285-B89D-A34D2A5DAD75}" type="presParOf" srcId="{72FC7301-1325-4D43-AF0D-61E851D1EEDD}" destId="{089F458E-CB07-40BF-ACBC-1303F1979429}" srcOrd="2" destOrd="0" presId="urn:microsoft.com/office/officeart/2005/8/layout/hList6"/>
    <dgm:cxn modelId="{5741C15D-BF17-4B28-9651-108D4030E8B6}" type="presParOf" srcId="{72FC7301-1325-4D43-AF0D-61E851D1EEDD}" destId="{931CB884-F1AB-4495-8250-927B9764A90A}" srcOrd="3" destOrd="0" presId="urn:microsoft.com/office/officeart/2005/8/layout/hList6"/>
    <dgm:cxn modelId="{3C9D7EFE-3C4A-49E0-AB8B-65EEDD9195F5}" type="presParOf" srcId="{72FC7301-1325-4D43-AF0D-61E851D1EEDD}" destId="{8DB737E9-9450-44E5-9746-CCAD396898C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89557A-0756-4855-BFFC-B7F8B83D54A2}" type="doc">
      <dgm:prSet loTypeId="urn:microsoft.com/office/officeart/2005/8/layout/chevron2" loCatId="process" qsTypeId="urn:microsoft.com/office/officeart/2005/8/quickstyle/3d2#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CE3BAC-3CD0-45ED-A4F5-89318266CA74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EBE3CBA-ADB3-4A6A-B4BA-153767D4F85B}" type="parTrans" cxnId="{CFFCEF78-F12C-4B5E-A39D-04FBDB14E63F}">
      <dgm:prSet/>
      <dgm:spPr/>
      <dgm:t>
        <a:bodyPr/>
        <a:lstStyle/>
        <a:p>
          <a:endParaRPr lang="en-US"/>
        </a:p>
      </dgm:t>
    </dgm:pt>
    <dgm:pt modelId="{1BF6139F-30AB-4F14-951B-5B4C7B08C7FF}" type="sibTrans" cxnId="{CFFCEF78-F12C-4B5E-A39D-04FBDB14E63F}">
      <dgm:prSet/>
      <dgm:spPr/>
      <dgm:t>
        <a:bodyPr/>
        <a:lstStyle/>
        <a:p>
          <a:endParaRPr lang="en-US"/>
        </a:p>
      </dgm:t>
    </dgm:pt>
    <dgm:pt modelId="{2779DBE2-1ACC-4C70-B714-C7B5684CA56B}">
      <dgm:prSet phldrT="[Text]" custT="1"/>
      <dgm:spPr/>
      <dgm:t>
        <a:bodyPr/>
        <a:lstStyle/>
        <a:p>
          <a:pPr algn="just"/>
          <a:r>
            <a:rPr lang="en-US" sz="2400" dirty="0">
              <a:latin typeface="+mn-lt"/>
              <a:cs typeface="Calibri" pitchFamily="34" charset="0"/>
            </a:rPr>
            <a:t>Client will ask for the location of the bus through his android device. Request to the Server is made automatically</a:t>
          </a:r>
          <a:r>
            <a:rPr lang="en-US" sz="2400" dirty="0">
              <a:latin typeface="Calibri" pitchFamily="34" charset="0"/>
              <a:cs typeface="Calibri" pitchFamily="34" charset="0"/>
            </a:rPr>
            <a:t>.</a:t>
          </a:r>
        </a:p>
      </dgm:t>
    </dgm:pt>
    <dgm:pt modelId="{0603F169-C883-4C24-B448-DE07619095D5}" type="parTrans" cxnId="{9CF848E5-E5CA-44AB-B862-17C838EB1079}">
      <dgm:prSet/>
      <dgm:spPr/>
      <dgm:t>
        <a:bodyPr/>
        <a:lstStyle/>
        <a:p>
          <a:endParaRPr lang="en-US"/>
        </a:p>
      </dgm:t>
    </dgm:pt>
    <dgm:pt modelId="{A2C5F18B-2F6F-4762-B149-CB0DADBEAFB5}" type="sibTrans" cxnId="{9CF848E5-E5CA-44AB-B862-17C838EB1079}">
      <dgm:prSet/>
      <dgm:spPr/>
      <dgm:t>
        <a:bodyPr/>
        <a:lstStyle/>
        <a:p>
          <a:endParaRPr lang="en-US"/>
        </a:p>
      </dgm:t>
    </dgm:pt>
    <dgm:pt modelId="{4E8D22AD-B4EC-44A2-92F3-93628868E04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8ACFEE04-D021-4C29-B76E-0CFC2CC9F344}" type="parTrans" cxnId="{3398A8FE-B80A-488D-B540-17166B3568E0}">
      <dgm:prSet/>
      <dgm:spPr/>
      <dgm:t>
        <a:bodyPr/>
        <a:lstStyle/>
        <a:p>
          <a:endParaRPr lang="en-US"/>
        </a:p>
      </dgm:t>
    </dgm:pt>
    <dgm:pt modelId="{9815F525-27C5-4D52-BA54-3C6D977B5AB9}" type="sibTrans" cxnId="{3398A8FE-B80A-488D-B540-17166B3568E0}">
      <dgm:prSet/>
      <dgm:spPr/>
      <dgm:t>
        <a:bodyPr/>
        <a:lstStyle/>
        <a:p>
          <a:endParaRPr lang="en-US"/>
        </a:p>
      </dgm:t>
    </dgm:pt>
    <dgm:pt modelId="{A576A500-36EB-4FF1-A508-D8175248DEA4}">
      <dgm:prSet phldrT="[Text]" custT="1"/>
      <dgm:spPr/>
      <dgm:t>
        <a:bodyPr/>
        <a:lstStyle/>
        <a:p>
          <a:r>
            <a:rPr lang="en-US" sz="2400" dirty="0">
              <a:latin typeface="+mn-lt"/>
              <a:cs typeface="Calibri" pitchFamily="34" charset="0"/>
            </a:rPr>
            <a:t>Bus is equipped with GPS device.</a:t>
          </a:r>
        </a:p>
      </dgm:t>
    </dgm:pt>
    <dgm:pt modelId="{1F7D51D7-5C0E-4E7B-A333-4676A8614661}" type="parTrans" cxnId="{4F4820EE-7BB6-4517-8B5B-3C8C39DC6AA1}">
      <dgm:prSet/>
      <dgm:spPr/>
      <dgm:t>
        <a:bodyPr/>
        <a:lstStyle/>
        <a:p>
          <a:endParaRPr lang="en-US"/>
        </a:p>
      </dgm:t>
    </dgm:pt>
    <dgm:pt modelId="{0C920291-AB56-48B2-A992-A880FC144BB8}" type="sibTrans" cxnId="{4F4820EE-7BB6-4517-8B5B-3C8C39DC6AA1}">
      <dgm:prSet/>
      <dgm:spPr/>
      <dgm:t>
        <a:bodyPr/>
        <a:lstStyle/>
        <a:p>
          <a:endParaRPr lang="en-US"/>
        </a:p>
      </dgm:t>
    </dgm:pt>
    <dgm:pt modelId="{80AA349B-32B2-4080-A60F-89C5295FA9B0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9D7B6E1C-338F-4E5A-8250-4AA9C3759FC6}" type="parTrans" cxnId="{0A94BAFA-4D35-4A88-A38A-30CA4B670842}">
      <dgm:prSet/>
      <dgm:spPr/>
      <dgm:t>
        <a:bodyPr/>
        <a:lstStyle/>
        <a:p>
          <a:endParaRPr lang="en-US"/>
        </a:p>
      </dgm:t>
    </dgm:pt>
    <dgm:pt modelId="{6E042001-D8A2-4C7A-B539-20869AAF1EBA}" type="sibTrans" cxnId="{0A94BAFA-4D35-4A88-A38A-30CA4B670842}">
      <dgm:prSet/>
      <dgm:spPr/>
      <dgm:t>
        <a:bodyPr/>
        <a:lstStyle/>
        <a:p>
          <a:endParaRPr lang="en-US"/>
        </a:p>
      </dgm:t>
    </dgm:pt>
    <dgm:pt modelId="{133FED7D-4B6F-456D-94A2-2E95CF67ABC7}">
      <dgm:prSet phldrT="[Text]" custT="1"/>
      <dgm:spPr/>
      <dgm:t>
        <a:bodyPr/>
        <a:lstStyle/>
        <a:p>
          <a:pPr algn="just"/>
          <a:r>
            <a:rPr lang="en-US" sz="2400" b="0" dirty="0">
              <a:latin typeface="+mn-lt"/>
              <a:cs typeface="Calibri" pitchFamily="34" charset="0"/>
            </a:rPr>
            <a:t>Server will handle the locations and deliver it to the intended client.</a:t>
          </a:r>
        </a:p>
      </dgm:t>
    </dgm:pt>
    <dgm:pt modelId="{D4F049AD-732E-4EFE-87ED-EB488AB77E0A}" type="parTrans" cxnId="{CCD15721-DC5B-4A25-AAE9-B16F07ABE3A0}">
      <dgm:prSet/>
      <dgm:spPr/>
      <dgm:t>
        <a:bodyPr/>
        <a:lstStyle/>
        <a:p>
          <a:endParaRPr lang="en-US"/>
        </a:p>
      </dgm:t>
    </dgm:pt>
    <dgm:pt modelId="{3B0111B4-FF0E-4BD4-847C-1CC78C9B227D}" type="sibTrans" cxnId="{CCD15721-DC5B-4A25-AAE9-B16F07ABE3A0}">
      <dgm:prSet/>
      <dgm:spPr/>
      <dgm:t>
        <a:bodyPr/>
        <a:lstStyle/>
        <a:p>
          <a:endParaRPr lang="en-US"/>
        </a:p>
      </dgm:t>
    </dgm:pt>
    <dgm:pt modelId="{D35320D6-3B89-440A-94DC-25A9331BBF90}">
      <dgm:prSet custT="1"/>
      <dgm:spPr/>
      <dgm:t>
        <a:bodyPr/>
        <a:lstStyle/>
        <a:p>
          <a:r>
            <a:rPr lang="en-US" sz="2400" dirty="0">
              <a:latin typeface="+mn-lt"/>
              <a:cs typeface="Calibri" pitchFamily="34" charset="0"/>
            </a:rPr>
            <a:t>Through GPS it will find its location and deliver it to Server</a:t>
          </a:r>
          <a:r>
            <a:rPr lang="en-US" sz="2000" dirty="0">
              <a:latin typeface="+mn-lt"/>
              <a:cs typeface="Calibri" pitchFamily="34" charset="0"/>
            </a:rPr>
            <a:t>.</a:t>
          </a:r>
        </a:p>
      </dgm:t>
    </dgm:pt>
    <dgm:pt modelId="{02B6B101-D723-4B8F-BB21-8D6A217DCD3E}" type="parTrans" cxnId="{F194BD19-1323-43AE-82F7-73EF93C35977}">
      <dgm:prSet/>
      <dgm:spPr/>
      <dgm:t>
        <a:bodyPr/>
        <a:lstStyle/>
        <a:p>
          <a:endParaRPr lang="en-US"/>
        </a:p>
      </dgm:t>
    </dgm:pt>
    <dgm:pt modelId="{7045819D-D9B8-4382-BF71-CACE1B24BB86}" type="sibTrans" cxnId="{F194BD19-1323-43AE-82F7-73EF93C35977}">
      <dgm:prSet/>
      <dgm:spPr/>
      <dgm:t>
        <a:bodyPr/>
        <a:lstStyle/>
        <a:p>
          <a:endParaRPr lang="en-US"/>
        </a:p>
      </dgm:t>
    </dgm:pt>
    <dgm:pt modelId="{720FBDBB-ACC3-4C92-8870-4E0BC7967F9F}" type="pres">
      <dgm:prSet presAssocID="{6C89557A-0756-4855-BFFC-B7F8B83D54A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6949A76-7705-4284-8626-65416FBE701E}" type="pres">
      <dgm:prSet presAssocID="{FCCE3BAC-3CD0-45ED-A4F5-89318266CA74}" presName="composite" presStyleCnt="0"/>
      <dgm:spPr/>
    </dgm:pt>
    <dgm:pt modelId="{09A2FBFE-70A0-493B-BE72-85934081294A}" type="pres">
      <dgm:prSet presAssocID="{FCCE3BAC-3CD0-45ED-A4F5-89318266CA7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1EC408-B945-4E22-BADD-A3A1D4A085D5}" type="pres">
      <dgm:prSet presAssocID="{FCCE3BAC-3CD0-45ED-A4F5-89318266CA74}" presName="descendantText" presStyleLbl="alignAcc1" presStyleIdx="0" presStyleCnt="3" custScaleY="126689" custLinFactNeighborX="-412" custLinFactNeighborY="113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F01293-0403-44BC-90D2-E1BDB10550A4}" type="pres">
      <dgm:prSet presAssocID="{1BF6139F-30AB-4F14-951B-5B4C7B08C7FF}" presName="sp" presStyleCnt="0"/>
      <dgm:spPr/>
    </dgm:pt>
    <dgm:pt modelId="{A4886344-B50F-4041-B7EF-7CEC55A0713A}" type="pres">
      <dgm:prSet presAssocID="{4E8D22AD-B4EC-44A2-92F3-93628868E040}" presName="composite" presStyleCnt="0"/>
      <dgm:spPr/>
    </dgm:pt>
    <dgm:pt modelId="{110A0521-EFD5-4EE7-B62D-171F2778DFBE}" type="pres">
      <dgm:prSet presAssocID="{4E8D22AD-B4EC-44A2-92F3-93628868E04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7AD1BB-B6A8-4B5A-A16E-63A66B3AFC33}" type="pres">
      <dgm:prSet presAssocID="{4E8D22AD-B4EC-44A2-92F3-93628868E040}" presName="descendantText" presStyleLbl="alignAcc1" presStyleIdx="1" presStyleCnt="3" custScaleY="139816" custLinFactNeighborX="71" custLinFactNeighborY="392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A656A6-45CB-4209-8913-406C375620A4}" type="pres">
      <dgm:prSet presAssocID="{9815F525-27C5-4D52-BA54-3C6D977B5AB9}" presName="sp" presStyleCnt="0"/>
      <dgm:spPr/>
    </dgm:pt>
    <dgm:pt modelId="{3F48EA8F-8776-4FB5-9B00-74FC4C170654}" type="pres">
      <dgm:prSet presAssocID="{80AA349B-32B2-4080-A60F-89C5295FA9B0}" presName="composite" presStyleCnt="0"/>
      <dgm:spPr/>
    </dgm:pt>
    <dgm:pt modelId="{6B07B056-F256-4E2F-8C14-EFF4530B651F}" type="pres">
      <dgm:prSet presAssocID="{80AA349B-32B2-4080-A60F-89C5295FA9B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7066B6-ABFE-4C12-A8B4-A1C0354F0AD5}" type="pres">
      <dgm:prSet presAssocID="{80AA349B-32B2-4080-A60F-89C5295FA9B0}" presName="descendantText" presStyleLbl="alignAcc1" presStyleIdx="2" presStyleCnt="3" custLinFactNeighborY="422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ED0CEF3-6A6E-47A4-8487-372B8D0186AF}" type="presOf" srcId="{80AA349B-32B2-4080-A60F-89C5295FA9B0}" destId="{6B07B056-F256-4E2F-8C14-EFF4530B651F}" srcOrd="0" destOrd="0" presId="urn:microsoft.com/office/officeart/2005/8/layout/chevron2"/>
    <dgm:cxn modelId="{3398A8FE-B80A-488D-B540-17166B3568E0}" srcId="{6C89557A-0756-4855-BFFC-B7F8B83D54A2}" destId="{4E8D22AD-B4EC-44A2-92F3-93628868E040}" srcOrd="1" destOrd="0" parTransId="{8ACFEE04-D021-4C29-B76E-0CFC2CC9F344}" sibTransId="{9815F525-27C5-4D52-BA54-3C6D977B5AB9}"/>
    <dgm:cxn modelId="{1D6C4BC3-219D-4F14-A7FF-5CE84B74381E}" type="presOf" srcId="{D35320D6-3B89-440A-94DC-25A9331BBF90}" destId="{E27AD1BB-B6A8-4B5A-A16E-63A66B3AFC33}" srcOrd="0" destOrd="1" presId="urn:microsoft.com/office/officeart/2005/8/layout/chevron2"/>
    <dgm:cxn modelId="{CCD15721-DC5B-4A25-AAE9-B16F07ABE3A0}" srcId="{80AA349B-32B2-4080-A60F-89C5295FA9B0}" destId="{133FED7D-4B6F-456D-94A2-2E95CF67ABC7}" srcOrd="0" destOrd="0" parTransId="{D4F049AD-732E-4EFE-87ED-EB488AB77E0A}" sibTransId="{3B0111B4-FF0E-4BD4-847C-1CC78C9B227D}"/>
    <dgm:cxn modelId="{9CF848E5-E5CA-44AB-B862-17C838EB1079}" srcId="{FCCE3BAC-3CD0-45ED-A4F5-89318266CA74}" destId="{2779DBE2-1ACC-4C70-B714-C7B5684CA56B}" srcOrd="0" destOrd="0" parTransId="{0603F169-C883-4C24-B448-DE07619095D5}" sibTransId="{A2C5F18B-2F6F-4762-B149-CB0DADBEAFB5}"/>
    <dgm:cxn modelId="{8474670F-D79B-4B23-A241-F3A928362D09}" type="presOf" srcId="{133FED7D-4B6F-456D-94A2-2E95CF67ABC7}" destId="{B97066B6-ABFE-4C12-A8B4-A1C0354F0AD5}" srcOrd="0" destOrd="0" presId="urn:microsoft.com/office/officeart/2005/8/layout/chevron2"/>
    <dgm:cxn modelId="{4F4820EE-7BB6-4517-8B5B-3C8C39DC6AA1}" srcId="{4E8D22AD-B4EC-44A2-92F3-93628868E040}" destId="{A576A500-36EB-4FF1-A508-D8175248DEA4}" srcOrd="0" destOrd="0" parTransId="{1F7D51D7-5C0E-4E7B-A333-4676A8614661}" sibTransId="{0C920291-AB56-48B2-A992-A880FC144BB8}"/>
    <dgm:cxn modelId="{7D9900A0-F8FC-4075-A9B3-04B2EF53C341}" type="presOf" srcId="{6C89557A-0756-4855-BFFC-B7F8B83D54A2}" destId="{720FBDBB-ACC3-4C92-8870-4E0BC7967F9F}" srcOrd="0" destOrd="0" presId="urn:microsoft.com/office/officeart/2005/8/layout/chevron2"/>
    <dgm:cxn modelId="{BE73FA22-7AE0-4E89-A18B-597DE9BCF2FE}" type="presOf" srcId="{4E8D22AD-B4EC-44A2-92F3-93628868E040}" destId="{110A0521-EFD5-4EE7-B62D-171F2778DFBE}" srcOrd="0" destOrd="0" presId="urn:microsoft.com/office/officeart/2005/8/layout/chevron2"/>
    <dgm:cxn modelId="{CFFCEF78-F12C-4B5E-A39D-04FBDB14E63F}" srcId="{6C89557A-0756-4855-BFFC-B7F8B83D54A2}" destId="{FCCE3BAC-3CD0-45ED-A4F5-89318266CA74}" srcOrd="0" destOrd="0" parTransId="{CEBE3CBA-ADB3-4A6A-B4BA-153767D4F85B}" sibTransId="{1BF6139F-30AB-4F14-951B-5B4C7B08C7FF}"/>
    <dgm:cxn modelId="{F194BD19-1323-43AE-82F7-73EF93C35977}" srcId="{4E8D22AD-B4EC-44A2-92F3-93628868E040}" destId="{D35320D6-3B89-440A-94DC-25A9331BBF90}" srcOrd="1" destOrd="0" parTransId="{02B6B101-D723-4B8F-BB21-8D6A217DCD3E}" sibTransId="{7045819D-D9B8-4382-BF71-CACE1B24BB86}"/>
    <dgm:cxn modelId="{0A94BAFA-4D35-4A88-A38A-30CA4B670842}" srcId="{6C89557A-0756-4855-BFFC-B7F8B83D54A2}" destId="{80AA349B-32B2-4080-A60F-89C5295FA9B0}" srcOrd="2" destOrd="0" parTransId="{9D7B6E1C-338F-4E5A-8250-4AA9C3759FC6}" sibTransId="{6E042001-D8A2-4C7A-B539-20869AAF1EBA}"/>
    <dgm:cxn modelId="{672681E9-7576-4A67-A9A2-4512FB1A979B}" type="presOf" srcId="{2779DBE2-1ACC-4C70-B714-C7B5684CA56B}" destId="{BA1EC408-B945-4E22-BADD-A3A1D4A085D5}" srcOrd="0" destOrd="0" presId="urn:microsoft.com/office/officeart/2005/8/layout/chevron2"/>
    <dgm:cxn modelId="{71AE212B-0DA1-49EF-AC02-AF61077C7E12}" type="presOf" srcId="{A576A500-36EB-4FF1-A508-D8175248DEA4}" destId="{E27AD1BB-B6A8-4B5A-A16E-63A66B3AFC33}" srcOrd="0" destOrd="0" presId="urn:microsoft.com/office/officeart/2005/8/layout/chevron2"/>
    <dgm:cxn modelId="{36D9C2D1-784C-4374-9E55-BA5793631DBF}" type="presOf" srcId="{FCCE3BAC-3CD0-45ED-A4F5-89318266CA74}" destId="{09A2FBFE-70A0-493B-BE72-85934081294A}" srcOrd="0" destOrd="0" presId="urn:microsoft.com/office/officeart/2005/8/layout/chevron2"/>
    <dgm:cxn modelId="{71C8F043-9DC6-460B-A905-2D0BFD37A9E7}" type="presParOf" srcId="{720FBDBB-ACC3-4C92-8870-4E0BC7967F9F}" destId="{86949A76-7705-4284-8626-65416FBE701E}" srcOrd="0" destOrd="0" presId="urn:microsoft.com/office/officeart/2005/8/layout/chevron2"/>
    <dgm:cxn modelId="{5FE9D949-3607-4E22-B049-6324694323FE}" type="presParOf" srcId="{86949A76-7705-4284-8626-65416FBE701E}" destId="{09A2FBFE-70A0-493B-BE72-85934081294A}" srcOrd="0" destOrd="0" presId="urn:microsoft.com/office/officeart/2005/8/layout/chevron2"/>
    <dgm:cxn modelId="{248475F9-7AC5-4295-B985-7CD8F4E4FDA4}" type="presParOf" srcId="{86949A76-7705-4284-8626-65416FBE701E}" destId="{BA1EC408-B945-4E22-BADD-A3A1D4A085D5}" srcOrd="1" destOrd="0" presId="urn:microsoft.com/office/officeart/2005/8/layout/chevron2"/>
    <dgm:cxn modelId="{BEDDFC1E-4A44-4D46-93F8-271751BE4D07}" type="presParOf" srcId="{720FBDBB-ACC3-4C92-8870-4E0BC7967F9F}" destId="{97F01293-0403-44BC-90D2-E1BDB10550A4}" srcOrd="1" destOrd="0" presId="urn:microsoft.com/office/officeart/2005/8/layout/chevron2"/>
    <dgm:cxn modelId="{3D9E4581-EC5F-4FB5-9D27-7C0DE849BF28}" type="presParOf" srcId="{720FBDBB-ACC3-4C92-8870-4E0BC7967F9F}" destId="{A4886344-B50F-4041-B7EF-7CEC55A0713A}" srcOrd="2" destOrd="0" presId="urn:microsoft.com/office/officeart/2005/8/layout/chevron2"/>
    <dgm:cxn modelId="{5FCA109A-9389-4387-A10E-A8C2FC3AC3E4}" type="presParOf" srcId="{A4886344-B50F-4041-B7EF-7CEC55A0713A}" destId="{110A0521-EFD5-4EE7-B62D-171F2778DFBE}" srcOrd="0" destOrd="0" presId="urn:microsoft.com/office/officeart/2005/8/layout/chevron2"/>
    <dgm:cxn modelId="{05AC7831-EAA1-4037-A2E1-2992482A3920}" type="presParOf" srcId="{A4886344-B50F-4041-B7EF-7CEC55A0713A}" destId="{E27AD1BB-B6A8-4B5A-A16E-63A66B3AFC33}" srcOrd="1" destOrd="0" presId="urn:microsoft.com/office/officeart/2005/8/layout/chevron2"/>
    <dgm:cxn modelId="{6445DE4C-A047-425B-AF92-7F8C89D4DC3F}" type="presParOf" srcId="{720FBDBB-ACC3-4C92-8870-4E0BC7967F9F}" destId="{71A656A6-45CB-4209-8913-406C375620A4}" srcOrd="3" destOrd="0" presId="urn:microsoft.com/office/officeart/2005/8/layout/chevron2"/>
    <dgm:cxn modelId="{8DC59F50-5EC4-464F-A001-1B040DD7A07A}" type="presParOf" srcId="{720FBDBB-ACC3-4C92-8870-4E0BC7967F9F}" destId="{3F48EA8F-8776-4FB5-9B00-74FC4C170654}" srcOrd="4" destOrd="0" presId="urn:microsoft.com/office/officeart/2005/8/layout/chevron2"/>
    <dgm:cxn modelId="{FC829C57-AF78-4C26-BD83-6F83BD9369E4}" type="presParOf" srcId="{3F48EA8F-8776-4FB5-9B00-74FC4C170654}" destId="{6B07B056-F256-4E2F-8C14-EFF4530B651F}" srcOrd="0" destOrd="0" presId="urn:microsoft.com/office/officeart/2005/8/layout/chevron2"/>
    <dgm:cxn modelId="{D91E0D14-8D20-4823-A6E0-E796680FF5BF}" type="presParOf" srcId="{3F48EA8F-8776-4FB5-9B00-74FC4C170654}" destId="{B97066B6-ABFE-4C12-A8B4-A1C0354F0A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46205-0D76-465A-AC7E-6594C94913D5}">
      <dsp:nvSpPr>
        <dsp:cNvPr id="0" name=""/>
        <dsp:cNvSpPr/>
      </dsp:nvSpPr>
      <dsp:spPr>
        <a:xfrm rot="5400000">
          <a:off x="-275920" y="262955"/>
          <a:ext cx="1725872" cy="12081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1</a:t>
          </a:r>
        </a:p>
      </dsp:txBody>
      <dsp:txXfrm rot="-5400000">
        <a:off x="-17039" y="608129"/>
        <a:ext cx="1208110" cy="517762"/>
      </dsp:txXfrm>
    </dsp:sp>
    <dsp:sp modelId="{8B369FE1-0CE4-4AA5-88A0-4F5BC847632D}">
      <dsp:nvSpPr>
        <dsp:cNvPr id="0" name=""/>
        <dsp:cNvSpPr/>
      </dsp:nvSpPr>
      <dsp:spPr>
        <a:xfrm rot="5400000">
          <a:off x="3853146" y="-2571408"/>
          <a:ext cx="1121817" cy="64118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/>
            <a:t>Focus on to providing them more convenience with bus schedules.</a:t>
          </a:r>
          <a:endParaRPr lang="en-US" sz="2400" kern="1200" dirty="0"/>
        </a:p>
      </dsp:txBody>
      <dsp:txXfrm rot="-5400000">
        <a:off x="1208111" y="128390"/>
        <a:ext cx="6357126" cy="1012291"/>
      </dsp:txXfrm>
    </dsp:sp>
    <dsp:sp modelId="{30B57377-DD56-47A9-AE40-47C7AE11035B}">
      <dsp:nvSpPr>
        <dsp:cNvPr id="0" name=""/>
        <dsp:cNvSpPr/>
      </dsp:nvSpPr>
      <dsp:spPr>
        <a:xfrm rot="5400000">
          <a:off x="-275920" y="1796244"/>
          <a:ext cx="1725872" cy="12081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2</a:t>
          </a:r>
        </a:p>
      </dsp:txBody>
      <dsp:txXfrm rot="-5400000">
        <a:off x="-17039" y="2141418"/>
        <a:ext cx="1208110" cy="517762"/>
      </dsp:txXfrm>
    </dsp:sp>
    <dsp:sp modelId="{E406931C-C0EE-48F7-829E-1AA6AAD75C64}">
      <dsp:nvSpPr>
        <dsp:cNvPr id="0" name=""/>
        <dsp:cNvSpPr/>
      </dsp:nvSpPr>
      <dsp:spPr>
        <a:xfrm rot="5400000">
          <a:off x="3830869" y="-1046038"/>
          <a:ext cx="1098180" cy="6480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/>
            <a:t>It provides Real-time bus location information so that they may not get delayed.</a:t>
          </a:r>
        </a:p>
      </dsp:txBody>
      <dsp:txXfrm rot="-5400000">
        <a:off x="1139936" y="1698504"/>
        <a:ext cx="6426438" cy="990962"/>
      </dsp:txXfrm>
    </dsp:sp>
    <dsp:sp modelId="{5BDDD156-43B4-497D-9C93-D4B77861157A}">
      <dsp:nvSpPr>
        <dsp:cNvPr id="0" name=""/>
        <dsp:cNvSpPr/>
      </dsp:nvSpPr>
      <dsp:spPr>
        <a:xfrm rot="5400000">
          <a:off x="-254766" y="3333608"/>
          <a:ext cx="1725872" cy="12081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/>
            <a:t>3</a:t>
          </a:r>
        </a:p>
      </dsp:txBody>
      <dsp:txXfrm rot="-5400000">
        <a:off x="4115" y="3678782"/>
        <a:ext cx="1208110" cy="517762"/>
      </dsp:txXfrm>
    </dsp:sp>
    <dsp:sp modelId="{BF8C6513-A241-4ACF-9527-301A440EA70A}">
      <dsp:nvSpPr>
        <dsp:cNvPr id="0" name=""/>
        <dsp:cNvSpPr/>
      </dsp:nvSpPr>
      <dsp:spPr>
        <a:xfrm rot="5400000">
          <a:off x="3848482" y="571116"/>
          <a:ext cx="1121817" cy="64118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/>
            <a:t>Integrated Google Maps in the application.</a:t>
          </a:r>
        </a:p>
      </dsp:txBody>
      <dsp:txXfrm rot="-5400000">
        <a:off x="1203447" y="3270915"/>
        <a:ext cx="6357126" cy="101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2E9CB-2BE4-4981-89F8-C7F56E97D01C}">
      <dsp:nvSpPr>
        <dsp:cNvPr id="0" name=""/>
        <dsp:cNvSpPr/>
      </dsp:nvSpPr>
      <dsp:spPr>
        <a:xfrm rot="16200000">
          <a:off x="-1190141" y="1191071"/>
          <a:ext cx="4800600" cy="241845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391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Location Information	</a:t>
          </a:r>
        </a:p>
      </dsp:txBody>
      <dsp:txXfrm rot="5400000">
        <a:off x="930" y="960120"/>
        <a:ext cx="2418457" cy="2880360"/>
      </dsp:txXfrm>
    </dsp:sp>
    <dsp:sp modelId="{089F458E-CB07-40BF-ACBC-1303F1979429}">
      <dsp:nvSpPr>
        <dsp:cNvPr id="0" name=""/>
        <dsp:cNvSpPr/>
      </dsp:nvSpPr>
      <dsp:spPr>
        <a:xfrm rot="16200000">
          <a:off x="1409700" y="1191071"/>
          <a:ext cx="4800600" cy="241845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391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Map</a:t>
          </a:r>
        </a:p>
      </dsp:txBody>
      <dsp:txXfrm rot="5400000">
        <a:off x="2600771" y="960120"/>
        <a:ext cx="2418457" cy="2880360"/>
      </dsp:txXfrm>
    </dsp:sp>
    <dsp:sp modelId="{8DB737E9-9450-44E5-9746-CCAD396898C4}">
      <dsp:nvSpPr>
        <dsp:cNvPr id="0" name=""/>
        <dsp:cNvSpPr/>
      </dsp:nvSpPr>
      <dsp:spPr>
        <a:xfrm rot="16200000">
          <a:off x="4009541" y="1191071"/>
          <a:ext cx="4800600" cy="241845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391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Bus/Route Information</a:t>
          </a:r>
        </a:p>
      </dsp:txBody>
      <dsp:txXfrm rot="5400000">
        <a:off x="5200612" y="960120"/>
        <a:ext cx="2418457" cy="2880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2FBFE-70A0-493B-BE72-85934081294A}">
      <dsp:nvSpPr>
        <dsp:cNvPr id="0" name=""/>
        <dsp:cNvSpPr/>
      </dsp:nvSpPr>
      <dsp:spPr>
        <a:xfrm rot="5400000">
          <a:off x="-239210" y="391340"/>
          <a:ext cx="1594734" cy="11163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1</a:t>
          </a:r>
        </a:p>
      </dsp:txBody>
      <dsp:txXfrm rot="-5400000">
        <a:off x="0" y="710287"/>
        <a:ext cx="1116314" cy="478420"/>
      </dsp:txXfrm>
    </dsp:sp>
    <dsp:sp modelId="{BA1EC408-B945-4E22-BADD-A3A1D4A085D5}">
      <dsp:nvSpPr>
        <dsp:cNvPr id="0" name=""/>
        <dsp:cNvSpPr/>
      </dsp:nvSpPr>
      <dsp:spPr>
        <a:xfrm rot="5400000">
          <a:off x="3684747" y="-2463575"/>
          <a:ext cx="1313229" cy="65036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+mn-lt"/>
              <a:cs typeface="Calibri" pitchFamily="34" charset="0"/>
            </a:rPr>
            <a:t>Client will ask for the location of the bus through his android device. Request to the Server is made automatically</a:t>
          </a:r>
          <a:r>
            <a:rPr lang="en-US" sz="2400" kern="1200" dirty="0">
              <a:latin typeface="Calibri" pitchFamily="34" charset="0"/>
              <a:cs typeface="Calibri" pitchFamily="34" charset="0"/>
            </a:rPr>
            <a:t>.</a:t>
          </a:r>
        </a:p>
      </dsp:txBody>
      <dsp:txXfrm rot="-5400000">
        <a:off x="1089520" y="195759"/>
        <a:ext cx="6439578" cy="1185015"/>
      </dsp:txXfrm>
    </dsp:sp>
    <dsp:sp modelId="{110A0521-EFD5-4EE7-B62D-171F2778DFBE}">
      <dsp:nvSpPr>
        <dsp:cNvPr id="0" name=""/>
        <dsp:cNvSpPr/>
      </dsp:nvSpPr>
      <dsp:spPr>
        <a:xfrm rot="5400000">
          <a:off x="-239210" y="2014486"/>
          <a:ext cx="1594734" cy="11163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2</a:t>
          </a:r>
        </a:p>
      </dsp:txBody>
      <dsp:txXfrm rot="-5400000">
        <a:off x="0" y="2333433"/>
        <a:ext cx="1116314" cy="478420"/>
      </dsp:txXfrm>
    </dsp:sp>
    <dsp:sp modelId="{E27AD1BB-B6A8-4B5A-A16E-63A66B3AFC33}">
      <dsp:nvSpPr>
        <dsp:cNvPr id="0" name=""/>
        <dsp:cNvSpPr/>
      </dsp:nvSpPr>
      <dsp:spPr>
        <a:xfrm rot="5400000">
          <a:off x="3643506" y="-917581"/>
          <a:ext cx="1449300" cy="65036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+mn-lt"/>
              <a:cs typeface="Calibri" pitchFamily="34" charset="0"/>
            </a:rPr>
            <a:t>Bus is equipped with GPS device.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+mn-lt"/>
              <a:cs typeface="Calibri" pitchFamily="34" charset="0"/>
            </a:rPr>
            <a:t>Through GPS it will find its location and deliver it to Server</a:t>
          </a:r>
          <a:r>
            <a:rPr lang="en-US" sz="2000" kern="1200" dirty="0">
              <a:latin typeface="+mn-lt"/>
              <a:cs typeface="Calibri" pitchFamily="34" charset="0"/>
            </a:rPr>
            <a:t>.</a:t>
          </a:r>
        </a:p>
      </dsp:txBody>
      <dsp:txXfrm rot="-5400000">
        <a:off x="1116314" y="1680360"/>
        <a:ext cx="6432936" cy="1307802"/>
      </dsp:txXfrm>
    </dsp:sp>
    <dsp:sp modelId="{6B07B056-F256-4E2F-8C14-EFF4530B651F}">
      <dsp:nvSpPr>
        <dsp:cNvPr id="0" name=""/>
        <dsp:cNvSpPr/>
      </dsp:nvSpPr>
      <dsp:spPr>
        <a:xfrm rot="5400000">
          <a:off x="-239210" y="3431271"/>
          <a:ext cx="1594734" cy="11163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3</a:t>
          </a:r>
        </a:p>
      </dsp:txBody>
      <dsp:txXfrm rot="-5400000">
        <a:off x="0" y="3750218"/>
        <a:ext cx="1116314" cy="478420"/>
      </dsp:txXfrm>
    </dsp:sp>
    <dsp:sp modelId="{B97066B6-ABFE-4C12-A8B4-A1C0354F0AD5}">
      <dsp:nvSpPr>
        <dsp:cNvPr id="0" name=""/>
        <dsp:cNvSpPr/>
      </dsp:nvSpPr>
      <dsp:spPr>
        <a:xfrm rot="5400000">
          <a:off x="3849868" y="502271"/>
          <a:ext cx="1036577" cy="65036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dirty="0">
              <a:latin typeface="+mn-lt"/>
              <a:cs typeface="Calibri" pitchFamily="34" charset="0"/>
            </a:rPr>
            <a:t>Server will handle the locations and deliver it to the intended client.</a:t>
          </a:r>
        </a:p>
      </dsp:txBody>
      <dsp:txXfrm rot="-5400000">
        <a:off x="1116314" y="3286427"/>
        <a:ext cx="6453083" cy="935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#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40B3-06C3-4EF9-9DA9-8FAE792CC3C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8248-3AA5-49CD-A392-0B8CCF13AD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40B3-06C3-4EF9-9DA9-8FAE792CC3C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8248-3AA5-49CD-A392-0B8CCF13AD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40B3-06C3-4EF9-9DA9-8FAE792CC3C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8248-3AA5-49CD-A392-0B8CCF13AD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40B3-06C3-4EF9-9DA9-8FAE792CC3C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8248-3AA5-49CD-A392-0B8CCF13AD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40B3-06C3-4EF9-9DA9-8FAE792CC3C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8248-3AA5-49CD-A392-0B8CCF13AD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40B3-06C3-4EF9-9DA9-8FAE792CC3C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8248-3AA5-49CD-A392-0B8CCF13AD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40B3-06C3-4EF9-9DA9-8FAE792CC3C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8248-3AA5-49CD-A392-0B8CCF13AD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40B3-06C3-4EF9-9DA9-8FAE792CC3C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8248-3AA5-49CD-A392-0B8CCF13AD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40B3-06C3-4EF9-9DA9-8FAE792CC3C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8248-3AA5-49CD-A392-0B8CCF13AD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40B3-06C3-4EF9-9DA9-8FAE792CC3C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8248-3AA5-49CD-A392-0B8CCF13ADF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40B3-06C3-4EF9-9DA9-8FAE792CC3C7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878248-3AA5-49CD-A392-0B8CCF13ADF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F878248-3AA5-49CD-A392-0B8CCF13ADF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55340B3-06C3-4EF9-9DA9-8FAE792CC3C7}" type="datetimeFigureOut">
              <a:rPr lang="en-IN" smtClean="0"/>
              <a:t>08-12-2022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543800" cy="25939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Sitka Display" pitchFamily="2" charset="0"/>
              </a:rPr>
              <a:t>Advanced Object </a:t>
            </a:r>
            <a:br>
              <a:rPr lang="en-US" b="1" dirty="0">
                <a:solidFill>
                  <a:schemeClr val="tx1"/>
                </a:solidFill>
                <a:latin typeface="Sitka Display" pitchFamily="2" charset="0"/>
              </a:rPr>
            </a:br>
            <a:r>
              <a:rPr lang="en-US" b="1" dirty="0">
                <a:solidFill>
                  <a:schemeClr val="tx1"/>
                </a:solidFill>
                <a:latin typeface="Sitka Display" pitchFamily="2" charset="0"/>
              </a:rPr>
              <a:t>Oriented Programming</a:t>
            </a:r>
            <a:br>
              <a:rPr lang="en-US" b="1" dirty="0">
                <a:solidFill>
                  <a:schemeClr val="tx1"/>
                </a:solidFill>
                <a:latin typeface="Sitka Display" pitchFamily="2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3" y="2924944"/>
            <a:ext cx="6408713" cy="1066800"/>
          </a:xfrm>
        </p:spPr>
        <p:txBody>
          <a:bodyPr>
            <a:noAutofit/>
          </a:bodyPr>
          <a:lstStyle/>
          <a:p>
            <a:pPr defTabSz="457200">
              <a:spcBef>
                <a:spcPts val="1000"/>
              </a:spcBef>
              <a:buSzPct val="80000"/>
              <a:defRPr/>
            </a:pPr>
            <a:r>
              <a:rPr lang="en-US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itchFamily="18" charset="0"/>
              </a:rPr>
              <a:t>KLH </a:t>
            </a:r>
            <a:r>
              <a:rPr lang="en-US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itchFamily="18" charset="0"/>
              </a:rPr>
              <a:t>Bus Tracking </a:t>
            </a:r>
            <a:r>
              <a:rPr lang="en-US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eorgia" pitchFamily="18" charset="0"/>
              </a:rPr>
              <a:t>Application</a:t>
            </a:r>
            <a:endParaRPr lang="en-IN" sz="3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Sitka Display" pitchFamily="2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75434"/>
            <a:ext cx="42957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0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/>
              <a:t>Module 1- Location Info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800" dirty="0"/>
          </a:p>
          <a:p>
            <a:r>
              <a:rPr lang="en-US" altLang="en-US" sz="2800" dirty="0"/>
              <a:t>This module depicts the process of selection of Bus no and presenting the current location of the Bus.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TECHNOLOGY APPLIED:</a:t>
            </a:r>
          </a:p>
          <a:p>
            <a:pPr lvl="1"/>
            <a:r>
              <a:rPr lang="en-US" altLang="en-US" sz="2800" dirty="0"/>
              <a:t>GPS – Global Positioning System.</a:t>
            </a:r>
          </a:p>
          <a:p>
            <a:pPr lvl="1"/>
            <a:r>
              <a:rPr lang="en-US" altLang="en-US" sz="2800" dirty="0"/>
              <a:t>Client-Server Technology.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9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GPS- Global Positioning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It is a technology where satellites send down radio signals which GPS units and receivers use to work out their current location (which is shown by latitude, longitude and elevation).</a:t>
            </a:r>
          </a:p>
          <a:p>
            <a:r>
              <a:rPr lang="en-US" altLang="en-US" sz="2000" dirty="0"/>
              <a:t>GPS works like this:</a:t>
            </a:r>
          </a:p>
          <a:p>
            <a:pPr lvl="1"/>
            <a:r>
              <a:rPr lang="en-US" altLang="en-US" sz="1800" dirty="0"/>
              <a:t>There are 24 working satellites circling the globe at any given moment. A GPS navigator or GPS tracker searches for the transmission signal from at least three satellites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1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/>
              <a:t>Client- Server Working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03BCDE2-AE64-7693-B683-83CA72E18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539548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1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/>
              <a:t>Data Flow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xmlns="" id="{3B98CFEA-1F58-814A-F909-E7D2546D77F7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2319147"/>
            <a:ext cx="6986588" cy="2695575"/>
            <a:chOff x="766763" y="2333625"/>
            <a:chExt cx="6986587" cy="2695575"/>
          </a:xfrm>
        </p:grpSpPr>
        <p:sp>
          <p:nvSpPr>
            <p:cNvPr id="5" name="Oval 1">
              <a:extLst>
                <a:ext uri="{FF2B5EF4-FFF2-40B4-BE49-F238E27FC236}">
                  <a16:creationId xmlns:a16="http://schemas.microsoft.com/office/drawing/2014/main" xmlns="" id="{AFC60D08-6686-FFC0-CDC7-71C4A01A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275" y="2352675"/>
              <a:ext cx="1152525" cy="100965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System</a:t>
              </a:r>
              <a:endParaRPr lang="en-US" altLang="en-US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xmlns="" id="{CD031BF2-7132-9DB1-9ED7-50574F962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333625"/>
              <a:ext cx="1657350" cy="10191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</a:t>
              </a:r>
              <a:endParaRPr lang="en-US" altLang="en-US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D40E972A-C366-9925-651B-BE12405235CC}"/>
                </a:ext>
              </a:extLst>
            </p:cNvPr>
            <p:cNvCxnSpPr/>
            <p:nvPr/>
          </p:nvCxnSpPr>
          <p:spPr>
            <a:xfrm flipV="1">
              <a:off x="4495800" y="2708275"/>
              <a:ext cx="1619250" cy="66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B2495528-351D-76C3-5E28-BA520A50F707}"/>
                </a:ext>
              </a:extLst>
            </p:cNvPr>
            <p:cNvCxnSpPr/>
            <p:nvPr/>
          </p:nvCxnSpPr>
          <p:spPr>
            <a:xfrm flipH="1" flipV="1">
              <a:off x="4457700" y="3048000"/>
              <a:ext cx="1647825" cy="38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xmlns="" id="{E8A4BED4-09D5-4923-927F-085B67FAF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8650" y="3209925"/>
              <a:ext cx="1609725" cy="3714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Request Location</a:t>
              </a:r>
              <a:endParaRPr lang="en-US" altLang="en-US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xmlns="" id="{D4054D55-BF48-CA29-0A59-4026748FE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38716">
              <a:off x="4579938" y="2376488"/>
              <a:ext cx="1247775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r>
                <a:rPr lang="en-US" altLang="en-US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Send location</a:t>
              </a:r>
              <a:endParaRPr lang="en-US" altLang="en-US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xmlns="" id="{94F5BDD7-296B-3A69-99A6-175DD66EF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25" y="2476500"/>
              <a:ext cx="1495425" cy="8763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/>
              <a:r>
                <a:rPr lang="en-US" altLang="en-US" sz="1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</a:t>
              </a:r>
              <a:endParaRPr lang="en-US" altLang="en-US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xmlns="" id="{0089377F-8AA5-EAA4-68AA-B2FF9FF8D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575" y="2457450"/>
              <a:ext cx="10572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r>
                <a:rPr lang="en-US" altLang="en-US" sz="9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Requset Location</a:t>
              </a:r>
              <a:endParaRPr lang="en-US" altLang="en-US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AB44EEB4-0D90-C5C8-E1A9-4EA231AE5E0D}"/>
                </a:ext>
              </a:extLst>
            </p:cNvPr>
            <p:cNvCxnSpPr/>
            <p:nvPr/>
          </p:nvCxnSpPr>
          <p:spPr>
            <a:xfrm flipH="1" flipV="1">
              <a:off x="2300288" y="2713038"/>
              <a:ext cx="1085850" cy="4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0A4F3E04-5DE6-789D-B8A2-F89530CC7922}"/>
                </a:ext>
              </a:extLst>
            </p:cNvPr>
            <p:cNvCxnSpPr/>
            <p:nvPr/>
          </p:nvCxnSpPr>
          <p:spPr>
            <a:xfrm flipV="1">
              <a:off x="2271713" y="3046413"/>
              <a:ext cx="1114425" cy="47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xmlns="" id="{ECF10B12-B407-11C8-A979-F7F867D66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675" y="3198813"/>
              <a:ext cx="10572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r>
                <a:rPr lang="en-US" altLang="en-US" sz="9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Send Location</a:t>
              </a:r>
              <a:endParaRPr lang="en-US" altLang="en-US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xmlns="" id="{A5196C04-A41B-BD26-A07F-79F9B61A2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4608513"/>
              <a:ext cx="1057275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r>
                <a:rPr lang="en-US" altLang="en-US" sz="10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DataBase</a:t>
              </a:r>
              <a:endParaRPr lang="en-US" altLang="en-US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6A3DD3DB-2A03-51FE-AAE3-6C7B485B5667}"/>
                </a:ext>
              </a:extLst>
            </p:cNvPr>
            <p:cNvCxnSpPr/>
            <p:nvPr/>
          </p:nvCxnSpPr>
          <p:spPr>
            <a:xfrm>
              <a:off x="1266826" y="3357563"/>
              <a:ext cx="38100" cy="1076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02CE9FA8-14B4-3411-A1B8-54BA2C2216D6}"/>
                </a:ext>
              </a:extLst>
            </p:cNvPr>
            <p:cNvCxnSpPr/>
            <p:nvPr/>
          </p:nvCxnSpPr>
          <p:spPr>
            <a:xfrm flipH="1" flipV="1">
              <a:off x="1785938" y="3352800"/>
              <a:ext cx="47625" cy="1047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CE1B18BE-D7F1-1838-5A8C-BEECE3DE4146}"/>
                </a:ext>
              </a:extLst>
            </p:cNvPr>
            <p:cNvCxnSpPr/>
            <p:nvPr/>
          </p:nvCxnSpPr>
          <p:spPr>
            <a:xfrm>
              <a:off x="766763" y="4433888"/>
              <a:ext cx="16224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7B4F1AB8-64F6-DC8D-869D-7DC33906CBFE}"/>
                </a:ext>
              </a:extLst>
            </p:cNvPr>
            <p:cNvCxnSpPr/>
            <p:nvPr/>
          </p:nvCxnSpPr>
          <p:spPr>
            <a:xfrm>
              <a:off x="771526" y="4433888"/>
              <a:ext cx="0" cy="59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293D453-A56A-4A9E-A293-08D85466DD0F}"/>
                </a:ext>
              </a:extLst>
            </p:cNvPr>
            <p:cNvCxnSpPr/>
            <p:nvPr/>
          </p:nvCxnSpPr>
          <p:spPr>
            <a:xfrm>
              <a:off x="766763" y="5029200"/>
              <a:ext cx="1622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9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/>
              <a:t>Use Case Diagram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xmlns="" id="{B1073F65-F211-4B66-86E9-86D5A98CE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0" r="23364"/>
          <a:stretch>
            <a:fillRect/>
          </a:stretch>
        </p:blipFill>
        <p:spPr bwMode="auto">
          <a:xfrm>
            <a:off x="1524000" y="1700808"/>
            <a:ext cx="4267200" cy="469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5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Class Diagram :</a:t>
            </a:r>
            <a:endParaRPr lang="en-IN" dirty="0"/>
          </a:p>
        </p:txBody>
      </p:sp>
      <p:pic>
        <p:nvPicPr>
          <p:cNvPr id="4" name="Picture 2" descr="D:\PROJECT 2K14\New folder\ClassDiagram1.jpg">
            <a:extLst>
              <a:ext uri="{FF2B5EF4-FFF2-40B4-BE49-F238E27FC236}">
                <a16:creationId xmlns:a16="http://schemas.microsoft.com/office/drawing/2014/main" xmlns="" id="{2039B47E-BC8F-D0A3-464D-63B209C98A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756084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0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0" indent="-274320">
              <a:lnSpc>
                <a:spcPct val="170000"/>
              </a:lnSpc>
              <a:spcBef>
                <a:spcPts val="1200"/>
              </a:spcBef>
              <a:buClr>
                <a:srgbClr val="A28E6A"/>
              </a:buClr>
              <a:buSzPct val="85000"/>
              <a:buNone/>
              <a:defRPr/>
            </a:pPr>
            <a:endParaRPr lang="en-US" sz="1900" b="1" dirty="0" smtClean="0">
              <a:solidFill>
                <a:prstClr val="black">
                  <a:lumMod val="75000"/>
                  <a:lumOff val="25000"/>
                </a:prstClr>
              </a:solidFill>
              <a:latin typeface="Rockwell"/>
            </a:endParaRPr>
          </a:p>
          <a:p>
            <a:pPr marL="274320" lvl="0" indent="-274320" algn="just">
              <a:lnSpc>
                <a:spcPct val="170000"/>
              </a:lnSpc>
              <a:spcBef>
                <a:spcPts val="1200"/>
              </a:spcBef>
              <a:buClr>
                <a:srgbClr val="A28E6A"/>
              </a:buClr>
              <a:buSzPct val="85000"/>
              <a:buFont typeface="Wingdings 3" charset="2"/>
              <a:buChar char=""/>
              <a:defRPr/>
            </a:pPr>
            <a:r>
              <a:rPr lang="en-US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Rockwell"/>
              </a:rPr>
              <a:t>Commonly used by fleet operators for fleet management functions such as fleet tracking, routing, dispatch, on-board information and security</a:t>
            </a:r>
            <a:r>
              <a:rPr lang="en-US" sz="1900" b="1" dirty="0">
                <a:solidFill>
                  <a:prstClr val="black">
                    <a:lumMod val="75000"/>
                    <a:lumOff val="25000"/>
                  </a:prstClr>
                </a:solidFill>
                <a:latin typeface="Rockwell"/>
              </a:rPr>
              <a:t>.</a:t>
            </a:r>
          </a:p>
          <a:p>
            <a:pPr marL="274320" lvl="0" indent="-274320" algn="just">
              <a:lnSpc>
                <a:spcPct val="170000"/>
              </a:lnSpc>
              <a:spcBef>
                <a:spcPts val="1200"/>
              </a:spcBef>
              <a:buClr>
                <a:srgbClr val="A28E6A"/>
              </a:buClr>
              <a:buSzPct val="85000"/>
              <a:buFont typeface="Wingdings 3" charset="2"/>
              <a:buChar char=""/>
              <a:defRPr/>
            </a:pPr>
            <a:r>
              <a:rPr lang="en-US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Rockwell"/>
              </a:rPr>
              <a:t>Popular in consumer vehicles as a theft prevention and retrieval device. </a:t>
            </a:r>
          </a:p>
          <a:p>
            <a:pPr marL="274320" lvl="0" indent="-274320" algn="just">
              <a:lnSpc>
                <a:spcPct val="170000"/>
              </a:lnSpc>
              <a:spcBef>
                <a:spcPts val="1200"/>
              </a:spcBef>
              <a:buClr>
                <a:srgbClr val="A28E6A"/>
              </a:buClr>
              <a:buSzPct val="85000"/>
              <a:buFont typeface="Wingdings 3" charset="2"/>
              <a:buChar char=""/>
              <a:defRPr/>
            </a:pPr>
            <a:r>
              <a:rPr lang="en-US" sz="19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Rockwell"/>
              </a:rPr>
              <a:t>Asset tracking:</a:t>
            </a:r>
            <a:r>
              <a:rPr lang="en-US" sz="1900" i="1" dirty="0">
                <a:solidFill>
                  <a:prstClr val="black">
                    <a:lumMod val="75000"/>
                    <a:lumOff val="25000"/>
                  </a:prstClr>
                </a:solidFill>
                <a:latin typeface="Rockwell"/>
              </a:rPr>
              <a:t> </a:t>
            </a:r>
            <a:r>
              <a:rPr lang="en-US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Rockwell"/>
              </a:rPr>
              <a:t>Companies needing to track valuable assets for insurance</a:t>
            </a:r>
            <a:r>
              <a:rPr lang="en-US" sz="1900" i="1" dirty="0">
                <a:solidFill>
                  <a:prstClr val="black">
                    <a:lumMod val="75000"/>
                    <a:lumOff val="25000"/>
                  </a:prstClr>
                </a:solidFill>
                <a:latin typeface="Rockwell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9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260648"/>
            <a:ext cx="7344816" cy="639762"/>
          </a:xfrm>
        </p:spPr>
        <p:txBody>
          <a:bodyPr/>
          <a:lstStyle/>
          <a:p>
            <a:pPr algn="l"/>
            <a:r>
              <a:rPr lang="en-US" altLang="en-US" sz="4600" dirty="0"/>
              <a:t>Advantages</a:t>
            </a:r>
            <a:endParaRPr lang="en-IN" sz="4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5536" y="1124744"/>
            <a:ext cx="7632848" cy="2016224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Reduces traffic in clumsy areas.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Makes people to avoid unexpected delays.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Improves scheduling of vehicle timings.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395536" y="3645024"/>
            <a:ext cx="7632848" cy="639762"/>
          </a:xfrm>
        </p:spPr>
        <p:txBody>
          <a:bodyPr/>
          <a:lstStyle/>
          <a:p>
            <a:pPr algn="l"/>
            <a:r>
              <a:rPr lang="en-US" altLang="en-US" sz="4600" dirty="0" smtClean="0"/>
              <a:t>Disadvantages</a:t>
            </a:r>
            <a:endParaRPr lang="en-US" altLang="en-US" sz="46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95536" y="4509120"/>
            <a:ext cx="7632848" cy="223224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altLang="en-US" sz="2800" dirty="0">
              <a:solidFill>
                <a:srgbClr val="404040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altLang="en-US" sz="2800" dirty="0">
                <a:solidFill>
                  <a:srgbClr val="404040"/>
                </a:solidFill>
              </a:rPr>
              <a:t>GPS based location system may not work properly during inappropriate weather conditions.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endParaRPr lang="en-US" altLang="en-US" sz="2800" dirty="0">
              <a:solidFill>
                <a:srgbClr val="404040"/>
              </a:solidFill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570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Images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42367"/>
            <a:ext cx="2160240" cy="43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2367"/>
            <a:ext cx="2520280" cy="43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42367"/>
            <a:ext cx="2448272" cy="43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5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Images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2367"/>
            <a:ext cx="2520280" cy="43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65231"/>
            <a:ext cx="2592288" cy="43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29799"/>
            <a:ext cx="2592288" cy="43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3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836712"/>
            <a:ext cx="5836158" cy="859055"/>
          </a:xfrm>
        </p:spPr>
        <p:txBody>
          <a:bodyPr/>
          <a:lstStyle/>
          <a:p>
            <a:r>
              <a:rPr lang="en-US" sz="4800" b="0" u="sng" dirty="0" smtClean="0">
                <a:latin typeface="Sitka Display" pitchFamily="2" charset="0"/>
              </a:rPr>
              <a:t>TEAM MEMBERS</a:t>
            </a:r>
            <a:endParaRPr lang="en-US" sz="4800" b="0" u="sng" dirty="0">
              <a:latin typeface="Sitka Display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284" y="2450397"/>
            <a:ext cx="6991475" cy="2103120"/>
          </a:xfrm>
        </p:spPr>
        <p:txBody>
          <a:bodyPr>
            <a:noAutofit/>
          </a:bodyPr>
          <a:lstStyle/>
          <a:p>
            <a:pPr defTabSz="457200">
              <a:spcBef>
                <a:spcPts val="1000"/>
              </a:spcBef>
              <a:buSzPct val="80000"/>
              <a:defRPr/>
            </a:pP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" pitchFamily="2" charset="0"/>
              </a:rPr>
              <a:t>2110030323-Rama </a:t>
            </a:r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" pitchFamily="2" charset="0"/>
              </a:rPr>
              <a:t>Kowshik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Sitka Display" pitchFamily="2" charset="0"/>
            </a:endParaRPr>
          </a:p>
          <a:p>
            <a:pPr defTabSz="457200">
              <a:spcBef>
                <a:spcPts val="1000"/>
              </a:spcBef>
              <a:buSzPct val="80000"/>
              <a:defRPr/>
            </a:pP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" pitchFamily="2" charset="0"/>
              </a:rPr>
              <a:t>2110030291-Shaik </a:t>
            </a:r>
            <a:r>
              <a:rPr lang="en-US" sz="3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Display" pitchFamily="2" charset="0"/>
              </a:rPr>
              <a:t>Farhaan</a:t>
            </a:r>
            <a:r>
              <a:rPr lang="en-US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itka Display" pitchFamily="2" charset="0"/>
              </a:rPr>
              <a:t> Ali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Sitka Display" pitchFamily="2" charset="0"/>
            </a:endParaRPr>
          </a:p>
          <a:p>
            <a:pPr defTabSz="457200">
              <a:spcBef>
                <a:spcPts val="1000"/>
              </a:spcBef>
              <a:buSzPct val="80000"/>
              <a:defRPr/>
            </a:pP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itka Display" pitchFamily="2" charset="0"/>
              </a:rPr>
              <a:t>2110030295-Venkata </a:t>
            </a:r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itka Display" pitchFamily="2" charset="0"/>
              </a:rPr>
              <a:t>Suhas</a:t>
            </a:r>
            <a:endParaRPr lang="en-IN" sz="3600" b="1" dirty="0">
              <a:solidFill>
                <a:schemeClr val="tx1">
                  <a:lumMod val="50000"/>
                  <a:lumOff val="50000"/>
                </a:schemeClr>
              </a:solidFill>
              <a:latin typeface="Sitka Display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Images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8656"/>
            <a:ext cx="7620000" cy="410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32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Images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6516"/>
            <a:ext cx="7620000" cy="406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9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Images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2960"/>
            <a:ext cx="7620000" cy="393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8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D9A87591-8258-F078-3BBF-4F05A618F3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836712"/>
            <a:ext cx="727280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0" indent="-182880" algn="just">
              <a:lnSpc>
                <a:spcPct val="15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altLang="en-US" sz="1800" b="1" i="1" dirty="0">
                <a:solidFill>
                  <a:prstClr val="black"/>
                </a:solidFill>
                <a:latin typeface="Rockwell"/>
              </a:rPr>
              <a:t>“</a:t>
            </a:r>
            <a:r>
              <a:rPr lang="en-US" altLang="en-US" sz="1800" i="1" dirty="0">
                <a:solidFill>
                  <a:prstClr val="black"/>
                </a:solidFill>
                <a:latin typeface="Rockwell"/>
              </a:rPr>
              <a:t>KLH </a:t>
            </a:r>
            <a:r>
              <a:rPr lang="en-US" altLang="en-US" sz="1800" i="1" dirty="0">
                <a:solidFill>
                  <a:prstClr val="black"/>
                </a:solidFill>
                <a:latin typeface="Rockwell"/>
                <a:cs typeface="Calibri" panose="020F0502020204030204" pitchFamily="34" charset="0"/>
              </a:rPr>
              <a:t>Bus Tracking Application”</a:t>
            </a:r>
            <a:r>
              <a:rPr lang="en-US" altLang="en-US" sz="1800" dirty="0">
                <a:solidFill>
                  <a:prstClr val="black"/>
                </a:solidFill>
                <a:latin typeface="Rockwell"/>
                <a:cs typeface="Calibri" panose="020F0502020204030204" pitchFamily="34" charset="0"/>
              </a:rPr>
              <a:t> is an application for Smart phones that works on Android Operating system.</a:t>
            </a:r>
          </a:p>
          <a:p>
            <a:pPr marL="182880" lvl="0" indent="-182880" algn="just">
              <a:lnSpc>
                <a:spcPct val="15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altLang="en-US" sz="1800" dirty="0">
                <a:solidFill>
                  <a:prstClr val="black"/>
                </a:solidFill>
                <a:latin typeface="Rockwell"/>
                <a:cs typeface="Calibri" panose="020F0502020204030204" pitchFamily="34" charset="0"/>
              </a:rPr>
              <a:t> This application uses the GPS function.</a:t>
            </a:r>
          </a:p>
          <a:p>
            <a:pPr marL="182880" lvl="0" indent="-182880" algn="just">
              <a:lnSpc>
                <a:spcPct val="15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altLang="en-US" sz="1800" dirty="0">
                <a:solidFill>
                  <a:prstClr val="black"/>
                </a:solidFill>
                <a:latin typeface="Rockwell"/>
                <a:cs typeface="Calibri" panose="020F0502020204030204" pitchFamily="34" charset="0"/>
              </a:rPr>
              <a:t>This application uses a variety of technologies to track the locations of buses in real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0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/>
              <a:t>Problem 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altLang="en-US" sz="2000" dirty="0">
                <a:solidFill>
                  <a:prstClr val="black"/>
                </a:solidFill>
                <a:latin typeface="Rockwell"/>
                <a:cs typeface="Calibri" panose="020F0502020204030204" pitchFamily="34" charset="0"/>
              </a:rPr>
              <a:t>In the daily operation of bus transport systems, mainly that of buses, the movement of vehicles is affected by different uncertain conditions as the day progresses, such as :</a:t>
            </a:r>
          </a:p>
          <a:p>
            <a:pPr marL="457200" lvl="1" indent="-18288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altLang="en-US" sz="1800" dirty="0">
                <a:solidFill>
                  <a:prstClr val="black"/>
                </a:solidFill>
                <a:latin typeface="Rockwell"/>
                <a:cs typeface="Calibri" panose="020F0502020204030204" pitchFamily="34" charset="0"/>
              </a:rPr>
              <a:t>traffic congestion </a:t>
            </a:r>
          </a:p>
          <a:p>
            <a:pPr marL="457200" lvl="1" indent="-18288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altLang="en-US" sz="1800" dirty="0">
                <a:solidFill>
                  <a:prstClr val="black"/>
                </a:solidFill>
                <a:latin typeface="Rockwell"/>
                <a:cs typeface="Calibri" panose="020F0502020204030204" pitchFamily="34" charset="0"/>
              </a:rPr>
              <a:t>unexpected delays</a:t>
            </a:r>
          </a:p>
          <a:p>
            <a:pPr marL="457200" lvl="1" indent="-18288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altLang="en-US" sz="1800" dirty="0">
                <a:solidFill>
                  <a:prstClr val="black"/>
                </a:solidFill>
                <a:latin typeface="Rockwell"/>
                <a:cs typeface="Calibri" panose="020F0502020204030204" pitchFamily="34" charset="0"/>
              </a:rPr>
              <a:t>Irregular vehicle-dispatching times </a:t>
            </a:r>
          </a:p>
          <a:p>
            <a:pPr marL="457200" lvl="1" indent="-18288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</a:pPr>
            <a:r>
              <a:rPr lang="en-US" altLang="en-US" sz="1800" dirty="0">
                <a:solidFill>
                  <a:prstClr val="black"/>
                </a:solidFill>
                <a:latin typeface="Rockwell"/>
                <a:cs typeface="Calibri" panose="020F0502020204030204" pitchFamily="34" charset="0"/>
              </a:rPr>
              <a:t>other incidents.</a:t>
            </a: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altLang="en-US" sz="2000" dirty="0">
                <a:solidFill>
                  <a:prstClr val="black"/>
                </a:solidFill>
                <a:latin typeface="Rockwell"/>
                <a:cs typeface="Calibri" panose="020F0502020204030204" pitchFamily="34" charset="0"/>
              </a:rPr>
              <a:t>Many students are late for classes because they decide to wait for the bus instead of just simply using a alternate transportation.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8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/>
              <a:t>Solution through our application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1ACB54E-BA27-81E7-28BE-00CDA0F7B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99516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1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/>
              <a:t>Development Environment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altLang="en-US" sz="1800" dirty="0">
                <a:solidFill>
                  <a:prstClr val="black"/>
                </a:solidFill>
                <a:latin typeface="Rockwell"/>
              </a:rPr>
              <a:t>The proposed system requires Android Studio that is an open source software development environment. </a:t>
            </a: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altLang="en-US" sz="1800" dirty="0">
              <a:solidFill>
                <a:prstClr val="black"/>
              </a:solidFill>
              <a:latin typeface="Rockwell"/>
            </a:endParaRP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altLang="en-US" sz="1800" dirty="0">
                <a:solidFill>
                  <a:prstClr val="black"/>
                </a:solidFill>
                <a:latin typeface="Rockwell"/>
              </a:rPr>
              <a:t>Eclipse consists of an Extensible plugin system and an IDE. </a:t>
            </a: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endParaRPr lang="en-US" altLang="en-US" sz="1800" dirty="0">
              <a:solidFill>
                <a:prstClr val="black"/>
              </a:solidFill>
              <a:latin typeface="Rockwell"/>
            </a:endParaRPr>
          </a:p>
          <a:p>
            <a:pPr marL="182880" lvl="0" indent="-18288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</a:pPr>
            <a:r>
              <a:rPr lang="en-US" altLang="en-US" sz="1800" dirty="0">
                <a:solidFill>
                  <a:prstClr val="black"/>
                </a:solidFill>
                <a:latin typeface="Rockwell"/>
              </a:rPr>
              <a:t>The Android project has been developed in the Android Studio 4.0, as it has plugins that are mainly used for Android.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8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/>
              <a:t>ANDROID SDK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Integrated Development Environment (IDE) is used in Android development in order to make it more straight forward and quick.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It has been recommended for the developers because of its simplicity in working.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Android is basically a multitasking platform.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These applications can work simultaneously with other applications because of multitasking ability of the Android 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8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Software used for making application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Android </a:t>
            </a:r>
            <a:r>
              <a:rPr lang="en-IN" sz="3000" dirty="0"/>
              <a:t>Studio</a:t>
            </a:r>
          </a:p>
          <a:p>
            <a:endParaRPr lang="en-IN" sz="3000" dirty="0"/>
          </a:p>
          <a:p>
            <a:r>
              <a:rPr lang="en-IN" sz="3000" dirty="0" smtClean="0"/>
              <a:t>Fire Base</a:t>
            </a:r>
            <a:endParaRPr lang="en-IN" sz="3000" dirty="0"/>
          </a:p>
        </p:txBody>
      </p:sp>
      <p:pic>
        <p:nvPicPr>
          <p:cNvPr id="4" name="Picture 3" descr="Android Developers Blog: Android Studio 3.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EDB5BB-7C21-807C-5F53-E90C2F70D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07072"/>
            <a:ext cx="3205162" cy="319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rebase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70FE37-AC2A-0666-E69F-4C81BD73E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61047"/>
            <a:ext cx="2525543" cy="252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/>
              <a:t>Project Modules</a:t>
            </a:r>
            <a:endParaRPr lang="en-IN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xmlns="" id="{E73753EC-C504-3604-7662-648DA7DB2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047883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73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71</TotalTime>
  <Words>577</Words>
  <Application>Microsoft Office PowerPoint</Application>
  <PresentationFormat>On-screen Show (4:3)</PresentationFormat>
  <Paragraphs>94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Advanced Object  Oriented Programming </vt:lpstr>
      <vt:lpstr>TEAM MEMBERS</vt:lpstr>
      <vt:lpstr>Introduction</vt:lpstr>
      <vt:lpstr>Problem Faced</vt:lpstr>
      <vt:lpstr>Solution through our application </vt:lpstr>
      <vt:lpstr>Development Environment</vt:lpstr>
      <vt:lpstr>ANDROID SDK</vt:lpstr>
      <vt:lpstr>Software used for making application</vt:lpstr>
      <vt:lpstr>Project Modules</vt:lpstr>
      <vt:lpstr>Module 1- Location Info</vt:lpstr>
      <vt:lpstr>GPS- Global Positioning System</vt:lpstr>
      <vt:lpstr>Client- Server Working</vt:lpstr>
      <vt:lpstr>Data Flow Diagram</vt:lpstr>
      <vt:lpstr>Use Case Diagram :</vt:lpstr>
      <vt:lpstr>Class Diagram :</vt:lpstr>
      <vt:lpstr>Applications</vt:lpstr>
      <vt:lpstr>PowerPoint Presentation</vt:lpstr>
      <vt:lpstr>Implementation Images</vt:lpstr>
      <vt:lpstr>Implementation Images</vt:lpstr>
      <vt:lpstr>Implementation Images</vt:lpstr>
      <vt:lpstr>Implementation Images</vt:lpstr>
      <vt:lpstr>Database Images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KLH Bus Tracking Application Advanced Object  Oriented Programming</dc:title>
  <dc:creator>Admin</dc:creator>
  <cp:lastModifiedBy>Admin</cp:lastModifiedBy>
  <cp:revision>7</cp:revision>
  <dcterms:created xsi:type="dcterms:W3CDTF">2022-12-08T09:46:08Z</dcterms:created>
  <dcterms:modified xsi:type="dcterms:W3CDTF">2022-12-08T10:57:23Z</dcterms:modified>
</cp:coreProperties>
</file>