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</p:sldIdLst>
  <p:sldSz cx="18288000" cy="10287000"/>
  <p:notesSz cx="6858000" cy="9144000"/>
  <p:embeddedFontLst>
    <p:embeddedFont>
      <p:font typeface="Clear Sans Regular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[Title]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7039653" y="1813751"/>
            <a:ext cx="9249526" cy="646766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3600" dirty="0"/>
              <a:t>Our Project is focused on finding the most popular categories used by costumers on our streaming service</a:t>
            </a:r>
          </a:p>
          <a:p>
            <a:endParaRPr lang="en-US" sz="3600" dirty="0"/>
          </a:p>
          <a:p>
            <a:r>
              <a:rPr lang="en-US" sz="3600" dirty="0"/>
              <a:t>We will see how we can find out the most popular categories as the slide progresses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585749" y="1593141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810555" y="3487732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r>
              <a:rPr lang="en-AU" dirty="0" err="1"/>
              <a:t>ffffffffff</a:t>
            </a:r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74C543-9198-003E-659F-2145CFB34073}"/>
              </a:ext>
            </a:extLst>
          </p:cNvPr>
          <p:cNvSpPr txBox="1"/>
          <p:nvPr/>
        </p:nvSpPr>
        <p:spPr>
          <a:xfrm>
            <a:off x="1386908" y="5849012"/>
            <a:ext cx="8379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Our problem is to find out the most popular categories which are popular among our consumers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0BB1C9-1030-633E-2361-78893CBAF332}"/>
              </a:ext>
            </a:extLst>
          </p:cNvPr>
          <p:cNvSpPr txBox="1"/>
          <p:nvPr/>
        </p:nvSpPr>
        <p:spPr>
          <a:xfrm>
            <a:off x="4191000" y="1027890"/>
            <a:ext cx="89916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Clean the Excel sheets and make sure there are no duplicate values and other inconsistencies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8E8747-2B24-C9D0-FE65-F71E30A23476}"/>
              </a:ext>
            </a:extLst>
          </p:cNvPr>
          <p:cNvSpPr txBox="1"/>
          <p:nvPr/>
        </p:nvSpPr>
        <p:spPr>
          <a:xfrm>
            <a:off x="5820710" y="2809140"/>
            <a:ext cx="108670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Find out similar properties in the excel sheets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B563CA-2B13-F486-FB83-C0769EC7CFD0}"/>
              </a:ext>
            </a:extLst>
          </p:cNvPr>
          <p:cNvSpPr txBox="1"/>
          <p:nvPr/>
        </p:nvSpPr>
        <p:spPr>
          <a:xfrm>
            <a:off x="7828024" y="4619471"/>
            <a:ext cx="96342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Merge the different excel files into a single Excel files</a:t>
            </a:r>
            <a:r>
              <a:rPr lang="en-US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1B669E-3D5C-7927-531E-BC8DA606A9C4}"/>
              </a:ext>
            </a:extLst>
          </p:cNvPr>
          <p:cNvSpPr txBox="1"/>
          <p:nvPr/>
        </p:nvSpPr>
        <p:spPr>
          <a:xfrm>
            <a:off x="9456180" y="6227557"/>
            <a:ext cx="82222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 the necessary functions for achieving this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7C99EA-BAA4-9D3E-125F-77C77894FCEF}"/>
              </a:ext>
            </a:extLst>
          </p:cNvPr>
          <p:cNvSpPr txBox="1"/>
          <p:nvPr/>
        </p:nvSpPr>
        <p:spPr>
          <a:xfrm>
            <a:off x="2473737" y="3314700"/>
            <a:ext cx="1527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 found out that the most popular categories are animals , science, healthy eating, technology , food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158</Words>
  <Application>Microsoft Office PowerPoint</Application>
  <PresentationFormat>Custom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Graphik Regular</vt:lpstr>
      <vt:lpstr>Arial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farhaan ahmad</cp:lastModifiedBy>
  <cp:revision>10</cp:revision>
  <dcterms:created xsi:type="dcterms:W3CDTF">2006-08-16T00:00:00Z</dcterms:created>
  <dcterms:modified xsi:type="dcterms:W3CDTF">2024-09-30T14:43:41Z</dcterms:modified>
  <dc:identifier>DAEhDyfaYKE</dc:identifier>
</cp:coreProperties>
</file>