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7" r:id="rId3"/>
    <p:sldId id="260" r:id="rId4"/>
    <p:sldId id="263" r:id="rId5"/>
    <p:sldId id="262" r:id="rId6"/>
    <p:sldId id="281" r:id="rId7"/>
    <p:sldId id="273" r:id="rId8"/>
    <p:sldId id="264" r:id="rId9"/>
    <p:sldId id="267" r:id="rId10"/>
    <p:sldId id="285" r:id="rId11"/>
    <p:sldId id="286" r:id="rId12"/>
    <p:sldId id="270" r:id="rId13"/>
    <p:sldId id="271" r:id="rId14"/>
    <p:sldId id="268" r:id="rId15"/>
    <p:sldId id="269" r:id="rId17"/>
    <p:sldId id="259" r:id="rId18"/>
    <p:sldId id="276" r:id="rId19"/>
    <p:sldId id="277" r:id="rId20"/>
    <p:sldId id="258" r:id="rId21"/>
    <p:sldId id="289" r:id="rId22"/>
    <p:sldId id="280" r:id="rId23"/>
    <p:sldId id="275" r:id="rId24"/>
    <p:sldId id="279" r:id="rId25"/>
    <p:sldId id="278"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snapToGrid="0">
      <p:cViewPr varScale="1">
        <p:scale>
          <a:sx n="60" d="100"/>
          <a:sy n="60" d="100"/>
        </p:scale>
        <p:origin x="78" y="1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4C9CD-97D5-402E-8DC6-DB1BA6945F8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35E247-ECA2-4E23-ABDC-CC716AF714E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35E247-ECA2-4E23-ABDC-CC716AF714E5}"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35E247-ECA2-4E23-ABDC-CC716AF714E5}"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35E247-ECA2-4E23-ABDC-CC716AF714E5}"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35E247-ECA2-4E23-ABDC-CC716AF714E5}"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35E247-ECA2-4E23-ABDC-CC716AF714E5}"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9"/>
        <p:cNvGrpSpPr/>
        <p:nvPr/>
      </p:nvGrpSpPr>
      <p:grpSpPr>
        <a:xfrm>
          <a:off x="0" y="0"/>
          <a:ext cx="0" cy="0"/>
          <a:chOff x="0" y="0"/>
          <a:chExt cx="0" cy="0"/>
        </a:xfrm>
      </p:grpSpPr>
      <p:grpSp>
        <p:nvGrpSpPr>
          <p:cNvPr id="10" name="Google Shape;10;p2"/>
          <p:cNvGrpSpPr/>
          <p:nvPr/>
        </p:nvGrpSpPr>
        <p:grpSpPr>
          <a:xfrm>
            <a:off x="-300" y="0"/>
            <a:ext cx="12192299" cy="6858016"/>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4" name="Google Shape;104;p2"/>
          <p:cNvSpPr txBox="1">
            <a:spLocks noGrp="1"/>
          </p:cNvSpPr>
          <p:nvPr>
            <p:ph type="ctrTitle"/>
          </p:nvPr>
        </p:nvSpPr>
        <p:spPr>
          <a:xfrm>
            <a:off x="914400" y="2055567"/>
            <a:ext cx="7653600" cy="27468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smtClean="0"/>
              <a:t>Click to edit Master title style</a:t>
            </a:r>
            <a:endParaRPr lang="en-US" smtClean="0"/>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variant 1">
  <p:cSld name="Blank variant 1">
    <p:spTree>
      <p:nvGrpSpPr>
        <p:cNvPr id="1" name="Shape 453"/>
        <p:cNvGrpSpPr/>
        <p:nvPr/>
      </p:nvGrpSpPr>
      <p:grpSpPr>
        <a:xfrm>
          <a:off x="0" y="0"/>
          <a:ext cx="0" cy="0"/>
          <a:chOff x="0" y="0"/>
          <a:chExt cx="0" cy="0"/>
        </a:xfrm>
      </p:grpSpPr>
      <p:grpSp>
        <p:nvGrpSpPr>
          <p:cNvPr id="454" name="Google Shape;454;p11"/>
          <p:cNvGrpSpPr/>
          <p:nvPr/>
        </p:nvGrpSpPr>
        <p:grpSpPr>
          <a:xfrm>
            <a:off x="-275" y="1"/>
            <a:ext cx="12210876" cy="6866447"/>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82" name="Google Shape;482;p11"/>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9311FCA-C274-4F3E-9ED5-095A23169E02}" type="slidenum">
              <a:rPr lang="en-US" smtClean="0"/>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variant 2">
  <p:cSld name="Blank variant 2">
    <p:spTree>
      <p:nvGrpSpPr>
        <p:cNvPr id="1" name="Shape 483"/>
        <p:cNvGrpSpPr/>
        <p:nvPr/>
      </p:nvGrpSpPr>
      <p:grpSpPr>
        <a:xfrm>
          <a:off x="0" y="0"/>
          <a:ext cx="0" cy="0"/>
          <a:chOff x="0" y="0"/>
          <a:chExt cx="0" cy="0"/>
        </a:xfrm>
      </p:grpSpPr>
      <p:sp>
        <p:nvSpPr>
          <p:cNvPr id="484" name="Google Shape;484;p12"/>
          <p:cNvSpPr/>
          <p:nvPr/>
        </p:nvSpPr>
        <p:spPr>
          <a:xfrm>
            <a:off x="11320672" y="5986400"/>
            <a:ext cx="871600" cy="87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5" name="Google Shape;485;p12"/>
          <p:cNvSpPr/>
          <p:nvPr/>
        </p:nvSpPr>
        <p:spPr>
          <a:xfrm>
            <a:off x="0" y="0"/>
            <a:ext cx="8716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86" name="Google Shape;486;p12"/>
          <p:cNvGrpSpPr/>
          <p:nvPr/>
        </p:nvGrpSpPr>
        <p:grpSpPr>
          <a:xfrm>
            <a:off x="-276" y="885725"/>
            <a:ext cx="207823" cy="871628"/>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2"/>
          <p:cNvGrpSpPr/>
          <p:nvPr/>
        </p:nvGrpSpPr>
        <p:grpSpPr>
          <a:xfrm>
            <a:off x="429846" y="877301"/>
            <a:ext cx="888463" cy="888497"/>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7" name="Google Shape;507;p12"/>
          <p:cNvGrpSpPr/>
          <p:nvPr/>
        </p:nvGrpSpPr>
        <p:grpSpPr>
          <a:xfrm>
            <a:off x="11776513" y="894607"/>
            <a:ext cx="415753" cy="871628"/>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1" name="Google Shape;511;p12"/>
          <p:cNvSpPr txBox="1">
            <a:spLocks noGrp="1"/>
          </p:cNvSpPr>
          <p:nvPr>
            <p:ph type="sldNum" idx="12"/>
          </p:nvPr>
        </p:nvSpPr>
        <p:spPr>
          <a:xfrm>
            <a:off x="11320672" y="5986400"/>
            <a:ext cx="871600" cy="8716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fld id="{59311FCA-C274-4F3E-9ED5-095A23169E02}" type="slidenum">
              <a:rPr lang="en-US" smtClean="0"/>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05"/>
        <p:cNvGrpSpPr/>
        <p:nvPr/>
      </p:nvGrpSpPr>
      <p:grpSpPr>
        <a:xfrm>
          <a:off x="0" y="0"/>
          <a:ext cx="0" cy="0"/>
          <a:chOff x="0" y="0"/>
          <a:chExt cx="0" cy="0"/>
        </a:xfrm>
      </p:grpSpPr>
      <p:sp>
        <p:nvSpPr>
          <p:cNvPr id="106" name="Google Shape;106;p3"/>
          <p:cNvSpPr/>
          <p:nvPr/>
        </p:nvSpPr>
        <p:spPr>
          <a:xfrm>
            <a:off x="8133811" y="17"/>
            <a:ext cx="40672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233" y="2055567"/>
            <a:ext cx="9160000" cy="2746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8" name="Google Shape;108;p3"/>
          <p:cNvGrpSpPr/>
          <p:nvPr/>
        </p:nvGrpSpPr>
        <p:grpSpPr>
          <a:xfrm>
            <a:off x="11303461" y="5969451"/>
            <a:ext cx="888537" cy="888565"/>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3"/>
          <p:cNvGrpSpPr/>
          <p:nvPr/>
        </p:nvGrpSpPr>
        <p:grpSpPr>
          <a:xfrm>
            <a:off x="9390074" y="2055553"/>
            <a:ext cx="677825" cy="2746783"/>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 name="Google Shape;156;p3"/>
          <p:cNvGrpSpPr/>
          <p:nvPr/>
        </p:nvGrpSpPr>
        <p:grpSpPr>
          <a:xfrm>
            <a:off x="-300" y="2847174"/>
            <a:ext cx="402429" cy="1163693"/>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3"/>
          <p:cNvGrpSpPr/>
          <p:nvPr/>
        </p:nvGrpSpPr>
        <p:grpSpPr>
          <a:xfrm>
            <a:off x="11789567" y="891813"/>
            <a:ext cx="402429" cy="1163743"/>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3"/>
          <p:cNvGrpSpPr/>
          <p:nvPr/>
        </p:nvGrpSpPr>
        <p:grpSpPr>
          <a:xfrm>
            <a:off x="8133800" y="5694246"/>
            <a:ext cx="402429" cy="1163743"/>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3"/>
          <p:cNvGrpSpPr/>
          <p:nvPr/>
        </p:nvGrpSpPr>
        <p:grpSpPr>
          <a:xfrm>
            <a:off x="914394" y="0"/>
            <a:ext cx="888537" cy="888565"/>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8" name="Google Shape;188;p3"/>
          <p:cNvSpPr txBox="1">
            <a:spLocks noGrp="1"/>
          </p:cNvSpPr>
          <p:nvPr>
            <p:ph type="ctrTitle"/>
          </p:nvPr>
        </p:nvSpPr>
        <p:spPr>
          <a:xfrm>
            <a:off x="804567" y="2392167"/>
            <a:ext cx="7329600" cy="11636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4800">
                <a:solidFill>
                  <a:schemeClr val="dk1"/>
                </a:solidFill>
              </a:defRPr>
            </a:lvl1pPr>
            <a:lvl2pPr lvl="1" rtl="0">
              <a:spcBef>
                <a:spcPts val="0"/>
              </a:spcBef>
              <a:spcAft>
                <a:spcPts val="0"/>
              </a:spcAft>
              <a:buClr>
                <a:schemeClr val="dk1"/>
              </a:buClr>
              <a:buSzPts val="3600"/>
              <a:buNone/>
              <a:defRPr sz="4800">
                <a:solidFill>
                  <a:schemeClr val="dk1"/>
                </a:solidFill>
              </a:defRPr>
            </a:lvl2pPr>
            <a:lvl3pPr lvl="2" rtl="0">
              <a:spcBef>
                <a:spcPts val="0"/>
              </a:spcBef>
              <a:spcAft>
                <a:spcPts val="0"/>
              </a:spcAft>
              <a:buClr>
                <a:schemeClr val="dk1"/>
              </a:buClr>
              <a:buSzPts val="3600"/>
              <a:buNone/>
              <a:defRPr sz="4800">
                <a:solidFill>
                  <a:schemeClr val="dk1"/>
                </a:solidFill>
              </a:defRPr>
            </a:lvl3pPr>
            <a:lvl4pPr lvl="3" rtl="0">
              <a:spcBef>
                <a:spcPts val="0"/>
              </a:spcBef>
              <a:spcAft>
                <a:spcPts val="0"/>
              </a:spcAft>
              <a:buClr>
                <a:schemeClr val="dk1"/>
              </a:buClr>
              <a:buSzPts val="3600"/>
              <a:buNone/>
              <a:defRPr sz="4800">
                <a:solidFill>
                  <a:schemeClr val="dk1"/>
                </a:solidFill>
              </a:defRPr>
            </a:lvl4pPr>
            <a:lvl5pPr lvl="4" rtl="0">
              <a:spcBef>
                <a:spcPts val="0"/>
              </a:spcBef>
              <a:spcAft>
                <a:spcPts val="0"/>
              </a:spcAft>
              <a:buClr>
                <a:schemeClr val="dk1"/>
              </a:buClr>
              <a:buSzPts val="3600"/>
              <a:buNone/>
              <a:defRPr sz="4800">
                <a:solidFill>
                  <a:schemeClr val="dk1"/>
                </a:solidFill>
              </a:defRPr>
            </a:lvl5pPr>
            <a:lvl6pPr lvl="5" rtl="0">
              <a:spcBef>
                <a:spcPts val="0"/>
              </a:spcBef>
              <a:spcAft>
                <a:spcPts val="0"/>
              </a:spcAft>
              <a:buClr>
                <a:schemeClr val="dk1"/>
              </a:buClr>
              <a:buSzPts val="3600"/>
              <a:buNone/>
              <a:defRPr sz="4800">
                <a:solidFill>
                  <a:schemeClr val="dk1"/>
                </a:solidFill>
              </a:defRPr>
            </a:lvl6pPr>
            <a:lvl7pPr lvl="6" rtl="0">
              <a:spcBef>
                <a:spcPts val="0"/>
              </a:spcBef>
              <a:spcAft>
                <a:spcPts val="0"/>
              </a:spcAft>
              <a:buClr>
                <a:schemeClr val="dk1"/>
              </a:buClr>
              <a:buSzPts val="3600"/>
              <a:buNone/>
              <a:defRPr sz="4800">
                <a:solidFill>
                  <a:schemeClr val="dk1"/>
                </a:solidFill>
              </a:defRPr>
            </a:lvl7pPr>
            <a:lvl8pPr lvl="7" rtl="0">
              <a:spcBef>
                <a:spcPts val="0"/>
              </a:spcBef>
              <a:spcAft>
                <a:spcPts val="0"/>
              </a:spcAft>
              <a:buClr>
                <a:schemeClr val="dk1"/>
              </a:buClr>
              <a:buSzPts val="3600"/>
              <a:buNone/>
              <a:defRPr sz="4800">
                <a:solidFill>
                  <a:schemeClr val="dk1"/>
                </a:solidFill>
              </a:defRPr>
            </a:lvl8pPr>
            <a:lvl9pPr lvl="8" rtl="0">
              <a:spcBef>
                <a:spcPts val="0"/>
              </a:spcBef>
              <a:spcAft>
                <a:spcPts val="0"/>
              </a:spcAft>
              <a:buClr>
                <a:schemeClr val="dk1"/>
              </a:buClr>
              <a:buSzPts val="3600"/>
              <a:buNone/>
              <a:defRPr sz="4800">
                <a:solidFill>
                  <a:schemeClr val="dk1"/>
                </a:solidFill>
              </a:defRPr>
            </a:lvl9pPr>
          </a:lstStyle>
          <a:p>
            <a:r>
              <a:rPr lang="en-US" smtClean="0"/>
              <a:t>Click to edit Master title style</a:t>
            </a:r>
            <a:endParaRPr lang="en-US" smtClean="0"/>
          </a:p>
        </p:txBody>
      </p:sp>
      <p:sp>
        <p:nvSpPr>
          <p:cNvPr id="189" name="Google Shape;189;p3"/>
          <p:cNvSpPr txBox="1">
            <a:spLocks noGrp="1"/>
          </p:cNvSpPr>
          <p:nvPr>
            <p:ph type="subTitle" idx="1"/>
          </p:nvPr>
        </p:nvSpPr>
        <p:spPr>
          <a:xfrm>
            <a:off x="804567" y="3472899"/>
            <a:ext cx="7329600" cy="5064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4000">
                <a:solidFill>
                  <a:schemeClr val="lt1"/>
                </a:solidFill>
              </a:defRPr>
            </a:lvl2pPr>
            <a:lvl3pPr lvl="2" rtl="0">
              <a:spcBef>
                <a:spcPts val="0"/>
              </a:spcBef>
              <a:spcAft>
                <a:spcPts val="0"/>
              </a:spcAft>
              <a:buClr>
                <a:schemeClr val="lt1"/>
              </a:buClr>
              <a:buSzPts val="3000"/>
              <a:buNone/>
              <a:defRPr sz="4000">
                <a:solidFill>
                  <a:schemeClr val="lt1"/>
                </a:solidFill>
              </a:defRPr>
            </a:lvl3pPr>
            <a:lvl4pPr lvl="3" rtl="0">
              <a:spcBef>
                <a:spcPts val="0"/>
              </a:spcBef>
              <a:spcAft>
                <a:spcPts val="0"/>
              </a:spcAft>
              <a:buClr>
                <a:schemeClr val="lt1"/>
              </a:buClr>
              <a:buSzPts val="3000"/>
              <a:buNone/>
              <a:defRPr sz="4000">
                <a:solidFill>
                  <a:schemeClr val="lt1"/>
                </a:solidFill>
              </a:defRPr>
            </a:lvl4pPr>
            <a:lvl5pPr lvl="4" rtl="0">
              <a:spcBef>
                <a:spcPts val="0"/>
              </a:spcBef>
              <a:spcAft>
                <a:spcPts val="0"/>
              </a:spcAft>
              <a:buClr>
                <a:schemeClr val="lt1"/>
              </a:buClr>
              <a:buSzPts val="3000"/>
              <a:buNone/>
              <a:defRPr sz="4000">
                <a:solidFill>
                  <a:schemeClr val="lt1"/>
                </a:solidFill>
              </a:defRPr>
            </a:lvl5pPr>
            <a:lvl6pPr lvl="5" rtl="0">
              <a:spcBef>
                <a:spcPts val="0"/>
              </a:spcBef>
              <a:spcAft>
                <a:spcPts val="0"/>
              </a:spcAft>
              <a:buClr>
                <a:schemeClr val="lt1"/>
              </a:buClr>
              <a:buSzPts val="3000"/>
              <a:buNone/>
              <a:defRPr sz="4000">
                <a:solidFill>
                  <a:schemeClr val="lt1"/>
                </a:solidFill>
              </a:defRPr>
            </a:lvl6pPr>
            <a:lvl7pPr lvl="6" rtl="0">
              <a:spcBef>
                <a:spcPts val="0"/>
              </a:spcBef>
              <a:spcAft>
                <a:spcPts val="0"/>
              </a:spcAft>
              <a:buClr>
                <a:schemeClr val="lt1"/>
              </a:buClr>
              <a:buSzPts val="3000"/>
              <a:buNone/>
              <a:defRPr sz="4000">
                <a:solidFill>
                  <a:schemeClr val="lt1"/>
                </a:solidFill>
              </a:defRPr>
            </a:lvl7pPr>
            <a:lvl8pPr lvl="7" rtl="0">
              <a:spcBef>
                <a:spcPts val="0"/>
              </a:spcBef>
              <a:spcAft>
                <a:spcPts val="0"/>
              </a:spcAft>
              <a:buClr>
                <a:schemeClr val="lt1"/>
              </a:buClr>
              <a:buSzPts val="3000"/>
              <a:buNone/>
              <a:defRPr sz="4000">
                <a:solidFill>
                  <a:schemeClr val="lt1"/>
                </a:solidFill>
              </a:defRPr>
            </a:lvl8pPr>
            <a:lvl9pPr lvl="8" rtl="0">
              <a:spcBef>
                <a:spcPts val="0"/>
              </a:spcBef>
              <a:spcAft>
                <a:spcPts val="0"/>
              </a:spcAft>
              <a:buClr>
                <a:schemeClr val="lt1"/>
              </a:buClr>
              <a:buSzPts val="3000"/>
              <a:buNone/>
              <a:defRPr sz="4000">
                <a:solidFill>
                  <a:schemeClr val="lt1"/>
                </a:solidFill>
              </a:defRPr>
            </a:lvl9pPr>
          </a:lstStyle>
          <a:p>
            <a:r>
              <a:rPr lang="en-US" smtClean="0"/>
              <a:t>Click to edit Master subtitle style</a:t>
            </a:r>
            <a:endParaRPr lang="en-US" smtClean="0"/>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0"/>
        <p:cNvGrpSpPr/>
        <p:nvPr/>
      </p:nvGrpSpPr>
      <p:grpSpPr>
        <a:xfrm>
          <a:off x="0" y="0"/>
          <a:ext cx="0" cy="0"/>
          <a:chOff x="0" y="0"/>
          <a:chExt cx="0" cy="0"/>
        </a:xfrm>
      </p:grpSpPr>
      <p:grpSp>
        <p:nvGrpSpPr>
          <p:cNvPr id="191" name="Google Shape;191;p4"/>
          <p:cNvGrpSpPr/>
          <p:nvPr/>
        </p:nvGrpSpPr>
        <p:grpSpPr>
          <a:xfrm>
            <a:off x="-233" y="0"/>
            <a:ext cx="12210833" cy="6866483"/>
            <a:chOff x="-175" y="0"/>
            <a:chExt cx="9158125" cy="5149862"/>
          </a:xfrm>
        </p:grpSpPr>
        <p:sp>
          <p:nvSpPr>
            <p:cNvPr id="192" name="Google Shape;192;p4"/>
            <p:cNvSpPr/>
            <p:nvPr/>
          </p:nvSpPr>
          <p:spPr>
            <a:xfrm>
              <a:off x="0" y="0"/>
              <a:ext cx="7845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3" name="Google Shape;193;p4"/>
            <p:cNvGrpSpPr/>
            <p:nvPr/>
          </p:nvGrpSpPr>
          <p:grpSpPr>
            <a:xfrm>
              <a:off x="-175" y="664293"/>
              <a:ext cx="318794" cy="653721"/>
              <a:chOff x="5385375" y="498300"/>
              <a:chExt cx="802200" cy="556500"/>
            </a:xfrm>
          </p:grpSpPr>
          <p:sp>
            <p:nvSpPr>
              <p:cNvPr id="194" name="Google Shape;194;p4"/>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4"/>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4"/>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7" name="Google Shape;197;p4"/>
            <p:cNvSpPr/>
            <p:nvPr/>
          </p:nvSpPr>
          <p:spPr>
            <a:xfrm>
              <a:off x="666125" y="660475"/>
              <a:ext cx="666300" cy="66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4"/>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9" name="Google Shape;199;p4"/>
            <p:cNvGrpSpPr/>
            <p:nvPr/>
          </p:nvGrpSpPr>
          <p:grpSpPr>
            <a:xfrm>
              <a:off x="8994728" y="670955"/>
              <a:ext cx="149289" cy="653721"/>
              <a:chOff x="5385375" y="498300"/>
              <a:chExt cx="802200" cy="556500"/>
            </a:xfrm>
          </p:grpSpPr>
          <p:sp>
            <p:nvSpPr>
              <p:cNvPr id="200" name="Google Shape;200;p4"/>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4"/>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4"/>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3" name="Google Shape;203;p4"/>
            <p:cNvGrpSpPr/>
            <p:nvPr/>
          </p:nvGrpSpPr>
          <p:grpSpPr>
            <a:xfrm>
              <a:off x="7508545" y="3014000"/>
              <a:ext cx="666403" cy="1475799"/>
              <a:chOff x="7508545" y="664625"/>
              <a:chExt cx="666403" cy="1475799"/>
            </a:xfrm>
          </p:grpSpPr>
          <p:sp>
            <p:nvSpPr>
              <p:cNvPr id="204" name="Google Shape;204;p4"/>
              <p:cNvSpPr/>
              <p:nvPr/>
            </p:nvSpPr>
            <p:spPr>
              <a:xfrm>
                <a:off x="7508545"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4"/>
              <p:cNvSpPr/>
              <p:nvPr/>
            </p:nvSpPr>
            <p:spPr>
              <a:xfrm>
                <a:off x="7710872"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4"/>
              <p:cNvSpPr/>
              <p:nvPr/>
            </p:nvSpPr>
            <p:spPr>
              <a:xfrm>
                <a:off x="7913198"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4"/>
              <p:cNvSpPr/>
              <p:nvPr/>
            </p:nvSpPr>
            <p:spPr>
              <a:xfrm>
                <a:off x="7508545"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4"/>
              <p:cNvSpPr/>
              <p:nvPr/>
            </p:nvSpPr>
            <p:spPr>
              <a:xfrm>
                <a:off x="7710872"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4"/>
              <p:cNvSpPr/>
              <p:nvPr/>
            </p:nvSpPr>
            <p:spPr>
              <a:xfrm>
                <a:off x="7913198"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4"/>
              <p:cNvSpPr/>
              <p:nvPr/>
            </p:nvSpPr>
            <p:spPr>
              <a:xfrm>
                <a:off x="7508545"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4"/>
              <p:cNvSpPr/>
              <p:nvPr/>
            </p:nvSpPr>
            <p:spPr>
              <a:xfrm>
                <a:off x="7710872"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4"/>
              <p:cNvSpPr/>
              <p:nvPr/>
            </p:nvSpPr>
            <p:spPr>
              <a:xfrm>
                <a:off x="7913198"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4"/>
              <p:cNvSpPr/>
              <p:nvPr/>
            </p:nvSpPr>
            <p:spPr>
              <a:xfrm>
                <a:off x="7508545"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4"/>
              <p:cNvSpPr/>
              <p:nvPr/>
            </p:nvSpPr>
            <p:spPr>
              <a:xfrm>
                <a:off x="7710872"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4"/>
              <p:cNvSpPr/>
              <p:nvPr/>
            </p:nvSpPr>
            <p:spPr>
              <a:xfrm>
                <a:off x="7913198"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4"/>
              <p:cNvSpPr/>
              <p:nvPr/>
            </p:nvSpPr>
            <p:spPr>
              <a:xfrm>
                <a:off x="8115524"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4"/>
              <p:cNvSpPr/>
              <p:nvPr/>
            </p:nvSpPr>
            <p:spPr>
              <a:xfrm>
                <a:off x="8115524"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4"/>
              <p:cNvSpPr/>
              <p:nvPr/>
            </p:nvSpPr>
            <p:spPr>
              <a:xfrm>
                <a:off x="8115524"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4"/>
              <p:cNvSpPr/>
              <p:nvPr/>
            </p:nvSpPr>
            <p:spPr>
              <a:xfrm>
                <a:off x="8115549"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4"/>
              <p:cNvSpPr/>
              <p:nvPr/>
            </p:nvSpPr>
            <p:spPr>
              <a:xfrm>
                <a:off x="7508545"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4"/>
              <p:cNvSpPr/>
              <p:nvPr/>
            </p:nvSpPr>
            <p:spPr>
              <a:xfrm>
                <a:off x="7710872"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4"/>
              <p:cNvSpPr/>
              <p:nvPr/>
            </p:nvSpPr>
            <p:spPr>
              <a:xfrm>
                <a:off x="7913198"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4"/>
              <p:cNvSpPr/>
              <p:nvPr/>
            </p:nvSpPr>
            <p:spPr>
              <a:xfrm>
                <a:off x="7508545"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4"/>
              <p:cNvSpPr/>
              <p:nvPr/>
            </p:nvSpPr>
            <p:spPr>
              <a:xfrm>
                <a:off x="7710872"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4"/>
              <p:cNvSpPr/>
              <p:nvPr/>
            </p:nvSpPr>
            <p:spPr>
              <a:xfrm>
                <a:off x="7913198"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4"/>
              <p:cNvSpPr/>
              <p:nvPr/>
            </p:nvSpPr>
            <p:spPr>
              <a:xfrm>
                <a:off x="7508545"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4"/>
              <p:cNvSpPr/>
              <p:nvPr/>
            </p:nvSpPr>
            <p:spPr>
              <a:xfrm>
                <a:off x="7710872"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4"/>
              <p:cNvSpPr/>
              <p:nvPr/>
            </p:nvSpPr>
            <p:spPr>
              <a:xfrm>
                <a:off x="7913198"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4"/>
              <p:cNvSpPr/>
              <p:nvPr/>
            </p:nvSpPr>
            <p:spPr>
              <a:xfrm>
                <a:off x="7508545"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4"/>
              <p:cNvSpPr/>
              <p:nvPr/>
            </p:nvSpPr>
            <p:spPr>
              <a:xfrm>
                <a:off x="7710872"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4"/>
              <p:cNvSpPr/>
              <p:nvPr/>
            </p:nvSpPr>
            <p:spPr>
              <a:xfrm>
                <a:off x="7913198"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4"/>
              <p:cNvSpPr/>
              <p:nvPr/>
            </p:nvSpPr>
            <p:spPr>
              <a:xfrm>
                <a:off x="8115524"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4"/>
              <p:cNvSpPr/>
              <p:nvPr/>
            </p:nvSpPr>
            <p:spPr>
              <a:xfrm>
                <a:off x="8115524"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4"/>
              <p:cNvSpPr/>
              <p:nvPr/>
            </p:nvSpPr>
            <p:spPr>
              <a:xfrm>
                <a:off x="8115524"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4"/>
              <p:cNvSpPr/>
              <p:nvPr/>
            </p:nvSpPr>
            <p:spPr>
              <a:xfrm>
                <a:off x="8115549"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6" name="Google Shape;236;p4"/>
            <p:cNvGrpSpPr/>
            <p:nvPr/>
          </p:nvGrpSpPr>
          <p:grpSpPr>
            <a:xfrm>
              <a:off x="666070" y="4483438"/>
              <a:ext cx="666403" cy="666424"/>
              <a:chOff x="7996345" y="980275"/>
              <a:chExt cx="666403" cy="666424"/>
            </a:xfrm>
          </p:grpSpPr>
          <p:sp>
            <p:nvSpPr>
              <p:cNvPr id="237" name="Google Shape;237;p4"/>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4"/>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4"/>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4"/>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4"/>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4"/>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4"/>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4"/>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4"/>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4"/>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4"/>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4"/>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4"/>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4"/>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4"/>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4"/>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53" name="Google Shape;253;p4"/>
          <p:cNvSpPr txBox="1">
            <a:spLocks noGrp="1"/>
          </p:cNvSpPr>
          <p:nvPr>
            <p:ph type="body" idx="1"/>
          </p:nvPr>
        </p:nvSpPr>
        <p:spPr>
          <a:xfrm>
            <a:off x="2265333" y="880633"/>
            <a:ext cx="6727200" cy="5105600"/>
          </a:xfrm>
          <a:prstGeom prst="rect">
            <a:avLst/>
          </a:prstGeom>
        </p:spPr>
        <p:txBody>
          <a:bodyPr spcFirstLastPara="1" wrap="square" lIns="0" tIns="0" rIns="0" bIns="0" anchor="t" anchorCtr="0">
            <a:noAutofit/>
          </a:bodyPr>
          <a:lstStyle>
            <a:lvl1pPr marL="609600" lvl="0" indent="-609600" rtl="0">
              <a:lnSpc>
                <a:spcPct val="100000"/>
              </a:lnSpc>
              <a:spcBef>
                <a:spcPts val="800"/>
              </a:spcBef>
              <a:spcAft>
                <a:spcPts val="0"/>
              </a:spcAft>
              <a:buClr>
                <a:schemeClr val="lt1"/>
              </a:buClr>
              <a:buSzPts val="3600"/>
              <a:buFont typeface="Barlow SemiBold"/>
              <a:buChar char="▪"/>
              <a:defRPr sz="4800">
                <a:latin typeface="Barlow SemiBold"/>
                <a:ea typeface="Barlow SemiBold"/>
                <a:cs typeface="Barlow SemiBold"/>
                <a:sym typeface="Barlow SemiBold"/>
              </a:defRPr>
            </a:lvl1pPr>
            <a:lvl2pPr marL="1219200" lvl="1" indent="-609600" rtl="0">
              <a:lnSpc>
                <a:spcPct val="100000"/>
              </a:lnSpc>
              <a:spcBef>
                <a:spcPts val="0"/>
              </a:spcBef>
              <a:spcAft>
                <a:spcPts val="0"/>
              </a:spcAft>
              <a:buClr>
                <a:schemeClr val="lt1"/>
              </a:buClr>
              <a:buSzPts val="3600"/>
              <a:buFont typeface="Barlow SemiBold"/>
              <a:buChar char="▫"/>
              <a:defRPr sz="4800">
                <a:latin typeface="Barlow SemiBold"/>
                <a:ea typeface="Barlow SemiBold"/>
                <a:cs typeface="Barlow SemiBold"/>
                <a:sym typeface="Barlow SemiBold"/>
              </a:defRPr>
            </a:lvl2pPr>
            <a:lvl3pPr marL="1828800" lvl="2" indent="-609600"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3pPr>
            <a:lvl4pPr marL="2438400" lvl="3" indent="-609600"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4pPr>
            <a:lvl5pPr marL="3048000" lvl="4" indent="-609600"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5pPr>
            <a:lvl6pPr marL="3657600" lvl="5" indent="-609600"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6pPr>
            <a:lvl7pPr marL="4267200" lvl="6" indent="-609600"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7pPr>
            <a:lvl8pPr marL="4876800" lvl="7" indent="-609600"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8pPr>
            <a:lvl9pPr marL="5486400" lvl="8" indent="-609600"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9pPr>
          </a:lstStyle>
          <a:p>
            <a:pPr lvl="0"/>
            <a:r>
              <a:rPr lang="en-US" smtClean="0"/>
              <a:t>Edit Master text styles</a:t>
            </a:r>
            <a:endParaRPr lang="en-US" smtClean="0"/>
          </a:p>
        </p:txBody>
      </p:sp>
      <p:sp>
        <p:nvSpPr>
          <p:cNvPr id="254" name="Google Shape;254;p4"/>
          <p:cNvSpPr txBox="1"/>
          <p:nvPr/>
        </p:nvSpPr>
        <p:spPr>
          <a:xfrm>
            <a:off x="888167" y="766057"/>
            <a:ext cx="8884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2800">
                <a:solidFill>
                  <a:schemeClr val="lt1"/>
                </a:solidFill>
              </a:rPr>
              <a:t>“</a:t>
            </a:r>
            <a:endParaRPr sz="12800">
              <a:solidFill>
                <a:schemeClr val="lt1"/>
              </a:solidFill>
            </a:endParaRPr>
          </a:p>
        </p:txBody>
      </p:sp>
      <p:sp>
        <p:nvSpPr>
          <p:cNvPr id="255" name="Google Shape;255;p4"/>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9311FCA-C274-4F3E-9ED5-095A23169E02}" type="slidenum">
              <a:rPr lang="en-US" smtClean="0"/>
            </a:fld>
            <a:endParaRPr 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 + 1 column">
    <p:spTree>
      <p:nvGrpSpPr>
        <p:cNvPr id="1" name="Shape 256"/>
        <p:cNvGrpSpPr/>
        <p:nvPr/>
      </p:nvGrpSpPr>
      <p:grpSpPr>
        <a:xfrm>
          <a:off x="0" y="0"/>
          <a:ext cx="0" cy="0"/>
          <a:chOff x="0" y="0"/>
          <a:chExt cx="0" cy="0"/>
        </a:xfrm>
      </p:grpSpPr>
      <p:grpSp>
        <p:nvGrpSpPr>
          <p:cNvPr id="257" name="Google Shape;257;p5"/>
          <p:cNvGrpSpPr/>
          <p:nvPr/>
        </p:nvGrpSpPr>
        <p:grpSpPr>
          <a:xfrm>
            <a:off x="-275" y="1"/>
            <a:ext cx="12210876" cy="6866447"/>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86" name="Google Shape;286;p5"/>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smtClean="0"/>
              <a:t>Click to edit Master title style</a:t>
            </a:r>
            <a:endParaRPr lang="en-US" smtClean="0"/>
          </a:p>
        </p:txBody>
      </p:sp>
      <p:sp>
        <p:nvSpPr>
          <p:cNvPr id="287" name="Google Shape;287;p5"/>
          <p:cNvSpPr txBox="1">
            <a:spLocks noGrp="1"/>
          </p:cNvSpPr>
          <p:nvPr>
            <p:ph type="body" idx="1"/>
          </p:nvPr>
        </p:nvSpPr>
        <p:spPr>
          <a:xfrm>
            <a:off x="1599700" y="2132933"/>
            <a:ext cx="8867600" cy="3848000"/>
          </a:xfrm>
          <a:prstGeom prst="rect">
            <a:avLst/>
          </a:prstGeom>
        </p:spPr>
        <p:txBody>
          <a:bodyPr spcFirstLastPara="1" wrap="square" lIns="0" tIns="0" rIns="0" bIns="0" anchor="t" anchorCtr="0">
            <a:noAutofit/>
          </a:bodyPr>
          <a:lstStyle>
            <a:lvl1pPr marL="609600" lvl="0" indent="-508000" rtl="0">
              <a:spcBef>
                <a:spcPts val="800"/>
              </a:spcBef>
              <a:spcAft>
                <a:spcPts val="0"/>
              </a:spcAft>
              <a:buSzPts val="2400"/>
              <a:buChar char="▪"/>
              <a:defRPr/>
            </a:lvl1pPr>
            <a:lvl2pPr marL="1219200" lvl="1" indent="-508000" rtl="0">
              <a:spcBef>
                <a:spcPts val="0"/>
              </a:spcBef>
              <a:spcAft>
                <a:spcPts val="0"/>
              </a:spcAft>
              <a:buSzPts val="2400"/>
              <a:buChar char="▫"/>
              <a:defRPr/>
            </a:lvl2pPr>
            <a:lvl3pPr marL="1828800" lvl="2" indent="-508000" rtl="0">
              <a:spcBef>
                <a:spcPts val="0"/>
              </a:spcBef>
              <a:spcAft>
                <a:spcPts val="0"/>
              </a:spcAft>
              <a:buSzPts val="2400"/>
              <a:buChar char="▫"/>
              <a:defRPr/>
            </a:lvl3pPr>
            <a:lvl4pPr marL="2438400" lvl="3" indent="-508000" rtl="0">
              <a:spcBef>
                <a:spcPts val="0"/>
              </a:spcBef>
              <a:spcAft>
                <a:spcPts val="0"/>
              </a:spcAft>
              <a:buSzPts val="2400"/>
              <a:buChar char="▫"/>
              <a:defRPr/>
            </a:lvl4pPr>
            <a:lvl5pPr marL="3048000" lvl="4" indent="-508000" rtl="0">
              <a:spcBef>
                <a:spcPts val="0"/>
              </a:spcBef>
              <a:spcAft>
                <a:spcPts val="0"/>
              </a:spcAft>
              <a:buSzPts val="2400"/>
              <a:buChar char="▫"/>
              <a:defRPr/>
            </a:lvl5pPr>
            <a:lvl6pPr marL="3657600" lvl="5" indent="-508000" rtl="0">
              <a:spcBef>
                <a:spcPts val="0"/>
              </a:spcBef>
              <a:spcAft>
                <a:spcPts val="0"/>
              </a:spcAft>
              <a:buSzPts val="2400"/>
              <a:buChar char="▫"/>
              <a:defRPr/>
            </a:lvl6pPr>
            <a:lvl7pPr marL="4267200" lvl="6" indent="-508000" rtl="0">
              <a:spcBef>
                <a:spcPts val="0"/>
              </a:spcBef>
              <a:spcAft>
                <a:spcPts val="0"/>
              </a:spcAft>
              <a:buSzPts val="2400"/>
              <a:buChar char="▫"/>
              <a:defRPr/>
            </a:lvl7pPr>
            <a:lvl8pPr marL="4876800" lvl="7" indent="-508000" rtl="0">
              <a:spcBef>
                <a:spcPts val="0"/>
              </a:spcBef>
              <a:spcAft>
                <a:spcPts val="0"/>
              </a:spcAft>
              <a:buSzPts val="2400"/>
              <a:buChar char="▫"/>
              <a:defRPr/>
            </a:lvl8pPr>
            <a:lvl9pPr marL="5486400" lvl="8" indent="-508000" rtl="0">
              <a:spcBef>
                <a:spcPts val="0"/>
              </a:spcBef>
              <a:spcAft>
                <a:spcPts val="0"/>
              </a:spcAft>
              <a:buSzPts val="2400"/>
              <a:buChar char="▫"/>
              <a:defRPr/>
            </a:lvl9pPr>
          </a:lstStyle>
          <a:p>
            <a:pPr lvl="0"/>
            <a:r>
              <a:rPr lang="en-US" smtClean="0"/>
              <a:t>Edit Master text styles</a:t>
            </a:r>
            <a:endParaRPr lang="en-US" smtClean="0"/>
          </a:p>
        </p:txBody>
      </p:sp>
      <p:sp>
        <p:nvSpPr>
          <p:cNvPr id="288" name="Google Shape;288;p5"/>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9311FCA-C274-4F3E-9ED5-095A23169E02}" type="slidenum">
              <a:rPr lang="en-US" smtClean="0"/>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289"/>
        <p:cNvGrpSpPr/>
        <p:nvPr/>
      </p:nvGrpSpPr>
      <p:grpSpPr>
        <a:xfrm>
          <a:off x="0" y="0"/>
          <a:ext cx="0" cy="0"/>
          <a:chOff x="0" y="0"/>
          <a:chExt cx="0" cy="0"/>
        </a:xfrm>
      </p:grpSpPr>
      <p:sp>
        <p:nvSpPr>
          <p:cNvPr id="290" name="Google Shape;290;p6"/>
          <p:cNvSpPr/>
          <p:nvPr/>
        </p:nvSpPr>
        <p:spPr>
          <a:xfrm>
            <a:off x="8133811" y="17"/>
            <a:ext cx="4067200" cy="685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6"/>
          <p:cNvSpPr/>
          <p:nvPr/>
        </p:nvSpPr>
        <p:spPr>
          <a:xfrm>
            <a:off x="11339000" y="5986400"/>
            <a:ext cx="8716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6"/>
          <p:cNvSpPr/>
          <p:nvPr/>
        </p:nvSpPr>
        <p:spPr>
          <a:xfrm>
            <a:off x="429833" y="862000"/>
            <a:ext cx="59608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3" name="Google Shape;293;p6"/>
          <p:cNvGrpSpPr/>
          <p:nvPr/>
        </p:nvGrpSpPr>
        <p:grpSpPr>
          <a:xfrm>
            <a:off x="-276" y="861991"/>
            <a:ext cx="207823" cy="871628"/>
            <a:chOff x="5385375" y="498300"/>
            <a:chExt cx="802200" cy="556500"/>
          </a:xfrm>
        </p:grpSpPr>
        <p:sp>
          <p:nvSpPr>
            <p:cNvPr id="294" name="Google Shape;294;p6"/>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6"/>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6"/>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7" name="Google Shape;297;p6"/>
          <p:cNvGrpSpPr/>
          <p:nvPr/>
        </p:nvGrpSpPr>
        <p:grpSpPr>
          <a:xfrm>
            <a:off x="7245337" y="5977952"/>
            <a:ext cx="888463" cy="888497"/>
            <a:chOff x="7134700" y="414375"/>
            <a:chExt cx="501919" cy="501900"/>
          </a:xfrm>
        </p:grpSpPr>
        <p:sp>
          <p:nvSpPr>
            <p:cNvPr id="298" name="Google Shape;298;p6"/>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6"/>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6"/>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6"/>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6"/>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6"/>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6"/>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6"/>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6"/>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6"/>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6"/>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6"/>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6"/>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6"/>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6"/>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6"/>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4" name="Google Shape;314;p6"/>
          <p:cNvGrpSpPr/>
          <p:nvPr/>
        </p:nvGrpSpPr>
        <p:grpSpPr>
          <a:xfrm rot="-5400000">
            <a:off x="10690800" y="-223213"/>
            <a:ext cx="424739" cy="871628"/>
            <a:chOff x="5385375" y="498300"/>
            <a:chExt cx="802200" cy="556500"/>
          </a:xfrm>
        </p:grpSpPr>
        <p:sp>
          <p:nvSpPr>
            <p:cNvPr id="315" name="Google Shape;315;p6"/>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6"/>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6"/>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8" name="Google Shape;318;p6"/>
          <p:cNvSpPr txBox="1">
            <a:spLocks noGrp="1"/>
          </p:cNvSpPr>
          <p:nvPr>
            <p:ph type="title"/>
          </p:nvPr>
        </p:nvSpPr>
        <p:spPr>
          <a:xfrm>
            <a:off x="678267" y="862000"/>
            <a:ext cx="5712400" cy="8716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600"/>
              <a:buNone/>
              <a:defRPr/>
            </a:lvl1pPr>
            <a:lvl2pPr lvl="1" rtl="0">
              <a:lnSpc>
                <a:spcPct val="80000"/>
              </a:lnSpc>
              <a:spcBef>
                <a:spcPts val="0"/>
              </a:spcBef>
              <a:spcAft>
                <a:spcPts val="0"/>
              </a:spcAft>
              <a:buSzPts val="2400"/>
              <a:buNone/>
              <a:defRPr sz="3200"/>
            </a:lvl2pPr>
            <a:lvl3pPr lvl="2" rtl="0">
              <a:lnSpc>
                <a:spcPct val="80000"/>
              </a:lnSpc>
              <a:spcBef>
                <a:spcPts val="0"/>
              </a:spcBef>
              <a:spcAft>
                <a:spcPts val="0"/>
              </a:spcAft>
              <a:buSzPts val="2400"/>
              <a:buNone/>
              <a:defRPr sz="3200"/>
            </a:lvl3pPr>
            <a:lvl4pPr lvl="3" rtl="0">
              <a:lnSpc>
                <a:spcPct val="80000"/>
              </a:lnSpc>
              <a:spcBef>
                <a:spcPts val="0"/>
              </a:spcBef>
              <a:spcAft>
                <a:spcPts val="0"/>
              </a:spcAft>
              <a:buSzPts val="2400"/>
              <a:buNone/>
              <a:defRPr sz="3200"/>
            </a:lvl4pPr>
            <a:lvl5pPr lvl="4" rtl="0">
              <a:lnSpc>
                <a:spcPct val="80000"/>
              </a:lnSpc>
              <a:spcBef>
                <a:spcPts val="0"/>
              </a:spcBef>
              <a:spcAft>
                <a:spcPts val="0"/>
              </a:spcAft>
              <a:buSzPts val="2400"/>
              <a:buNone/>
              <a:defRPr sz="3200"/>
            </a:lvl5pPr>
            <a:lvl6pPr lvl="5" rtl="0">
              <a:lnSpc>
                <a:spcPct val="80000"/>
              </a:lnSpc>
              <a:spcBef>
                <a:spcPts val="0"/>
              </a:spcBef>
              <a:spcAft>
                <a:spcPts val="0"/>
              </a:spcAft>
              <a:buSzPts val="2400"/>
              <a:buNone/>
              <a:defRPr sz="3200"/>
            </a:lvl6pPr>
            <a:lvl7pPr lvl="6" rtl="0">
              <a:lnSpc>
                <a:spcPct val="80000"/>
              </a:lnSpc>
              <a:spcBef>
                <a:spcPts val="0"/>
              </a:spcBef>
              <a:spcAft>
                <a:spcPts val="0"/>
              </a:spcAft>
              <a:buSzPts val="2400"/>
              <a:buNone/>
              <a:defRPr sz="3200"/>
            </a:lvl7pPr>
            <a:lvl8pPr lvl="7" rtl="0">
              <a:lnSpc>
                <a:spcPct val="80000"/>
              </a:lnSpc>
              <a:spcBef>
                <a:spcPts val="0"/>
              </a:spcBef>
              <a:spcAft>
                <a:spcPts val="0"/>
              </a:spcAft>
              <a:buSzPts val="2400"/>
              <a:buNone/>
              <a:defRPr sz="3200"/>
            </a:lvl8pPr>
            <a:lvl9pPr lvl="8" rtl="0">
              <a:lnSpc>
                <a:spcPct val="80000"/>
              </a:lnSpc>
              <a:spcBef>
                <a:spcPts val="0"/>
              </a:spcBef>
              <a:spcAft>
                <a:spcPts val="0"/>
              </a:spcAft>
              <a:buSzPts val="2400"/>
              <a:buNone/>
              <a:defRPr sz="3200"/>
            </a:lvl9pPr>
          </a:lstStyle>
          <a:p>
            <a:r>
              <a:rPr lang="en-US" smtClean="0"/>
              <a:t>Click to edit Master title style</a:t>
            </a:r>
            <a:endParaRPr lang="en-US" smtClean="0"/>
          </a:p>
        </p:txBody>
      </p:sp>
      <p:sp>
        <p:nvSpPr>
          <p:cNvPr id="319" name="Google Shape;319;p6"/>
          <p:cNvSpPr txBox="1">
            <a:spLocks noGrp="1"/>
          </p:cNvSpPr>
          <p:nvPr>
            <p:ph type="body" idx="1"/>
          </p:nvPr>
        </p:nvSpPr>
        <p:spPr>
          <a:xfrm>
            <a:off x="678267" y="2132933"/>
            <a:ext cx="5712400" cy="3848000"/>
          </a:xfrm>
          <a:prstGeom prst="rect">
            <a:avLst/>
          </a:prstGeom>
        </p:spPr>
        <p:txBody>
          <a:bodyPr spcFirstLastPara="1" wrap="square" lIns="0" tIns="0" rIns="0" bIns="0" anchor="t" anchorCtr="0">
            <a:noAutofit/>
          </a:bodyPr>
          <a:lstStyle>
            <a:lvl1pPr marL="609600" lvl="0" indent="-508000" rtl="0">
              <a:spcBef>
                <a:spcPts val="800"/>
              </a:spcBef>
              <a:spcAft>
                <a:spcPts val="0"/>
              </a:spcAft>
              <a:buSzPts val="2400"/>
              <a:buChar char="▪"/>
              <a:defRPr/>
            </a:lvl1pPr>
            <a:lvl2pPr marL="1219200" lvl="1" indent="-508000" rtl="0">
              <a:spcBef>
                <a:spcPts val="0"/>
              </a:spcBef>
              <a:spcAft>
                <a:spcPts val="0"/>
              </a:spcAft>
              <a:buSzPts val="2400"/>
              <a:buChar char="▫"/>
              <a:defRPr/>
            </a:lvl2pPr>
            <a:lvl3pPr marL="1828800" lvl="2" indent="-508000" rtl="0">
              <a:spcBef>
                <a:spcPts val="0"/>
              </a:spcBef>
              <a:spcAft>
                <a:spcPts val="0"/>
              </a:spcAft>
              <a:buSzPts val="2400"/>
              <a:buChar char="▫"/>
              <a:defRPr/>
            </a:lvl3pPr>
            <a:lvl4pPr marL="2438400" lvl="3" indent="-508000" rtl="0">
              <a:spcBef>
                <a:spcPts val="0"/>
              </a:spcBef>
              <a:spcAft>
                <a:spcPts val="0"/>
              </a:spcAft>
              <a:buSzPts val="2400"/>
              <a:buChar char="▫"/>
              <a:defRPr/>
            </a:lvl4pPr>
            <a:lvl5pPr marL="3048000" lvl="4" indent="-508000" rtl="0">
              <a:spcBef>
                <a:spcPts val="0"/>
              </a:spcBef>
              <a:spcAft>
                <a:spcPts val="0"/>
              </a:spcAft>
              <a:buSzPts val="2400"/>
              <a:buChar char="▫"/>
              <a:defRPr/>
            </a:lvl5pPr>
            <a:lvl6pPr marL="3657600" lvl="5" indent="-508000" rtl="0">
              <a:spcBef>
                <a:spcPts val="0"/>
              </a:spcBef>
              <a:spcAft>
                <a:spcPts val="0"/>
              </a:spcAft>
              <a:buSzPts val="2400"/>
              <a:buChar char="▫"/>
              <a:defRPr/>
            </a:lvl6pPr>
            <a:lvl7pPr marL="4267200" lvl="6" indent="-508000" rtl="0">
              <a:spcBef>
                <a:spcPts val="0"/>
              </a:spcBef>
              <a:spcAft>
                <a:spcPts val="0"/>
              </a:spcAft>
              <a:buSzPts val="2400"/>
              <a:buChar char="▫"/>
              <a:defRPr/>
            </a:lvl7pPr>
            <a:lvl8pPr marL="4876800" lvl="7" indent="-508000" rtl="0">
              <a:spcBef>
                <a:spcPts val="0"/>
              </a:spcBef>
              <a:spcAft>
                <a:spcPts val="0"/>
              </a:spcAft>
              <a:buSzPts val="2400"/>
              <a:buChar char="▫"/>
              <a:defRPr/>
            </a:lvl8pPr>
            <a:lvl9pPr marL="5486400" lvl="8" indent="-508000" rtl="0">
              <a:spcBef>
                <a:spcPts val="0"/>
              </a:spcBef>
              <a:spcAft>
                <a:spcPts val="0"/>
              </a:spcAft>
              <a:buSzPts val="2400"/>
              <a:buChar char="▫"/>
              <a:defRPr/>
            </a:lvl9pPr>
          </a:lstStyle>
          <a:p>
            <a:pPr lvl="0"/>
            <a:r>
              <a:rPr lang="en-US" smtClean="0"/>
              <a:t>Edit Master text styles</a:t>
            </a:r>
            <a:endParaRPr lang="en-US" smtClean="0"/>
          </a:p>
        </p:txBody>
      </p:sp>
      <p:sp>
        <p:nvSpPr>
          <p:cNvPr id="320" name="Google Shape;320;p6"/>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59311FCA-C274-4F3E-9ED5-095A23169E02}" type="slidenum">
              <a:rPr lang="en-US" smtClean="0"/>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 2 columns">
  <p:cSld name="Title + 2 columns">
    <p:spTree>
      <p:nvGrpSpPr>
        <p:cNvPr id="1" name="Shape 321"/>
        <p:cNvGrpSpPr/>
        <p:nvPr/>
      </p:nvGrpSpPr>
      <p:grpSpPr>
        <a:xfrm>
          <a:off x="0" y="0"/>
          <a:ext cx="0" cy="0"/>
          <a:chOff x="0" y="0"/>
          <a:chExt cx="0" cy="0"/>
        </a:xfrm>
      </p:grpSpPr>
      <p:grpSp>
        <p:nvGrpSpPr>
          <p:cNvPr id="322" name="Google Shape;322;p7"/>
          <p:cNvGrpSpPr/>
          <p:nvPr/>
        </p:nvGrpSpPr>
        <p:grpSpPr>
          <a:xfrm>
            <a:off x="-275" y="1"/>
            <a:ext cx="12210876" cy="6866447"/>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51" name="Google Shape;351;p7"/>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smtClean="0"/>
              <a:t>Click to edit Master title style</a:t>
            </a:r>
            <a:endParaRPr lang="en-US" smtClean="0"/>
          </a:p>
        </p:txBody>
      </p:sp>
      <p:sp>
        <p:nvSpPr>
          <p:cNvPr id="352" name="Google Shape;352;p7"/>
          <p:cNvSpPr txBox="1">
            <a:spLocks noGrp="1"/>
          </p:cNvSpPr>
          <p:nvPr>
            <p:ph type="body" idx="1"/>
          </p:nvPr>
        </p:nvSpPr>
        <p:spPr>
          <a:xfrm>
            <a:off x="1563533" y="2132933"/>
            <a:ext cx="4596400" cy="3853600"/>
          </a:xfrm>
          <a:prstGeom prst="rect">
            <a:avLst/>
          </a:prstGeom>
        </p:spPr>
        <p:txBody>
          <a:bodyPr spcFirstLastPara="1" wrap="square" lIns="0" tIns="0" rIns="0" bIns="0" anchor="t" anchorCtr="0">
            <a:noAutofit/>
          </a:bodyPr>
          <a:lstStyle>
            <a:lvl1pPr marL="609600" lvl="0" indent="-474345" rtl="0">
              <a:spcBef>
                <a:spcPts val="800"/>
              </a:spcBef>
              <a:spcAft>
                <a:spcPts val="0"/>
              </a:spcAft>
              <a:buSzPts val="2000"/>
              <a:buChar char="▪"/>
              <a:defRPr sz="2665"/>
            </a:lvl1pPr>
            <a:lvl2pPr marL="1219200" lvl="1" indent="-474345" rtl="0">
              <a:spcBef>
                <a:spcPts val="0"/>
              </a:spcBef>
              <a:spcAft>
                <a:spcPts val="0"/>
              </a:spcAft>
              <a:buSzPts val="2000"/>
              <a:buChar char="▫"/>
              <a:defRPr sz="2665"/>
            </a:lvl2pPr>
            <a:lvl3pPr marL="1828800" lvl="2" indent="-474345" rtl="0">
              <a:spcBef>
                <a:spcPts val="0"/>
              </a:spcBef>
              <a:spcAft>
                <a:spcPts val="0"/>
              </a:spcAft>
              <a:buSzPts val="2000"/>
              <a:buChar char="▫"/>
              <a:defRPr sz="2665"/>
            </a:lvl3pPr>
            <a:lvl4pPr marL="2438400" lvl="3" indent="-474345" rtl="0">
              <a:spcBef>
                <a:spcPts val="0"/>
              </a:spcBef>
              <a:spcAft>
                <a:spcPts val="0"/>
              </a:spcAft>
              <a:buSzPts val="2000"/>
              <a:buChar char="▫"/>
              <a:defRPr sz="2665"/>
            </a:lvl4pPr>
            <a:lvl5pPr marL="3048000" lvl="4" indent="-474345" rtl="0">
              <a:spcBef>
                <a:spcPts val="0"/>
              </a:spcBef>
              <a:spcAft>
                <a:spcPts val="0"/>
              </a:spcAft>
              <a:buSzPts val="2000"/>
              <a:buChar char="▫"/>
              <a:defRPr sz="2665"/>
            </a:lvl5pPr>
            <a:lvl6pPr marL="3657600" lvl="5" indent="-474345" rtl="0">
              <a:spcBef>
                <a:spcPts val="0"/>
              </a:spcBef>
              <a:spcAft>
                <a:spcPts val="0"/>
              </a:spcAft>
              <a:buSzPts val="2000"/>
              <a:buChar char="▫"/>
              <a:defRPr sz="2665"/>
            </a:lvl6pPr>
            <a:lvl7pPr marL="4267200" lvl="6" indent="-474345" rtl="0">
              <a:spcBef>
                <a:spcPts val="0"/>
              </a:spcBef>
              <a:spcAft>
                <a:spcPts val="0"/>
              </a:spcAft>
              <a:buSzPts val="2000"/>
              <a:buChar char="▫"/>
              <a:defRPr sz="2665"/>
            </a:lvl7pPr>
            <a:lvl8pPr marL="4876800" lvl="7" indent="-474345" rtl="0">
              <a:spcBef>
                <a:spcPts val="0"/>
              </a:spcBef>
              <a:spcAft>
                <a:spcPts val="0"/>
              </a:spcAft>
              <a:buSzPts val="2000"/>
              <a:buChar char="▫"/>
              <a:defRPr sz="2665"/>
            </a:lvl8pPr>
            <a:lvl9pPr marL="5486400" lvl="8" indent="-474345" rtl="0">
              <a:spcBef>
                <a:spcPts val="0"/>
              </a:spcBef>
              <a:spcAft>
                <a:spcPts val="0"/>
              </a:spcAft>
              <a:buSzPts val="2000"/>
              <a:buChar char="▫"/>
              <a:defRPr sz="2665"/>
            </a:lvl9pPr>
          </a:lstStyle>
          <a:p>
            <a:pPr lvl="0"/>
            <a:r>
              <a:rPr lang="en-US" smtClean="0"/>
              <a:t>Edit Master text styles</a:t>
            </a:r>
            <a:endParaRPr lang="en-US" smtClean="0"/>
          </a:p>
        </p:txBody>
      </p:sp>
      <p:sp>
        <p:nvSpPr>
          <p:cNvPr id="353" name="Google Shape;353;p7"/>
          <p:cNvSpPr txBox="1">
            <a:spLocks noGrp="1"/>
          </p:cNvSpPr>
          <p:nvPr>
            <p:ph type="body" idx="2"/>
          </p:nvPr>
        </p:nvSpPr>
        <p:spPr>
          <a:xfrm>
            <a:off x="6742517" y="2132933"/>
            <a:ext cx="4596400" cy="3853600"/>
          </a:xfrm>
          <a:prstGeom prst="rect">
            <a:avLst/>
          </a:prstGeom>
        </p:spPr>
        <p:txBody>
          <a:bodyPr spcFirstLastPara="1" wrap="square" lIns="0" tIns="0" rIns="0" bIns="0" anchor="t" anchorCtr="0">
            <a:noAutofit/>
          </a:bodyPr>
          <a:lstStyle>
            <a:lvl1pPr marL="609600" lvl="0" indent="-474345" rtl="0">
              <a:spcBef>
                <a:spcPts val="800"/>
              </a:spcBef>
              <a:spcAft>
                <a:spcPts val="0"/>
              </a:spcAft>
              <a:buSzPts val="2000"/>
              <a:buChar char="▪"/>
              <a:defRPr sz="2665"/>
            </a:lvl1pPr>
            <a:lvl2pPr marL="1219200" lvl="1" indent="-474345" rtl="0">
              <a:spcBef>
                <a:spcPts val="0"/>
              </a:spcBef>
              <a:spcAft>
                <a:spcPts val="0"/>
              </a:spcAft>
              <a:buSzPts val="2000"/>
              <a:buChar char="▫"/>
              <a:defRPr sz="2665"/>
            </a:lvl2pPr>
            <a:lvl3pPr marL="1828800" lvl="2" indent="-474345" rtl="0">
              <a:spcBef>
                <a:spcPts val="0"/>
              </a:spcBef>
              <a:spcAft>
                <a:spcPts val="0"/>
              </a:spcAft>
              <a:buSzPts val="2000"/>
              <a:buChar char="▫"/>
              <a:defRPr sz="2665"/>
            </a:lvl3pPr>
            <a:lvl4pPr marL="2438400" lvl="3" indent="-474345" rtl="0">
              <a:spcBef>
                <a:spcPts val="0"/>
              </a:spcBef>
              <a:spcAft>
                <a:spcPts val="0"/>
              </a:spcAft>
              <a:buSzPts val="2000"/>
              <a:buChar char="▫"/>
              <a:defRPr sz="2665"/>
            </a:lvl4pPr>
            <a:lvl5pPr marL="3048000" lvl="4" indent="-474345" rtl="0">
              <a:spcBef>
                <a:spcPts val="0"/>
              </a:spcBef>
              <a:spcAft>
                <a:spcPts val="0"/>
              </a:spcAft>
              <a:buSzPts val="2000"/>
              <a:buChar char="▫"/>
              <a:defRPr sz="2665"/>
            </a:lvl5pPr>
            <a:lvl6pPr marL="3657600" lvl="5" indent="-474345" rtl="0">
              <a:spcBef>
                <a:spcPts val="0"/>
              </a:spcBef>
              <a:spcAft>
                <a:spcPts val="0"/>
              </a:spcAft>
              <a:buSzPts val="2000"/>
              <a:buChar char="▫"/>
              <a:defRPr sz="2665"/>
            </a:lvl6pPr>
            <a:lvl7pPr marL="4267200" lvl="6" indent="-474345" rtl="0">
              <a:spcBef>
                <a:spcPts val="0"/>
              </a:spcBef>
              <a:spcAft>
                <a:spcPts val="0"/>
              </a:spcAft>
              <a:buSzPts val="2000"/>
              <a:buChar char="▫"/>
              <a:defRPr sz="2665"/>
            </a:lvl7pPr>
            <a:lvl8pPr marL="4876800" lvl="7" indent="-474345" rtl="0">
              <a:spcBef>
                <a:spcPts val="0"/>
              </a:spcBef>
              <a:spcAft>
                <a:spcPts val="0"/>
              </a:spcAft>
              <a:buSzPts val="2000"/>
              <a:buChar char="▫"/>
              <a:defRPr sz="2665"/>
            </a:lvl8pPr>
            <a:lvl9pPr marL="5486400" lvl="8" indent="-474345" rtl="0">
              <a:spcBef>
                <a:spcPts val="0"/>
              </a:spcBef>
              <a:spcAft>
                <a:spcPts val="0"/>
              </a:spcAft>
              <a:buSzPts val="2000"/>
              <a:buChar char="▫"/>
              <a:defRPr sz="2665"/>
            </a:lvl9pPr>
          </a:lstStyle>
          <a:p>
            <a:pPr lvl="0"/>
            <a:r>
              <a:rPr lang="en-US" smtClean="0"/>
              <a:t>Edit Master text styles</a:t>
            </a:r>
            <a:endParaRPr lang="en-US" smtClean="0"/>
          </a:p>
        </p:txBody>
      </p:sp>
      <p:sp>
        <p:nvSpPr>
          <p:cNvPr id="354" name="Google Shape;354;p7"/>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9311FCA-C274-4F3E-9ED5-095A23169E02}" type="slidenum">
              <a:rPr lang="en-US" smtClean="0"/>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55"/>
        <p:cNvGrpSpPr/>
        <p:nvPr/>
      </p:nvGrpSpPr>
      <p:grpSpPr>
        <a:xfrm>
          <a:off x="0" y="0"/>
          <a:ext cx="0" cy="0"/>
          <a:chOff x="0" y="0"/>
          <a:chExt cx="0" cy="0"/>
        </a:xfrm>
      </p:grpSpPr>
      <p:grpSp>
        <p:nvGrpSpPr>
          <p:cNvPr id="356" name="Google Shape;356;p8"/>
          <p:cNvGrpSpPr/>
          <p:nvPr/>
        </p:nvGrpSpPr>
        <p:grpSpPr>
          <a:xfrm>
            <a:off x="-275" y="1"/>
            <a:ext cx="12210876" cy="6866447"/>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8"/>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8"/>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85" name="Google Shape;385;p8"/>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smtClean="0"/>
              <a:t>Click to edit Master title style</a:t>
            </a:r>
            <a:endParaRPr lang="en-US" smtClean="0"/>
          </a:p>
        </p:txBody>
      </p:sp>
      <p:sp>
        <p:nvSpPr>
          <p:cNvPr id="386" name="Google Shape;386;p8"/>
          <p:cNvSpPr txBox="1">
            <a:spLocks noGrp="1"/>
          </p:cNvSpPr>
          <p:nvPr>
            <p:ph type="body" idx="1"/>
          </p:nvPr>
        </p:nvSpPr>
        <p:spPr>
          <a:xfrm>
            <a:off x="1554500" y="2132933"/>
            <a:ext cx="3009600" cy="3853600"/>
          </a:xfrm>
          <a:prstGeom prst="rect">
            <a:avLst/>
          </a:prstGeom>
        </p:spPr>
        <p:txBody>
          <a:bodyPr spcFirstLastPara="1" wrap="square" lIns="0" tIns="0" rIns="0" bIns="0" anchor="t" anchorCtr="0">
            <a:noAutofit/>
          </a:bodyPr>
          <a:lstStyle>
            <a:lvl1pPr marL="609600" lvl="0" indent="-457200" rtl="0">
              <a:spcBef>
                <a:spcPts val="800"/>
              </a:spcBef>
              <a:spcAft>
                <a:spcPts val="0"/>
              </a:spcAft>
              <a:buSzPts val="1800"/>
              <a:buChar char="▪"/>
              <a:defRPr sz="2400"/>
            </a:lvl1pPr>
            <a:lvl2pPr marL="1219200" lvl="1" indent="-457200" rtl="0">
              <a:spcBef>
                <a:spcPts val="0"/>
              </a:spcBef>
              <a:spcAft>
                <a:spcPts val="0"/>
              </a:spcAft>
              <a:buSzPts val="1800"/>
              <a:buChar char="▫"/>
              <a:defRPr sz="2400"/>
            </a:lvl2pPr>
            <a:lvl3pPr marL="1828800" lvl="2" indent="-457200" rtl="0">
              <a:spcBef>
                <a:spcPts val="0"/>
              </a:spcBef>
              <a:spcAft>
                <a:spcPts val="0"/>
              </a:spcAft>
              <a:buSzPts val="1800"/>
              <a:buChar char="▫"/>
              <a:defRPr sz="2400"/>
            </a:lvl3pPr>
            <a:lvl4pPr marL="2438400" lvl="3" indent="-457200" rtl="0">
              <a:spcBef>
                <a:spcPts val="0"/>
              </a:spcBef>
              <a:spcAft>
                <a:spcPts val="0"/>
              </a:spcAft>
              <a:buSzPts val="1800"/>
              <a:buChar char="▫"/>
              <a:defRPr sz="2400"/>
            </a:lvl4pPr>
            <a:lvl5pPr marL="3048000" lvl="4" indent="-457200" rtl="0">
              <a:spcBef>
                <a:spcPts val="0"/>
              </a:spcBef>
              <a:spcAft>
                <a:spcPts val="0"/>
              </a:spcAft>
              <a:buSzPts val="1800"/>
              <a:buChar char="▫"/>
              <a:defRPr sz="2400"/>
            </a:lvl5pPr>
            <a:lvl6pPr marL="3657600" lvl="5" indent="-457200" rtl="0">
              <a:spcBef>
                <a:spcPts val="0"/>
              </a:spcBef>
              <a:spcAft>
                <a:spcPts val="0"/>
              </a:spcAft>
              <a:buSzPts val="1800"/>
              <a:buChar char="▫"/>
              <a:defRPr sz="2400"/>
            </a:lvl6pPr>
            <a:lvl7pPr marL="4267200" lvl="6" indent="-457200" rtl="0">
              <a:spcBef>
                <a:spcPts val="0"/>
              </a:spcBef>
              <a:spcAft>
                <a:spcPts val="0"/>
              </a:spcAft>
              <a:buSzPts val="1800"/>
              <a:buChar char="▫"/>
              <a:defRPr sz="2400"/>
            </a:lvl7pPr>
            <a:lvl8pPr marL="4876800" lvl="7" indent="-457200" rtl="0">
              <a:spcBef>
                <a:spcPts val="0"/>
              </a:spcBef>
              <a:spcAft>
                <a:spcPts val="0"/>
              </a:spcAft>
              <a:buSzPts val="1800"/>
              <a:buChar char="▫"/>
              <a:defRPr sz="2400"/>
            </a:lvl8pPr>
            <a:lvl9pPr marL="5486400" lvl="8" indent="-457200" rtl="0">
              <a:spcBef>
                <a:spcPts val="0"/>
              </a:spcBef>
              <a:spcAft>
                <a:spcPts val="0"/>
              </a:spcAft>
              <a:buSzPts val="1800"/>
              <a:buChar char="▫"/>
              <a:defRPr sz="2400"/>
            </a:lvl9pPr>
          </a:lstStyle>
          <a:p>
            <a:pPr lvl="0"/>
            <a:r>
              <a:rPr lang="en-US" smtClean="0"/>
              <a:t>Edit Master text styles</a:t>
            </a:r>
            <a:endParaRPr lang="en-US" smtClean="0"/>
          </a:p>
        </p:txBody>
      </p:sp>
      <p:sp>
        <p:nvSpPr>
          <p:cNvPr id="387" name="Google Shape;387;p8"/>
          <p:cNvSpPr txBox="1">
            <a:spLocks noGrp="1"/>
          </p:cNvSpPr>
          <p:nvPr>
            <p:ph type="body" idx="2"/>
          </p:nvPr>
        </p:nvSpPr>
        <p:spPr>
          <a:xfrm>
            <a:off x="4941917" y="2132933"/>
            <a:ext cx="3009600" cy="3853600"/>
          </a:xfrm>
          <a:prstGeom prst="rect">
            <a:avLst/>
          </a:prstGeom>
        </p:spPr>
        <p:txBody>
          <a:bodyPr spcFirstLastPara="1" wrap="square" lIns="0" tIns="0" rIns="0" bIns="0" anchor="t" anchorCtr="0">
            <a:noAutofit/>
          </a:bodyPr>
          <a:lstStyle>
            <a:lvl1pPr marL="609600" lvl="0" indent="-457200" rtl="0">
              <a:spcBef>
                <a:spcPts val="800"/>
              </a:spcBef>
              <a:spcAft>
                <a:spcPts val="0"/>
              </a:spcAft>
              <a:buSzPts val="1800"/>
              <a:buChar char="▪"/>
              <a:defRPr sz="2400"/>
            </a:lvl1pPr>
            <a:lvl2pPr marL="1219200" lvl="1" indent="-457200" rtl="0">
              <a:spcBef>
                <a:spcPts val="0"/>
              </a:spcBef>
              <a:spcAft>
                <a:spcPts val="0"/>
              </a:spcAft>
              <a:buSzPts val="1800"/>
              <a:buChar char="▫"/>
              <a:defRPr sz="2400"/>
            </a:lvl2pPr>
            <a:lvl3pPr marL="1828800" lvl="2" indent="-457200" rtl="0">
              <a:spcBef>
                <a:spcPts val="0"/>
              </a:spcBef>
              <a:spcAft>
                <a:spcPts val="0"/>
              </a:spcAft>
              <a:buSzPts val="1800"/>
              <a:buChar char="▫"/>
              <a:defRPr sz="2400"/>
            </a:lvl3pPr>
            <a:lvl4pPr marL="2438400" lvl="3" indent="-457200" rtl="0">
              <a:spcBef>
                <a:spcPts val="0"/>
              </a:spcBef>
              <a:spcAft>
                <a:spcPts val="0"/>
              </a:spcAft>
              <a:buSzPts val="1800"/>
              <a:buChar char="▫"/>
              <a:defRPr sz="2400"/>
            </a:lvl4pPr>
            <a:lvl5pPr marL="3048000" lvl="4" indent="-457200" rtl="0">
              <a:spcBef>
                <a:spcPts val="0"/>
              </a:spcBef>
              <a:spcAft>
                <a:spcPts val="0"/>
              </a:spcAft>
              <a:buSzPts val="1800"/>
              <a:buChar char="▫"/>
              <a:defRPr sz="2400"/>
            </a:lvl5pPr>
            <a:lvl6pPr marL="3657600" lvl="5" indent="-457200" rtl="0">
              <a:spcBef>
                <a:spcPts val="0"/>
              </a:spcBef>
              <a:spcAft>
                <a:spcPts val="0"/>
              </a:spcAft>
              <a:buSzPts val="1800"/>
              <a:buChar char="▫"/>
              <a:defRPr sz="2400"/>
            </a:lvl6pPr>
            <a:lvl7pPr marL="4267200" lvl="6" indent="-457200" rtl="0">
              <a:spcBef>
                <a:spcPts val="0"/>
              </a:spcBef>
              <a:spcAft>
                <a:spcPts val="0"/>
              </a:spcAft>
              <a:buSzPts val="1800"/>
              <a:buChar char="▫"/>
              <a:defRPr sz="2400"/>
            </a:lvl7pPr>
            <a:lvl8pPr marL="4876800" lvl="7" indent="-457200" rtl="0">
              <a:spcBef>
                <a:spcPts val="0"/>
              </a:spcBef>
              <a:spcAft>
                <a:spcPts val="0"/>
              </a:spcAft>
              <a:buSzPts val="1800"/>
              <a:buChar char="▫"/>
              <a:defRPr sz="2400"/>
            </a:lvl8pPr>
            <a:lvl9pPr marL="5486400" lvl="8" indent="-457200" rtl="0">
              <a:spcBef>
                <a:spcPts val="0"/>
              </a:spcBef>
              <a:spcAft>
                <a:spcPts val="0"/>
              </a:spcAft>
              <a:buSzPts val="1800"/>
              <a:buChar char="▫"/>
              <a:defRPr sz="2400"/>
            </a:lvl9pPr>
          </a:lstStyle>
          <a:p>
            <a:pPr lvl="0"/>
            <a:r>
              <a:rPr lang="en-US" smtClean="0"/>
              <a:t>Edit Master text styles</a:t>
            </a:r>
            <a:endParaRPr lang="en-US" smtClean="0"/>
          </a:p>
        </p:txBody>
      </p:sp>
      <p:sp>
        <p:nvSpPr>
          <p:cNvPr id="388" name="Google Shape;388;p8"/>
          <p:cNvSpPr txBox="1">
            <a:spLocks noGrp="1"/>
          </p:cNvSpPr>
          <p:nvPr>
            <p:ph type="body" idx="3"/>
          </p:nvPr>
        </p:nvSpPr>
        <p:spPr>
          <a:xfrm>
            <a:off x="8329335" y="2132933"/>
            <a:ext cx="3009600" cy="3853600"/>
          </a:xfrm>
          <a:prstGeom prst="rect">
            <a:avLst/>
          </a:prstGeom>
        </p:spPr>
        <p:txBody>
          <a:bodyPr spcFirstLastPara="1" wrap="square" lIns="0" tIns="0" rIns="0" bIns="0" anchor="t" anchorCtr="0">
            <a:noAutofit/>
          </a:bodyPr>
          <a:lstStyle>
            <a:lvl1pPr marL="609600" lvl="0" indent="-457200" rtl="0">
              <a:spcBef>
                <a:spcPts val="800"/>
              </a:spcBef>
              <a:spcAft>
                <a:spcPts val="0"/>
              </a:spcAft>
              <a:buSzPts val="1800"/>
              <a:buChar char="▪"/>
              <a:defRPr sz="2400"/>
            </a:lvl1pPr>
            <a:lvl2pPr marL="1219200" lvl="1" indent="-457200" rtl="0">
              <a:spcBef>
                <a:spcPts val="0"/>
              </a:spcBef>
              <a:spcAft>
                <a:spcPts val="0"/>
              </a:spcAft>
              <a:buSzPts val="1800"/>
              <a:buChar char="▫"/>
              <a:defRPr sz="2400"/>
            </a:lvl2pPr>
            <a:lvl3pPr marL="1828800" lvl="2" indent="-457200" rtl="0">
              <a:spcBef>
                <a:spcPts val="0"/>
              </a:spcBef>
              <a:spcAft>
                <a:spcPts val="0"/>
              </a:spcAft>
              <a:buSzPts val="1800"/>
              <a:buChar char="▫"/>
              <a:defRPr sz="2400"/>
            </a:lvl3pPr>
            <a:lvl4pPr marL="2438400" lvl="3" indent="-457200" rtl="0">
              <a:spcBef>
                <a:spcPts val="0"/>
              </a:spcBef>
              <a:spcAft>
                <a:spcPts val="0"/>
              </a:spcAft>
              <a:buSzPts val="1800"/>
              <a:buChar char="▫"/>
              <a:defRPr sz="2400"/>
            </a:lvl4pPr>
            <a:lvl5pPr marL="3048000" lvl="4" indent="-457200" rtl="0">
              <a:spcBef>
                <a:spcPts val="0"/>
              </a:spcBef>
              <a:spcAft>
                <a:spcPts val="0"/>
              </a:spcAft>
              <a:buSzPts val="1800"/>
              <a:buChar char="▫"/>
              <a:defRPr sz="2400"/>
            </a:lvl5pPr>
            <a:lvl6pPr marL="3657600" lvl="5" indent="-457200" rtl="0">
              <a:spcBef>
                <a:spcPts val="0"/>
              </a:spcBef>
              <a:spcAft>
                <a:spcPts val="0"/>
              </a:spcAft>
              <a:buSzPts val="1800"/>
              <a:buChar char="▫"/>
              <a:defRPr sz="2400"/>
            </a:lvl6pPr>
            <a:lvl7pPr marL="4267200" lvl="6" indent="-457200" rtl="0">
              <a:spcBef>
                <a:spcPts val="0"/>
              </a:spcBef>
              <a:spcAft>
                <a:spcPts val="0"/>
              </a:spcAft>
              <a:buSzPts val="1800"/>
              <a:buChar char="▫"/>
              <a:defRPr sz="2400"/>
            </a:lvl7pPr>
            <a:lvl8pPr marL="4876800" lvl="7" indent="-457200" rtl="0">
              <a:spcBef>
                <a:spcPts val="0"/>
              </a:spcBef>
              <a:spcAft>
                <a:spcPts val="0"/>
              </a:spcAft>
              <a:buSzPts val="1800"/>
              <a:buChar char="▫"/>
              <a:defRPr sz="2400"/>
            </a:lvl8pPr>
            <a:lvl9pPr marL="5486400" lvl="8" indent="-457200" rtl="0">
              <a:spcBef>
                <a:spcPts val="0"/>
              </a:spcBef>
              <a:spcAft>
                <a:spcPts val="0"/>
              </a:spcAft>
              <a:buSzPts val="1800"/>
              <a:buChar char="▫"/>
              <a:defRPr sz="2400"/>
            </a:lvl9pPr>
          </a:lstStyle>
          <a:p>
            <a:pPr lvl="0"/>
            <a:r>
              <a:rPr lang="en-US" smtClean="0"/>
              <a:t>Edit Master text styles</a:t>
            </a:r>
            <a:endParaRPr lang="en-US" smtClean="0"/>
          </a:p>
        </p:txBody>
      </p:sp>
      <p:sp>
        <p:nvSpPr>
          <p:cNvPr id="389" name="Google Shape;389;p8"/>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9311FCA-C274-4F3E-9ED5-095A23169E02}" type="slidenum">
              <a:rPr lang="en-US" smtClean="0"/>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 only">
    <p:spTree>
      <p:nvGrpSpPr>
        <p:cNvPr id="1" name="Shape 390"/>
        <p:cNvGrpSpPr/>
        <p:nvPr/>
      </p:nvGrpSpPr>
      <p:grpSpPr>
        <a:xfrm>
          <a:off x="0" y="0"/>
          <a:ext cx="0" cy="0"/>
          <a:chOff x="0" y="0"/>
          <a:chExt cx="0" cy="0"/>
        </a:xfrm>
      </p:grpSpPr>
      <p:grpSp>
        <p:nvGrpSpPr>
          <p:cNvPr id="391" name="Google Shape;391;p9"/>
          <p:cNvGrpSpPr/>
          <p:nvPr/>
        </p:nvGrpSpPr>
        <p:grpSpPr>
          <a:xfrm>
            <a:off x="-275" y="1"/>
            <a:ext cx="12210876" cy="6866447"/>
            <a:chOff x="-207" y="0"/>
            <a:chExt cx="9158157" cy="5149835"/>
          </a:xfrm>
        </p:grpSpPr>
        <p:sp>
          <p:nvSpPr>
            <p:cNvPr id="392" name="Google Shape;392;p9"/>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9"/>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9"/>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95" name="Google Shape;395;p9"/>
            <p:cNvGrpSpPr/>
            <p:nvPr/>
          </p:nvGrpSpPr>
          <p:grpSpPr>
            <a:xfrm>
              <a:off x="-207" y="664293"/>
              <a:ext cx="155867" cy="653721"/>
              <a:chOff x="5385375" y="498300"/>
              <a:chExt cx="802200" cy="556500"/>
            </a:xfrm>
          </p:grpSpPr>
          <p:sp>
            <p:nvSpPr>
              <p:cNvPr id="396" name="Google Shape;396;p9"/>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9"/>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9"/>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9"/>
            <p:cNvGrpSpPr/>
            <p:nvPr/>
          </p:nvGrpSpPr>
          <p:grpSpPr>
            <a:xfrm>
              <a:off x="322384" y="4483463"/>
              <a:ext cx="666347" cy="666373"/>
              <a:chOff x="7134700" y="414375"/>
              <a:chExt cx="501919" cy="501900"/>
            </a:xfrm>
          </p:grpSpPr>
          <p:sp>
            <p:nvSpPr>
              <p:cNvPr id="400" name="Google Shape;400;p9"/>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9"/>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9"/>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9"/>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9"/>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9"/>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9"/>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9"/>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9"/>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9"/>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9"/>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9"/>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9"/>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9"/>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9"/>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9"/>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6" name="Google Shape;416;p9"/>
            <p:cNvGrpSpPr/>
            <p:nvPr/>
          </p:nvGrpSpPr>
          <p:grpSpPr>
            <a:xfrm>
              <a:off x="8832384" y="670955"/>
              <a:ext cx="311815" cy="653721"/>
              <a:chOff x="5385375" y="498300"/>
              <a:chExt cx="802200" cy="556500"/>
            </a:xfrm>
          </p:grpSpPr>
          <p:sp>
            <p:nvSpPr>
              <p:cNvPr id="417" name="Google Shape;417;p9"/>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9"/>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9"/>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20" name="Google Shape;420;p9"/>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smtClean="0"/>
              <a:t>Click to edit Master title style</a:t>
            </a:r>
            <a:endParaRPr lang="en-US" smtClean="0"/>
          </a:p>
        </p:txBody>
      </p:sp>
      <p:sp>
        <p:nvSpPr>
          <p:cNvPr id="421" name="Google Shape;421;p9"/>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9311FCA-C274-4F3E-9ED5-095A23169E02}" type="slidenum">
              <a:rPr lang="en-US" smtClean="0"/>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2"/>
        <p:cNvGrpSpPr/>
        <p:nvPr/>
      </p:nvGrpSpPr>
      <p:grpSpPr>
        <a:xfrm>
          <a:off x="0" y="0"/>
          <a:ext cx="0" cy="0"/>
          <a:chOff x="0" y="0"/>
          <a:chExt cx="0" cy="0"/>
        </a:xfrm>
      </p:grpSpPr>
      <p:sp>
        <p:nvSpPr>
          <p:cNvPr id="423" name="Google Shape;423;p10"/>
          <p:cNvSpPr/>
          <p:nvPr/>
        </p:nvSpPr>
        <p:spPr>
          <a:xfrm>
            <a:off x="11339000" y="5986400"/>
            <a:ext cx="8716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4" name="Google Shape;424;p10"/>
          <p:cNvSpPr/>
          <p:nvPr/>
        </p:nvSpPr>
        <p:spPr>
          <a:xfrm>
            <a:off x="0" y="0"/>
            <a:ext cx="8716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5" name="Google Shape;425;p10"/>
          <p:cNvSpPr/>
          <p:nvPr/>
        </p:nvSpPr>
        <p:spPr>
          <a:xfrm>
            <a:off x="429833" y="5986399"/>
            <a:ext cx="10032000" cy="44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6" name="Google Shape;426;p10"/>
          <p:cNvGrpSpPr/>
          <p:nvPr/>
        </p:nvGrpSpPr>
        <p:grpSpPr>
          <a:xfrm>
            <a:off x="-276" y="885725"/>
            <a:ext cx="207823" cy="871628"/>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0"/>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0"/>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0" name="Google Shape;430;p10"/>
          <p:cNvGrpSpPr/>
          <p:nvPr/>
        </p:nvGrpSpPr>
        <p:grpSpPr>
          <a:xfrm>
            <a:off x="429846" y="877301"/>
            <a:ext cx="888463" cy="888497"/>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0"/>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10"/>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0"/>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0"/>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10"/>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0"/>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0"/>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0"/>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0"/>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10"/>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10"/>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0"/>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0"/>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0"/>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0"/>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0"/>
          <p:cNvGrpSpPr/>
          <p:nvPr/>
        </p:nvGrpSpPr>
        <p:grpSpPr>
          <a:xfrm>
            <a:off x="11776513" y="894607"/>
            <a:ext cx="415753" cy="871628"/>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0"/>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0"/>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1" name="Google Shape;451;p10"/>
          <p:cNvSpPr txBox="1">
            <a:spLocks noGrp="1"/>
          </p:cNvSpPr>
          <p:nvPr>
            <p:ph type="body" idx="1"/>
          </p:nvPr>
        </p:nvSpPr>
        <p:spPr>
          <a:xfrm>
            <a:off x="867633" y="5986400"/>
            <a:ext cx="9594400" cy="441600"/>
          </a:xfrm>
          <a:prstGeom prst="rect">
            <a:avLst/>
          </a:prstGeom>
        </p:spPr>
        <p:txBody>
          <a:bodyPr spcFirstLastPara="1" wrap="square" lIns="0" tIns="0" rIns="0" bIns="0" anchor="ctr" anchorCtr="0">
            <a:noAutofit/>
          </a:bodyPr>
          <a:lstStyle>
            <a:lvl1pPr marL="609600" lvl="0" indent="-304800" rtl="0">
              <a:spcBef>
                <a:spcPts val="480"/>
              </a:spcBef>
              <a:spcAft>
                <a:spcPts val="0"/>
              </a:spcAft>
              <a:buSzPts val="1400"/>
              <a:buNone/>
              <a:defRPr sz="1865"/>
            </a:lvl1pPr>
          </a:lstStyle>
          <a:p>
            <a:pPr lvl="0"/>
            <a:r>
              <a:rPr lang="en-US" smtClean="0"/>
              <a:t>Edit Master text styles</a:t>
            </a:r>
            <a:endParaRPr lang="en-US" smtClean="0"/>
          </a:p>
        </p:txBody>
      </p:sp>
      <p:sp>
        <p:nvSpPr>
          <p:cNvPr id="452" name="Google Shape;452;p10"/>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59311FCA-C274-4F3E-9ED5-095A23169E02}" type="slidenum">
              <a:rPr lang="en-US" smtClean="0"/>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1467" y="885733"/>
            <a:ext cx="10457600" cy="8716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p:txBody>
      </p:sp>
      <p:sp>
        <p:nvSpPr>
          <p:cNvPr id="7" name="Google Shape;7;p1"/>
          <p:cNvSpPr txBox="1">
            <a:spLocks noGrp="1"/>
          </p:cNvSpPr>
          <p:nvPr>
            <p:ph type="body" idx="1"/>
          </p:nvPr>
        </p:nvSpPr>
        <p:spPr>
          <a:xfrm>
            <a:off x="1753067" y="2132933"/>
            <a:ext cx="9586000" cy="3848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a:spLocks noGrp="1"/>
          </p:cNvSpPr>
          <p:nvPr>
            <p:ph type="sldNum" idx="12"/>
          </p:nvPr>
        </p:nvSpPr>
        <p:spPr>
          <a:xfrm>
            <a:off x="11339005" y="5986400"/>
            <a:ext cx="871600" cy="871600"/>
          </a:xfrm>
          <a:prstGeom prst="rect">
            <a:avLst/>
          </a:prstGeom>
          <a:noFill/>
          <a:ln>
            <a:noFill/>
          </a:ln>
        </p:spPr>
        <p:txBody>
          <a:bodyPr spcFirstLastPara="1" wrap="square" lIns="0" tIns="0" rIns="0" bIns="0" anchor="ctr" anchorCtr="0">
            <a:noAutofit/>
          </a:bodyPr>
          <a:lstStyle>
            <a:lvl1pPr lvl="0" algn="ctr" rtl="0">
              <a:buNone/>
              <a:defRPr sz="1735">
                <a:solidFill>
                  <a:schemeClr val="accent1"/>
                </a:solidFill>
                <a:latin typeface="Barlow Light"/>
                <a:ea typeface="Barlow Light"/>
                <a:cs typeface="Barlow Light"/>
                <a:sym typeface="Barlow Light"/>
              </a:defRPr>
            </a:lvl1pPr>
            <a:lvl2pPr lvl="1" algn="ctr" rtl="0">
              <a:buNone/>
              <a:defRPr sz="1735">
                <a:solidFill>
                  <a:schemeClr val="accent1"/>
                </a:solidFill>
                <a:latin typeface="Barlow Light"/>
                <a:ea typeface="Barlow Light"/>
                <a:cs typeface="Barlow Light"/>
                <a:sym typeface="Barlow Light"/>
              </a:defRPr>
            </a:lvl2pPr>
            <a:lvl3pPr lvl="2" algn="ctr" rtl="0">
              <a:buNone/>
              <a:defRPr sz="1735">
                <a:solidFill>
                  <a:schemeClr val="accent1"/>
                </a:solidFill>
                <a:latin typeface="Barlow Light"/>
                <a:ea typeface="Barlow Light"/>
                <a:cs typeface="Barlow Light"/>
                <a:sym typeface="Barlow Light"/>
              </a:defRPr>
            </a:lvl3pPr>
            <a:lvl4pPr lvl="3" algn="ctr" rtl="0">
              <a:buNone/>
              <a:defRPr sz="1735">
                <a:solidFill>
                  <a:schemeClr val="accent1"/>
                </a:solidFill>
                <a:latin typeface="Barlow Light"/>
                <a:ea typeface="Barlow Light"/>
                <a:cs typeface="Barlow Light"/>
                <a:sym typeface="Barlow Light"/>
              </a:defRPr>
            </a:lvl4pPr>
            <a:lvl5pPr lvl="4" algn="ctr" rtl="0">
              <a:buNone/>
              <a:defRPr sz="1735">
                <a:solidFill>
                  <a:schemeClr val="accent1"/>
                </a:solidFill>
                <a:latin typeface="Barlow Light"/>
                <a:ea typeface="Barlow Light"/>
                <a:cs typeface="Barlow Light"/>
                <a:sym typeface="Barlow Light"/>
              </a:defRPr>
            </a:lvl5pPr>
            <a:lvl6pPr lvl="5" algn="ctr" rtl="0">
              <a:buNone/>
              <a:defRPr sz="1735">
                <a:solidFill>
                  <a:schemeClr val="accent1"/>
                </a:solidFill>
                <a:latin typeface="Barlow Light"/>
                <a:ea typeface="Barlow Light"/>
                <a:cs typeface="Barlow Light"/>
                <a:sym typeface="Barlow Light"/>
              </a:defRPr>
            </a:lvl6pPr>
            <a:lvl7pPr lvl="6" algn="ctr" rtl="0">
              <a:buNone/>
              <a:defRPr sz="1735">
                <a:solidFill>
                  <a:schemeClr val="accent1"/>
                </a:solidFill>
                <a:latin typeface="Barlow Light"/>
                <a:ea typeface="Barlow Light"/>
                <a:cs typeface="Barlow Light"/>
                <a:sym typeface="Barlow Light"/>
              </a:defRPr>
            </a:lvl7pPr>
            <a:lvl8pPr lvl="7" algn="ctr" rtl="0">
              <a:buNone/>
              <a:defRPr sz="1735">
                <a:solidFill>
                  <a:schemeClr val="accent1"/>
                </a:solidFill>
                <a:latin typeface="Barlow Light"/>
                <a:ea typeface="Barlow Light"/>
                <a:cs typeface="Barlow Light"/>
                <a:sym typeface="Barlow Light"/>
              </a:defRPr>
            </a:lvl8pPr>
            <a:lvl9pPr lvl="8" algn="ctr" rtl="0">
              <a:buNone/>
              <a:defRPr sz="1735">
                <a:solidFill>
                  <a:schemeClr val="accent1"/>
                </a:solidFill>
                <a:latin typeface="Barlow Light"/>
                <a:ea typeface="Barlow Light"/>
                <a:cs typeface="Barlow Light"/>
                <a:sym typeface="Barlow Light"/>
              </a:defRPr>
            </a:lvl9pPr>
          </a:lstStyle>
          <a:p>
            <a:fld id="{59311FCA-C274-4F3E-9ED5-095A23169E02}" type="slidenum">
              <a:rPr lang="en-US" smtClean="0"/>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13.jpeg"/><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jpeg"/><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https://en.wikipedia.org/wiki/Agile_software_development" TargetMode="External"/><Relationship Id="rId1" Type="http://schemas.openxmlformats.org/officeDocument/2006/relationships/hyperlink" Target="https://bloodsource.atlassian.net/secure/RapidBoard.jspa?rapidView=1&amp;projectKey=BS&amp;view=planning.nodetail&amp;issueLimit=10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br>
              <a:rPr lang="en-US" sz="3200" dirty="0" smtClean="0"/>
            </a:br>
            <a:r>
              <a:rPr lang="en-US" sz="3200" dirty="0" smtClean="0"/>
              <a:t>SOFTWARE ENGINEERING</a:t>
            </a:r>
            <a:br>
              <a:rPr lang="en-US" sz="3200" dirty="0" smtClean="0"/>
            </a:br>
            <a:br>
              <a:rPr lang="en-US" sz="3200" dirty="0" smtClean="0"/>
            </a:br>
            <a:r>
              <a:rPr lang="en-US" sz="2400" dirty="0" smtClean="0"/>
              <a:t>Section: L</a:t>
            </a:r>
            <a:br>
              <a:rPr lang="en-US" sz="2400" dirty="0" smtClean="0"/>
            </a:br>
            <a:br>
              <a:rPr lang="en-US" sz="3200" dirty="0" smtClean="0"/>
            </a:br>
            <a:r>
              <a:rPr lang="en-US" sz="2800" dirty="0" smtClean="0">
                <a:effectLst>
                  <a:outerShdw blurRad="38100" dist="38100" dir="2700000" algn="tl">
                    <a:srgbClr val="000000">
                      <a:alpha val="43137"/>
                    </a:srgbClr>
                  </a:outerShdw>
                </a:effectLst>
              </a:rPr>
              <a:t>Course Instructor: Dr. Razib Hayat Khan</a:t>
            </a:r>
            <a:endParaRPr lang="en-US" sz="3200" dirty="0">
              <a:effectLst>
                <a:outerShdw blurRad="38100" dist="38100" dir="2700000" algn="tl">
                  <a:srgbClr val="000000">
                    <a:alpha val="43137"/>
                  </a:srgbClr>
                </a:outerShdw>
              </a:effectLst>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b="1" dirty="0"/>
              <a:t>User Story Cards</a:t>
            </a:r>
            <a:endParaRPr lang="en-US" dirty="0"/>
          </a:p>
        </p:txBody>
      </p:sp>
      <p:pic>
        <p:nvPicPr>
          <p:cNvPr id="3" name="Picture 2"/>
          <p:cNvPicPr>
            <a:picLocks noChangeAspect="1"/>
          </p:cNvPicPr>
          <p:nvPr/>
        </p:nvPicPr>
        <p:blipFill>
          <a:blip r:embed="rId1"/>
          <a:stretch>
            <a:fillRect/>
          </a:stretch>
        </p:blipFill>
        <p:spPr>
          <a:xfrm>
            <a:off x="1914897" y="2257166"/>
            <a:ext cx="3293728" cy="3155094"/>
          </a:xfrm>
          <a:prstGeom prst="rect">
            <a:avLst/>
          </a:prstGeom>
          <a:ln>
            <a:noFill/>
          </a:ln>
          <a:effectLst>
            <a:outerShdw blurRad="190500" algn="tl" rotWithShape="0">
              <a:srgbClr val="000000">
                <a:alpha val="70000"/>
              </a:srgbClr>
            </a:outerShdw>
          </a:effectLst>
        </p:spPr>
      </p:pic>
      <p:pic>
        <p:nvPicPr>
          <p:cNvPr id="4" name="Picture 3"/>
          <p:cNvPicPr>
            <a:picLocks noChangeAspect="1"/>
          </p:cNvPicPr>
          <p:nvPr/>
        </p:nvPicPr>
        <p:blipFill>
          <a:blip r:embed="rId2"/>
          <a:stretch>
            <a:fillRect/>
          </a:stretch>
        </p:blipFill>
        <p:spPr>
          <a:xfrm>
            <a:off x="6794007" y="2257166"/>
            <a:ext cx="3470338" cy="3155094"/>
          </a:xfrm>
          <a:prstGeom prst="rect">
            <a:avLst/>
          </a:prstGeom>
          <a:ln>
            <a:noFill/>
          </a:ln>
          <a:effectLst>
            <a:outerShdw blurRad="190500" algn="tl" rotWithShape="0">
              <a:srgbClr val="000000">
                <a:alpha val="70000"/>
              </a:srgbClr>
            </a:outerShdw>
          </a:effectLst>
        </p:spPr>
      </p:pic>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Application Interface</a:t>
            </a:r>
            <a:endParaRPr lang="en-US" sz="2800" b="1" dirty="0"/>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15602" y="1959939"/>
            <a:ext cx="1779680" cy="385360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3574" y="1959939"/>
            <a:ext cx="1779680" cy="3853600"/>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8392" y="1959939"/>
            <a:ext cx="1779680" cy="3853600"/>
          </a:xfrm>
          <a:prstGeom prst="rect">
            <a:avLst/>
          </a:prstGeom>
          <a:ln>
            <a:noFill/>
          </a:ln>
          <a:effectLst>
            <a:outerShdw blurRad="190500" algn="tl" rotWithShape="0">
              <a:srgbClr val="000000">
                <a:alpha val="70000"/>
              </a:srgbClr>
            </a:outerShdw>
          </a:effectLst>
        </p:spPr>
      </p:pic>
      <p:sp>
        <p:nvSpPr>
          <p:cNvPr id="9" name="TextBox 8"/>
          <p:cNvSpPr txBox="1"/>
          <p:nvPr/>
        </p:nvSpPr>
        <p:spPr>
          <a:xfrm>
            <a:off x="2030527" y="5934520"/>
            <a:ext cx="1349829" cy="261610"/>
          </a:xfrm>
          <a:prstGeom prst="rect">
            <a:avLst/>
          </a:prstGeom>
          <a:noFill/>
        </p:spPr>
        <p:txBody>
          <a:bodyPr wrap="square" rtlCol="0">
            <a:spAutoFit/>
          </a:bodyPr>
          <a:lstStyle/>
          <a:p>
            <a:pPr algn="ctr"/>
            <a:r>
              <a:rPr lang="en-US" sz="1100" dirty="0" smtClean="0"/>
              <a:t>Fig: Login</a:t>
            </a:r>
            <a:endParaRPr lang="en-US" sz="1100" dirty="0"/>
          </a:p>
        </p:txBody>
      </p:sp>
      <p:sp>
        <p:nvSpPr>
          <p:cNvPr id="10" name="TextBox 9"/>
          <p:cNvSpPr txBox="1"/>
          <p:nvPr/>
        </p:nvSpPr>
        <p:spPr>
          <a:xfrm>
            <a:off x="5738499" y="5934520"/>
            <a:ext cx="1349829" cy="261610"/>
          </a:xfrm>
          <a:prstGeom prst="rect">
            <a:avLst/>
          </a:prstGeom>
          <a:noFill/>
        </p:spPr>
        <p:txBody>
          <a:bodyPr wrap="square" rtlCol="0">
            <a:spAutoFit/>
          </a:bodyPr>
          <a:lstStyle/>
          <a:p>
            <a:pPr algn="ctr"/>
            <a:r>
              <a:rPr lang="en-US" sz="1100" dirty="0" smtClean="0"/>
              <a:t>Fig: Sign up</a:t>
            </a:r>
            <a:endParaRPr lang="en-US" sz="1100" dirty="0"/>
          </a:p>
        </p:txBody>
      </p:sp>
      <p:sp>
        <p:nvSpPr>
          <p:cNvPr id="11" name="TextBox 10"/>
          <p:cNvSpPr txBox="1"/>
          <p:nvPr/>
        </p:nvSpPr>
        <p:spPr>
          <a:xfrm>
            <a:off x="9093317" y="5934520"/>
            <a:ext cx="1349829" cy="261610"/>
          </a:xfrm>
          <a:prstGeom prst="rect">
            <a:avLst/>
          </a:prstGeom>
          <a:noFill/>
        </p:spPr>
        <p:txBody>
          <a:bodyPr wrap="square" rtlCol="0">
            <a:spAutoFit/>
          </a:bodyPr>
          <a:lstStyle/>
          <a:p>
            <a:pPr algn="ctr"/>
            <a:r>
              <a:rPr lang="en-US" sz="1100" dirty="0" smtClean="0"/>
              <a:t>Fig: Index</a:t>
            </a:r>
            <a:endParaRPr lang="en-US" sz="1100" dirty="0"/>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Application Interface</a:t>
            </a:r>
            <a:endParaRPr lang="en-US" sz="2800" b="1" dirty="0"/>
          </a:p>
        </p:txBody>
      </p:sp>
      <p:pic>
        <p:nvPicPr>
          <p:cNvPr id="10" name="Picture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341771" y="2025842"/>
            <a:ext cx="1779680" cy="3853600"/>
          </a:xfrm>
          <a:prstGeom prst="rect">
            <a:avLst/>
          </a:prstGeom>
          <a:ln>
            <a:noFill/>
          </a:ln>
          <a:effectLst>
            <a:outerShdw blurRad="190500" algn="tl" rotWithShape="0">
              <a:srgbClr val="000000">
                <a:alpha val="70000"/>
              </a:srgbClr>
            </a:outerShdw>
          </a:effectLst>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2826" y="2004779"/>
            <a:ext cx="1799134" cy="3895724"/>
          </a:xfrm>
          <a:prstGeom prst="rect">
            <a:avLst/>
          </a:prstGeom>
          <a:ln>
            <a:noFill/>
          </a:ln>
          <a:effectLst>
            <a:outerShdw blurRad="190500" algn="tl" rotWithShape="0">
              <a:srgbClr val="000000">
                <a:alpha val="70000"/>
              </a:srgbClr>
            </a:outerShdw>
          </a:effectLst>
        </p:spPr>
      </p:pic>
      <p:sp>
        <p:nvSpPr>
          <p:cNvPr id="5" name="TextBox 4"/>
          <p:cNvSpPr txBox="1"/>
          <p:nvPr/>
        </p:nvSpPr>
        <p:spPr>
          <a:xfrm>
            <a:off x="3449233" y="5993431"/>
            <a:ext cx="1564755" cy="261610"/>
          </a:xfrm>
          <a:prstGeom prst="rect">
            <a:avLst/>
          </a:prstGeom>
          <a:noFill/>
        </p:spPr>
        <p:txBody>
          <a:bodyPr wrap="square" rtlCol="0">
            <a:spAutoFit/>
          </a:bodyPr>
          <a:lstStyle/>
          <a:p>
            <a:r>
              <a:rPr lang="en-US" sz="1100" dirty="0" smtClean="0"/>
              <a:t>Fig: Request for blood</a:t>
            </a:r>
            <a:endParaRPr lang="en-US" sz="1100" dirty="0"/>
          </a:p>
        </p:txBody>
      </p:sp>
      <p:sp>
        <p:nvSpPr>
          <p:cNvPr id="6" name="TextBox 5"/>
          <p:cNvSpPr txBox="1"/>
          <p:nvPr/>
        </p:nvSpPr>
        <p:spPr>
          <a:xfrm>
            <a:off x="6786013" y="6006663"/>
            <a:ext cx="1795947" cy="261610"/>
          </a:xfrm>
          <a:prstGeom prst="rect">
            <a:avLst/>
          </a:prstGeom>
          <a:noFill/>
        </p:spPr>
        <p:txBody>
          <a:bodyPr wrap="square" rtlCol="0">
            <a:spAutoFit/>
          </a:bodyPr>
          <a:lstStyle/>
          <a:p>
            <a:pPr algn="ctr"/>
            <a:r>
              <a:rPr lang="en-US" sz="1100" dirty="0" smtClean="0"/>
              <a:t>Fig: Available ambulance</a:t>
            </a:r>
            <a:endParaRPr lang="en-US" sz="1100" dirty="0"/>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Activity Diagram</a:t>
            </a:r>
            <a:endParaRPr lang="en-US" sz="2800" b="1"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29562" y="1957674"/>
            <a:ext cx="3009598" cy="3853599"/>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1976" y="1957674"/>
            <a:ext cx="3009603" cy="3853599"/>
          </a:xfrm>
          <a:prstGeom prst="rect">
            <a:avLst/>
          </a:prstGeom>
          <a:ln>
            <a:noFill/>
          </a:ln>
          <a:effectLst>
            <a:outerShdw blurRad="190500" algn="tl" rotWithShape="0">
              <a:srgbClr val="000000">
                <a:alpha val="70000"/>
              </a:srgbClr>
            </a:outerShdw>
          </a:effectLst>
        </p:spPr>
      </p:pic>
      <p:sp>
        <p:nvSpPr>
          <p:cNvPr id="11" name="TextBox 10"/>
          <p:cNvSpPr txBox="1"/>
          <p:nvPr/>
        </p:nvSpPr>
        <p:spPr>
          <a:xfrm>
            <a:off x="3159446" y="5880809"/>
            <a:ext cx="1349829" cy="261610"/>
          </a:xfrm>
          <a:prstGeom prst="rect">
            <a:avLst/>
          </a:prstGeom>
          <a:noFill/>
        </p:spPr>
        <p:txBody>
          <a:bodyPr wrap="square" rtlCol="0">
            <a:spAutoFit/>
          </a:bodyPr>
          <a:lstStyle/>
          <a:p>
            <a:r>
              <a:rPr lang="en-US" sz="1100" dirty="0" smtClean="0"/>
              <a:t>Fig: Search blood</a:t>
            </a:r>
            <a:endParaRPr lang="en-US" sz="1100" dirty="0"/>
          </a:p>
        </p:txBody>
      </p:sp>
      <p:sp>
        <p:nvSpPr>
          <p:cNvPr id="12" name="TextBox 11"/>
          <p:cNvSpPr txBox="1"/>
          <p:nvPr/>
        </p:nvSpPr>
        <p:spPr>
          <a:xfrm>
            <a:off x="8081862" y="5880809"/>
            <a:ext cx="1349829" cy="261610"/>
          </a:xfrm>
          <a:prstGeom prst="rect">
            <a:avLst/>
          </a:prstGeom>
          <a:noFill/>
        </p:spPr>
        <p:txBody>
          <a:bodyPr wrap="square" rtlCol="0">
            <a:spAutoFit/>
          </a:bodyPr>
          <a:lstStyle/>
          <a:p>
            <a:r>
              <a:rPr lang="en-US" sz="1100" dirty="0" smtClean="0"/>
              <a:t>Fig: Send request</a:t>
            </a:r>
            <a:endParaRPr lang="en-US" sz="1100" dirty="0"/>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Activity Diagram</a:t>
            </a:r>
            <a:endParaRPr lang="en-US" sz="2800" b="1" dirty="0"/>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28269" y="2002127"/>
            <a:ext cx="3009599" cy="385360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7811" y="2002128"/>
            <a:ext cx="3009601" cy="3853599"/>
          </a:xfrm>
          <a:prstGeom prst="rect">
            <a:avLst/>
          </a:prstGeom>
          <a:ln>
            <a:noFill/>
          </a:ln>
          <a:effectLst>
            <a:outerShdw blurRad="190500" algn="tl" rotWithShape="0">
              <a:srgbClr val="000000">
                <a:alpha val="70000"/>
              </a:srgbClr>
            </a:outerShdw>
          </a:effectLst>
        </p:spPr>
      </p:pic>
      <p:sp>
        <p:nvSpPr>
          <p:cNvPr id="8" name="TextBox 7"/>
          <p:cNvSpPr txBox="1"/>
          <p:nvPr/>
        </p:nvSpPr>
        <p:spPr>
          <a:xfrm>
            <a:off x="3058153" y="5942804"/>
            <a:ext cx="1349829" cy="261610"/>
          </a:xfrm>
          <a:prstGeom prst="rect">
            <a:avLst/>
          </a:prstGeom>
          <a:noFill/>
        </p:spPr>
        <p:txBody>
          <a:bodyPr wrap="square" rtlCol="0">
            <a:spAutoFit/>
          </a:bodyPr>
          <a:lstStyle/>
          <a:p>
            <a:pPr algn="ctr"/>
            <a:r>
              <a:rPr lang="en-US" sz="1100" dirty="0" smtClean="0"/>
              <a:t>Fig: Edit profile</a:t>
            </a:r>
            <a:endParaRPr lang="en-US" sz="1100" dirty="0"/>
          </a:p>
        </p:txBody>
      </p:sp>
      <p:sp>
        <p:nvSpPr>
          <p:cNvPr id="9" name="TextBox 8"/>
          <p:cNvSpPr txBox="1"/>
          <p:nvPr/>
        </p:nvSpPr>
        <p:spPr>
          <a:xfrm>
            <a:off x="8017696" y="5942804"/>
            <a:ext cx="1349829" cy="261610"/>
          </a:xfrm>
          <a:prstGeom prst="rect">
            <a:avLst/>
          </a:prstGeom>
          <a:noFill/>
        </p:spPr>
        <p:txBody>
          <a:bodyPr wrap="square" rtlCol="0">
            <a:spAutoFit/>
          </a:bodyPr>
          <a:lstStyle/>
          <a:p>
            <a:pPr algn="ctr"/>
            <a:r>
              <a:rPr lang="en-US" sz="1100" dirty="0" smtClean="0"/>
              <a:t>Fig: Sign in</a:t>
            </a:r>
            <a:endParaRPr lang="en-US" sz="1100" dirty="0"/>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Class Diagram</a:t>
            </a:r>
            <a:endParaRPr lang="en-US" sz="2800" b="1" dirty="0"/>
          </a:p>
        </p:txBody>
      </p:sp>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t="5145" b="9607"/>
          <a:stretch>
            <a:fillRect/>
          </a:stretch>
        </p:blipFill>
        <p:spPr>
          <a:xfrm>
            <a:off x="1375888" y="1915886"/>
            <a:ext cx="9468753" cy="4214949"/>
          </a:xfrm>
          <a:prstGeom prst="rect">
            <a:avLst/>
          </a:prstGeom>
          <a:ln>
            <a:noFill/>
          </a:ln>
          <a:effectLst>
            <a:outerShdw blurRad="190500" algn="tl" rotWithShape="0">
              <a:srgbClr val="000000">
                <a:alpha val="70000"/>
              </a:srgbClr>
            </a:outerShdw>
          </a:effectLst>
        </p:spPr>
      </p:pic>
      <p:sp>
        <p:nvSpPr>
          <p:cNvPr id="5" name="TextBox 4"/>
          <p:cNvSpPr txBox="1"/>
          <p:nvPr/>
        </p:nvSpPr>
        <p:spPr>
          <a:xfrm>
            <a:off x="5156675" y="6221451"/>
            <a:ext cx="1907177" cy="276999"/>
          </a:xfrm>
          <a:prstGeom prst="rect">
            <a:avLst/>
          </a:prstGeom>
          <a:noFill/>
        </p:spPr>
        <p:txBody>
          <a:bodyPr wrap="square" rtlCol="0">
            <a:spAutoFit/>
          </a:bodyPr>
          <a:lstStyle/>
          <a:p>
            <a:pPr algn="ctr"/>
            <a:r>
              <a:rPr lang="en-US" sz="1200" dirty="0" smtClean="0">
                <a:latin typeface="Barlow Light"/>
              </a:rPr>
              <a:t>Fig: Class diagram</a:t>
            </a:r>
            <a:endParaRPr lang="en-US" sz="1200" dirty="0">
              <a:latin typeface="Barlow Light"/>
            </a:endParaRP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Model and Tools</a:t>
            </a:r>
            <a:endParaRPr lang="en-US" dirty="0"/>
          </a:p>
        </p:txBody>
      </p:sp>
      <p:sp>
        <p:nvSpPr>
          <p:cNvPr id="3" name="Text Placeholder 2"/>
          <p:cNvSpPr>
            <a:spLocks noGrp="1"/>
          </p:cNvSpPr>
          <p:nvPr>
            <p:ph type="body" idx="1"/>
          </p:nvPr>
        </p:nvSpPr>
        <p:spPr/>
        <p:txBody>
          <a:bodyPr/>
          <a:lstStyle/>
          <a:p>
            <a:r>
              <a:rPr lang="en-US" dirty="0" smtClean="0"/>
              <a:t>SCRUM</a:t>
            </a:r>
            <a:endParaRPr lang="en-US" dirty="0" smtClean="0"/>
          </a:p>
          <a:p>
            <a:r>
              <a:rPr lang="en-US" dirty="0" smtClean="0"/>
              <a:t>GitHub</a:t>
            </a:r>
            <a:endParaRPr lang="en-US" dirty="0" smtClean="0"/>
          </a:p>
          <a:p>
            <a:r>
              <a:rPr lang="en-US" dirty="0" smtClean="0"/>
              <a:t>Jira software</a:t>
            </a:r>
            <a:endParaRPr lang="en-US" dirty="0" smtClean="0"/>
          </a:p>
          <a:p>
            <a:r>
              <a:rPr lang="en-GB" dirty="0" err="1" smtClean="0"/>
              <a:t>Dia</a:t>
            </a:r>
            <a:r>
              <a:rPr lang="en-GB" dirty="0" smtClean="0"/>
              <a:t> Editor</a:t>
            </a:r>
            <a:endParaRPr lang="en-US" dirty="0"/>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Jira Software</a:t>
            </a:r>
            <a:endParaRPr lang="en-US" dirty="0"/>
          </a:p>
        </p:txBody>
      </p:sp>
      <p:pic>
        <p:nvPicPr>
          <p:cNvPr id="4" name="Picture 3"/>
          <p:cNvPicPr>
            <a:picLocks noChangeAspect="1"/>
          </p:cNvPicPr>
          <p:nvPr/>
        </p:nvPicPr>
        <p:blipFill rotWithShape="1">
          <a:blip r:embed="rId1"/>
          <a:srcRect l="601" r="855"/>
          <a:stretch>
            <a:fillRect/>
          </a:stretch>
        </p:blipFill>
        <p:spPr>
          <a:xfrm>
            <a:off x="1090015" y="1935319"/>
            <a:ext cx="5390606" cy="4146976"/>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2"/>
          <a:stretch>
            <a:fillRect/>
          </a:stretch>
        </p:blipFill>
        <p:spPr>
          <a:xfrm>
            <a:off x="7434382" y="1934684"/>
            <a:ext cx="3159348" cy="4146976"/>
          </a:xfrm>
          <a:prstGeom prst="rect">
            <a:avLst/>
          </a:prstGeom>
          <a:ln>
            <a:noFill/>
          </a:ln>
          <a:effectLst>
            <a:outerShdw blurRad="190500" algn="tl" rotWithShape="0">
              <a:srgbClr val="000000">
                <a:alpha val="70000"/>
              </a:srgbClr>
            </a:outerShdw>
          </a:effectLst>
        </p:spPr>
      </p:pic>
      <p:sp>
        <p:nvSpPr>
          <p:cNvPr id="6" name="TextBox 5"/>
          <p:cNvSpPr txBox="1"/>
          <p:nvPr/>
        </p:nvSpPr>
        <p:spPr>
          <a:xfrm>
            <a:off x="2743200" y="6260281"/>
            <a:ext cx="1598140" cy="276999"/>
          </a:xfrm>
          <a:prstGeom prst="rect">
            <a:avLst/>
          </a:prstGeom>
          <a:noFill/>
        </p:spPr>
        <p:txBody>
          <a:bodyPr wrap="square" rtlCol="0">
            <a:spAutoFit/>
          </a:bodyPr>
          <a:lstStyle/>
          <a:p>
            <a:pPr algn="ctr"/>
            <a:r>
              <a:rPr lang="en-US" sz="1200" dirty="0" smtClean="0">
                <a:latin typeface="Barlow Light"/>
              </a:rPr>
              <a:t>Fig: Issue create</a:t>
            </a:r>
            <a:endParaRPr lang="en-US" sz="1200" dirty="0">
              <a:latin typeface="Barlow Light"/>
            </a:endParaRPr>
          </a:p>
        </p:txBody>
      </p:sp>
      <p:sp>
        <p:nvSpPr>
          <p:cNvPr id="7" name="TextBox 6"/>
          <p:cNvSpPr txBox="1"/>
          <p:nvPr/>
        </p:nvSpPr>
        <p:spPr>
          <a:xfrm>
            <a:off x="8214986" y="6260280"/>
            <a:ext cx="1598140" cy="276999"/>
          </a:xfrm>
          <a:prstGeom prst="rect">
            <a:avLst/>
          </a:prstGeom>
          <a:noFill/>
        </p:spPr>
        <p:txBody>
          <a:bodyPr wrap="square" rtlCol="0">
            <a:spAutoFit/>
          </a:bodyPr>
          <a:lstStyle/>
          <a:p>
            <a:pPr algn="ctr"/>
            <a:r>
              <a:rPr lang="en-US" sz="1200" dirty="0" smtClean="0">
                <a:latin typeface="Barlow Light"/>
              </a:rPr>
              <a:t>Fig: Issue assign</a:t>
            </a:r>
            <a:endParaRPr lang="en-US" sz="1200" dirty="0">
              <a:latin typeface="Barlow Light"/>
            </a:endParaRPr>
          </a:p>
        </p:txBody>
      </p:sp>
      <p:sp>
        <p:nvSpPr>
          <p:cNvPr id="5" name="Rectangles 4"/>
          <p:cNvSpPr/>
          <p:nvPr/>
        </p:nvSpPr>
        <p:spPr>
          <a:xfrm>
            <a:off x="8003540" y="5270500"/>
            <a:ext cx="688340" cy="149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7933690" y="5052060"/>
            <a:ext cx="1476375" cy="368300"/>
          </a:xfrm>
          <a:prstGeom prst="rect">
            <a:avLst/>
          </a:prstGeom>
          <a:noFill/>
        </p:spPr>
        <p:txBody>
          <a:bodyPr wrap="square" rtlCol="0">
            <a:spAutoFit/>
          </a:bodyPr>
          <a:p>
            <a:r>
              <a:rPr lang="en-US" sz="700">
                <a:solidFill>
                  <a:schemeClr val="bg1">
                    <a:lumMod val="65000"/>
                  </a:schemeClr>
                </a:solidFill>
              </a:rPr>
              <a:t>Mostafa SFarhabi</a:t>
            </a:r>
            <a:r>
              <a:rPr lang="en-US"/>
              <a:t> </a:t>
            </a:r>
            <a:endParaRPr lang="en-US"/>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Chart</a:t>
            </a:r>
            <a:endParaRPr lang="en-US" dirty="0"/>
          </a:p>
        </p:txBody>
      </p:sp>
      <p:pic>
        <p:nvPicPr>
          <p:cNvPr id="5" name="Picture 4"/>
          <p:cNvPicPr>
            <a:picLocks noChangeAspect="1"/>
          </p:cNvPicPr>
          <p:nvPr/>
        </p:nvPicPr>
        <p:blipFill rotWithShape="1">
          <a:blip r:embed="rId1"/>
          <a:srcRect l="1538" t="10580" r="1519" b="3502"/>
          <a:stretch>
            <a:fillRect/>
          </a:stretch>
        </p:blipFill>
        <p:spPr>
          <a:xfrm>
            <a:off x="1904851" y="1952367"/>
            <a:ext cx="8410831" cy="4193060"/>
          </a:xfrm>
          <a:prstGeom prst="rect">
            <a:avLst/>
          </a:prstGeom>
          <a:ln>
            <a:noFill/>
          </a:ln>
          <a:effectLst>
            <a:outerShdw blurRad="190500" algn="tl" rotWithShape="0">
              <a:srgbClr val="000000">
                <a:alpha val="70000"/>
              </a:srgbClr>
            </a:outerShdw>
          </a:effectLst>
        </p:spPr>
      </p:pic>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Chart</a:t>
            </a:r>
            <a:endParaRPr lang="en-US" dirty="0"/>
          </a:p>
        </p:txBody>
      </p:sp>
      <p:pic>
        <p:nvPicPr>
          <p:cNvPr id="4" name="Picture 3"/>
          <p:cNvPicPr>
            <a:picLocks noChangeAspect="1"/>
          </p:cNvPicPr>
          <p:nvPr/>
        </p:nvPicPr>
        <p:blipFill rotWithShape="1">
          <a:blip r:embed="rId1"/>
          <a:srcRect r="1079"/>
          <a:stretch>
            <a:fillRect/>
          </a:stretch>
        </p:blipFill>
        <p:spPr>
          <a:xfrm>
            <a:off x="1249943" y="1889138"/>
            <a:ext cx="9615766" cy="4577564"/>
          </a:xfrm>
          <a:prstGeom prst="rect">
            <a:avLst/>
          </a:prstGeom>
          <a:ln>
            <a:noFill/>
          </a:ln>
          <a:effectLst>
            <a:outerShdw blurRad="190500" algn="tl" rotWithShape="0">
              <a:srgbClr val="000000">
                <a:alpha val="70000"/>
              </a:srgbClr>
            </a:outerShdw>
          </a:effectLst>
        </p:spPr>
      </p:pic>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71749" y="888274"/>
            <a:ext cx="10049691" cy="89698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extBox 4"/>
          <p:cNvSpPr txBox="1"/>
          <p:nvPr/>
        </p:nvSpPr>
        <p:spPr>
          <a:xfrm>
            <a:off x="1532708" y="1075155"/>
            <a:ext cx="9988732" cy="523220"/>
          </a:xfrm>
          <a:prstGeom prst="rect">
            <a:avLst/>
          </a:prstGeom>
          <a:noFill/>
        </p:spPr>
        <p:txBody>
          <a:bodyPr wrap="square" rtlCol="0" anchor="ctr">
            <a:spAutoFit/>
          </a:bodyPr>
          <a:lstStyle/>
          <a:p>
            <a:r>
              <a:rPr lang="en-US" sz="2800" b="1" dirty="0" smtClean="0">
                <a:latin typeface="Barlow SemiBold" panose="020B0604020202020204" charset="0"/>
              </a:rPr>
              <a:t>Group Members </a:t>
            </a:r>
            <a:endParaRPr lang="en-US" sz="2800" b="1" dirty="0">
              <a:latin typeface="Barlow SemiBold" panose="020B0604020202020204" charset="0"/>
            </a:endParaRPr>
          </a:p>
        </p:txBody>
      </p:sp>
      <p:graphicFrame>
        <p:nvGraphicFramePr>
          <p:cNvPr id="8" name="Table 7"/>
          <p:cNvGraphicFramePr>
            <a:graphicFrameLocks noGrp="1"/>
          </p:cNvGraphicFramePr>
          <p:nvPr/>
        </p:nvGraphicFramePr>
        <p:xfrm>
          <a:off x="2432594" y="2370696"/>
          <a:ext cx="8128000" cy="2523050"/>
        </p:xfrm>
        <a:graphic>
          <a:graphicData uri="http://schemas.openxmlformats.org/drawingml/2006/table">
            <a:tbl>
              <a:tblPr firstRow="1">
                <a:tableStyleId>{5202B0CA-FC54-4496-8BCA-5EF66A818D29}</a:tableStyleId>
              </a:tblPr>
              <a:tblGrid>
                <a:gridCol w="4064000"/>
                <a:gridCol w="4064000"/>
              </a:tblGrid>
              <a:tr h="504610">
                <a:tc>
                  <a:txBody>
                    <a:bodyPr/>
                    <a:lstStyle/>
                    <a:p>
                      <a:pPr algn="ctr"/>
                      <a:r>
                        <a:rPr lang="en-US" dirty="0" smtClean="0">
                          <a:latin typeface="Barlow Light" panose="020B0604020202020204" charset="0"/>
                        </a:rPr>
                        <a:t>Name</a:t>
                      </a:r>
                      <a:endParaRPr lang="en-US" b="0" dirty="0">
                        <a:latin typeface="Barlow Light" panose="020B0604020202020204" charset="0"/>
                      </a:endParaRPr>
                    </a:p>
                  </a:txBody>
                  <a:tcPr anchor="ctr"/>
                </a:tc>
                <a:tc>
                  <a:txBody>
                    <a:bodyPr/>
                    <a:lstStyle/>
                    <a:p>
                      <a:pPr algn="ctr"/>
                      <a:r>
                        <a:rPr lang="en-US" dirty="0" smtClean="0">
                          <a:latin typeface="Barlow Light" panose="020B0604020202020204" charset="0"/>
                        </a:rPr>
                        <a:t>ID</a:t>
                      </a:r>
                      <a:endParaRPr lang="en-US" b="0" dirty="0">
                        <a:latin typeface="Barlow Light" panose="020B0604020202020204" charset="0"/>
                      </a:endParaRPr>
                    </a:p>
                  </a:txBody>
                  <a:tcPr anchor="ctr"/>
                </a:tc>
              </a:tr>
              <a:tr h="504610">
                <a:tc>
                  <a:txBody>
                    <a:bodyPr/>
                    <a:lstStyle/>
                    <a:p>
                      <a:pPr algn="ctr"/>
                      <a:r>
                        <a:rPr lang="en-US" dirty="0">
                          <a:latin typeface="Barlow Light" panose="020B0604020202020204" charset="0"/>
                        </a:rPr>
                        <a:t>Farhabi Mostafa Momo</a:t>
                      </a:r>
                      <a:endParaRPr lang="en-US" dirty="0">
                        <a:latin typeface="Barlow Light" panose="020B0604020202020204" charset="0"/>
                      </a:endParaRPr>
                    </a:p>
                  </a:txBody>
                  <a:tcPr anchor="ctr"/>
                </a:tc>
                <a:tc>
                  <a:txBody>
                    <a:bodyPr/>
                    <a:lstStyle/>
                    <a:p>
                      <a:pPr algn="ctr"/>
                      <a:r>
                        <a:rPr lang="en-US" dirty="0" smtClean="0">
                          <a:latin typeface="Barlow Light" panose="020B0604020202020204" charset="0"/>
                        </a:rPr>
                        <a:t>18-36766-1</a:t>
                      </a:r>
                      <a:endParaRPr lang="en-US" dirty="0">
                        <a:latin typeface="Barlow Light" panose="020B0604020202020204" charset="0"/>
                      </a:endParaRPr>
                    </a:p>
                  </a:txBody>
                  <a:tcPr anchor="ctr"/>
                </a:tc>
              </a:tr>
              <a:tr h="504610">
                <a:tc>
                  <a:txBody>
                    <a:bodyPr/>
                    <a:lstStyle/>
                    <a:p>
                      <a:pPr algn="ctr"/>
                      <a:r>
                        <a:rPr lang="en-US" dirty="0" smtClean="0">
                          <a:latin typeface="Barlow Light" panose="020B0604020202020204" charset="0"/>
                        </a:rPr>
                        <a:t>Ahmed </a:t>
                      </a:r>
                      <a:r>
                        <a:rPr lang="en-US" dirty="0" err="1" smtClean="0">
                          <a:latin typeface="Barlow Light" panose="020B0604020202020204" charset="0"/>
                        </a:rPr>
                        <a:t>Fardit</a:t>
                      </a:r>
                      <a:endParaRPr lang="en-US" dirty="0">
                        <a:latin typeface="Barlow Light" panose="020B0604020202020204" charset="0"/>
                      </a:endParaRPr>
                    </a:p>
                  </a:txBody>
                  <a:tcPr anchor="ctr"/>
                </a:tc>
                <a:tc>
                  <a:txBody>
                    <a:bodyPr/>
                    <a:lstStyle/>
                    <a:p>
                      <a:pPr algn="ctr"/>
                      <a:r>
                        <a:rPr lang="en-US" dirty="0" smtClean="0">
                          <a:latin typeface="Barlow Light" panose="020B0604020202020204" charset="0"/>
                        </a:rPr>
                        <a:t>18-36119-1</a:t>
                      </a:r>
                      <a:endParaRPr lang="en-US" dirty="0">
                        <a:latin typeface="Barlow Light" panose="020B0604020202020204" charset="0"/>
                      </a:endParaRPr>
                    </a:p>
                  </a:txBody>
                  <a:tcPr anchor="ctr"/>
                </a:tc>
              </a:tr>
              <a:tr h="504610">
                <a:tc>
                  <a:txBody>
                    <a:bodyPr/>
                    <a:lstStyle/>
                    <a:p>
                      <a:pPr algn="ctr"/>
                      <a:r>
                        <a:rPr lang="en-US" dirty="0" err="1" smtClean="0">
                          <a:latin typeface="Barlow Light" panose="020B0604020202020204" charset="0"/>
                        </a:rPr>
                        <a:t>Mahfuzul</a:t>
                      </a:r>
                      <a:r>
                        <a:rPr lang="en-US" dirty="0" smtClean="0">
                          <a:latin typeface="Barlow Light" panose="020B0604020202020204" charset="0"/>
                        </a:rPr>
                        <a:t> </a:t>
                      </a:r>
                      <a:r>
                        <a:rPr lang="en-US" dirty="0" err="1" smtClean="0">
                          <a:latin typeface="Barlow Light" panose="020B0604020202020204" charset="0"/>
                        </a:rPr>
                        <a:t>Alam</a:t>
                      </a:r>
                      <a:endParaRPr lang="en-US" dirty="0">
                        <a:latin typeface="Barlow Light" panose="020B0604020202020204" charset="0"/>
                      </a:endParaRPr>
                    </a:p>
                  </a:txBody>
                  <a:tcPr anchor="ctr"/>
                </a:tc>
                <a:tc>
                  <a:txBody>
                    <a:bodyPr/>
                    <a:lstStyle/>
                    <a:p>
                      <a:pPr algn="ctr"/>
                      <a:r>
                        <a:rPr lang="en-US" dirty="0" smtClean="0">
                          <a:latin typeface="Barlow Light" panose="020B0604020202020204" charset="0"/>
                        </a:rPr>
                        <a:t>18-36746-1</a:t>
                      </a:r>
                      <a:endParaRPr lang="en-US" dirty="0">
                        <a:latin typeface="Barlow Light" panose="020B0604020202020204" charset="0"/>
                      </a:endParaRPr>
                    </a:p>
                  </a:txBody>
                  <a:tcPr anchor="ctr"/>
                </a:tc>
              </a:tr>
              <a:tr h="504610">
                <a:tc>
                  <a:txBody>
                    <a:bodyPr/>
                    <a:lstStyle/>
                    <a:p>
                      <a:pPr algn="ctr"/>
                      <a:r>
                        <a:rPr lang="en-US" dirty="0" smtClean="0">
                          <a:latin typeface="Barlow Light" panose="020B0604020202020204" charset="0"/>
                        </a:rPr>
                        <a:t>MD Raitul Islam</a:t>
                      </a:r>
                      <a:r>
                        <a:rPr lang="en-US" baseline="0" dirty="0" smtClean="0">
                          <a:latin typeface="Barlow Light" panose="020B0604020202020204" charset="0"/>
                        </a:rPr>
                        <a:t> Sams</a:t>
                      </a:r>
                      <a:endParaRPr lang="en-US" dirty="0">
                        <a:latin typeface="Barlow Light" panose="020B0604020202020204" charset="0"/>
                      </a:endParaRPr>
                    </a:p>
                  </a:txBody>
                  <a:tcPr anchor="ctr"/>
                </a:tc>
                <a:tc>
                  <a:txBody>
                    <a:bodyPr/>
                    <a:lstStyle/>
                    <a:p>
                      <a:pPr algn="ctr"/>
                      <a:r>
                        <a:rPr lang="en-US" dirty="0" smtClean="0">
                          <a:latin typeface="Barlow Light" panose="020B0604020202020204" charset="0"/>
                        </a:rPr>
                        <a:t>18-36788-1</a:t>
                      </a:r>
                      <a:endParaRPr lang="en-US" dirty="0">
                        <a:latin typeface="Barlow Light" panose="020B0604020202020204" charset="0"/>
                      </a:endParaRPr>
                    </a:p>
                  </a:txBody>
                  <a:tcPr anchor="ctr"/>
                </a:tc>
              </a:tr>
            </a:tbl>
          </a:graphicData>
        </a:graphic>
      </p:graphicFrame>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a:t>
            </a:r>
            <a:endParaRPr lang="en-US" dirty="0"/>
          </a:p>
        </p:txBody>
      </p:sp>
      <p:graphicFrame>
        <p:nvGraphicFramePr>
          <p:cNvPr id="5" name="Table 2"/>
          <p:cNvGraphicFramePr>
            <a:graphicFrameLocks noGrp="1"/>
          </p:cNvGraphicFramePr>
          <p:nvPr/>
        </p:nvGraphicFramePr>
        <p:xfrm>
          <a:off x="1021495" y="1954350"/>
          <a:ext cx="5851744" cy="494021"/>
        </p:xfrm>
        <a:graphic>
          <a:graphicData uri="http://schemas.openxmlformats.org/drawingml/2006/table">
            <a:tbl>
              <a:tblPr firstRow="1" bandRow="1">
                <a:tableStyleId>{BDBED569-4797-4DF1-A0F4-6AAB3CD982D8}</a:tableStyleId>
              </a:tblPr>
              <a:tblGrid>
                <a:gridCol w="731468"/>
                <a:gridCol w="731468"/>
                <a:gridCol w="731468"/>
                <a:gridCol w="731468"/>
                <a:gridCol w="731468"/>
                <a:gridCol w="731468"/>
                <a:gridCol w="731468"/>
                <a:gridCol w="731468"/>
              </a:tblGrid>
              <a:tr h="494021">
                <a:tc>
                  <a:txBody>
                    <a:bodyPr/>
                    <a:lstStyle/>
                    <a:p>
                      <a:pPr algn="ctr"/>
                      <a:r>
                        <a:rPr lang="en-US" sz="1400" dirty="0">
                          <a:latin typeface="Barlow Light"/>
                        </a:rPr>
                        <a:t>Month</a:t>
                      </a:r>
                      <a:endParaRPr lang="en-US" sz="900" dirty="0">
                        <a:latin typeface="Barlow Light"/>
                      </a:endParaRPr>
                    </a:p>
                  </a:txBody>
                  <a:tcPr anchor="ctr"/>
                </a:tc>
                <a:tc>
                  <a:txBody>
                    <a:bodyPr/>
                    <a:lstStyle/>
                    <a:p>
                      <a:pPr algn="ctr"/>
                      <a:r>
                        <a:rPr lang="en-US" dirty="0"/>
                        <a:t>1</a:t>
                      </a:r>
                      <a:endParaRPr lang="en-US" dirty="0"/>
                    </a:p>
                  </a:txBody>
                  <a:tcPr anchor="ctr"/>
                </a:tc>
                <a:tc>
                  <a:txBody>
                    <a:bodyPr/>
                    <a:lstStyle/>
                    <a:p>
                      <a:pPr algn="ctr"/>
                      <a:r>
                        <a:rPr lang="en-US" dirty="0"/>
                        <a:t>2</a:t>
                      </a:r>
                      <a:endParaRPr lang="en-US" dirty="0"/>
                    </a:p>
                  </a:txBody>
                  <a:tcPr anchor="ctr"/>
                </a:tc>
                <a:tc>
                  <a:txBody>
                    <a:bodyPr/>
                    <a:lstStyle/>
                    <a:p>
                      <a:pPr algn="ctr"/>
                      <a:r>
                        <a:rPr lang="en-US" dirty="0"/>
                        <a:t>3</a:t>
                      </a:r>
                      <a:endParaRPr lang="en-US" dirty="0"/>
                    </a:p>
                  </a:txBody>
                  <a:tcPr anchor="ctr"/>
                </a:tc>
                <a:tc>
                  <a:txBody>
                    <a:bodyPr/>
                    <a:lstStyle/>
                    <a:p>
                      <a:pPr algn="ctr"/>
                      <a:r>
                        <a:rPr lang="en-US" dirty="0"/>
                        <a:t>4</a:t>
                      </a:r>
                      <a:endParaRPr lang="en-US" dirty="0"/>
                    </a:p>
                  </a:txBody>
                  <a:tcPr anchor="ctr"/>
                </a:tc>
                <a:tc>
                  <a:txBody>
                    <a:bodyPr/>
                    <a:lstStyle/>
                    <a:p>
                      <a:pPr algn="ctr"/>
                      <a:r>
                        <a:rPr lang="en-US" dirty="0"/>
                        <a:t>5</a:t>
                      </a:r>
                      <a:endParaRPr lang="en-US" dirty="0"/>
                    </a:p>
                  </a:txBody>
                  <a:tcPr anchor="ctr"/>
                </a:tc>
                <a:tc>
                  <a:txBody>
                    <a:bodyPr/>
                    <a:lstStyle/>
                    <a:p>
                      <a:pPr algn="ctr"/>
                      <a:r>
                        <a:rPr lang="en-US" dirty="0"/>
                        <a:t>6</a:t>
                      </a:r>
                      <a:endParaRPr lang="en-US" dirty="0"/>
                    </a:p>
                  </a:txBody>
                  <a:tcPr anchor="ctr"/>
                </a:tc>
                <a:tc>
                  <a:txBody>
                    <a:bodyPr/>
                    <a:lstStyle/>
                    <a:p>
                      <a:pPr algn="ctr"/>
                      <a:r>
                        <a:rPr lang="en-US" dirty="0"/>
                        <a:t>7</a:t>
                      </a:r>
                      <a:endParaRPr lang="en-US" dirty="0"/>
                    </a:p>
                  </a:txBody>
                  <a:tcPr anchor="ctr"/>
                </a:tc>
              </a:tr>
            </a:tbl>
          </a:graphicData>
        </a:graphic>
      </p:graphicFrame>
      <p:graphicFrame>
        <p:nvGraphicFramePr>
          <p:cNvPr id="6" name="Table 17"/>
          <p:cNvGraphicFramePr>
            <a:graphicFrameLocks noGrp="1"/>
          </p:cNvGraphicFramePr>
          <p:nvPr/>
        </p:nvGraphicFramePr>
        <p:xfrm>
          <a:off x="1021495" y="2776150"/>
          <a:ext cx="5851744" cy="3396048"/>
        </p:xfrm>
        <a:graphic>
          <a:graphicData uri="http://schemas.openxmlformats.org/drawingml/2006/table">
            <a:tbl>
              <a:tblPr firstRow="1" bandRow="1">
                <a:tableStyleId>{2D5ABB26-0587-4C30-8999-92F81FD0307C}</a:tableStyleId>
              </a:tblPr>
              <a:tblGrid>
                <a:gridCol w="731468"/>
                <a:gridCol w="731468"/>
                <a:gridCol w="731468"/>
                <a:gridCol w="731468"/>
                <a:gridCol w="731468"/>
                <a:gridCol w="731468"/>
                <a:gridCol w="731468"/>
                <a:gridCol w="731468"/>
              </a:tblGrid>
              <a:tr h="566008">
                <a:tc>
                  <a:txBody>
                    <a:bodyPr/>
                    <a:lstStyle/>
                    <a:p>
                      <a:r>
                        <a:rPr lang="en-US" dirty="0"/>
                        <a:t>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566008">
                <a:tc>
                  <a:txBody>
                    <a:bodyPr/>
                    <a:lstStyle/>
                    <a:p>
                      <a:r>
                        <a:rPr lang="en-US" dirty="0"/>
                        <a:t>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gridSpan="3">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56600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US" dirty="0"/>
                        <a:t>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566008">
                <a:tc>
                  <a:txBody>
                    <a:bodyPr/>
                    <a:lstStyle/>
                    <a:p>
                      <a:r>
                        <a:rPr lang="en-US" dirty="0"/>
                        <a:t>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gridSpan="5">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56600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US" dirty="0"/>
                        <a:t>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56600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US" dirty="0"/>
                        <a:t>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gridSpan="5">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r>
            </a:tbl>
          </a:graphicData>
        </a:graphic>
      </p:graphicFrame>
      <p:sp>
        <p:nvSpPr>
          <p:cNvPr id="4" name="TextBox 3"/>
          <p:cNvSpPr txBox="1"/>
          <p:nvPr/>
        </p:nvSpPr>
        <p:spPr>
          <a:xfrm>
            <a:off x="7330440" y="2164080"/>
            <a:ext cx="4274820" cy="4008120"/>
          </a:xfrm>
          <a:prstGeom prst="rect">
            <a:avLst/>
          </a:prstGeom>
          <a:noFill/>
        </p:spPr>
        <p:txBody>
          <a:bodyPr wrap="square" rtlCol="0">
            <a:spAutoFit/>
          </a:bodyPr>
          <a:lstStyle/>
          <a:p>
            <a:endParaRPr lang="en-US" dirty="0"/>
          </a:p>
        </p:txBody>
      </p:sp>
      <p:pic>
        <p:nvPicPr>
          <p:cNvPr id="54" name="Picture 53"/>
          <p:cNvPicPr>
            <a:picLocks noChangeAspect="1"/>
          </p:cNvPicPr>
          <p:nvPr/>
        </p:nvPicPr>
        <p:blipFill>
          <a:blip r:embed="rId1"/>
          <a:stretch>
            <a:fillRect/>
          </a:stretch>
        </p:blipFill>
        <p:spPr>
          <a:xfrm>
            <a:off x="7428914" y="2274900"/>
            <a:ext cx="4077872" cy="3574212"/>
          </a:xfrm>
          <a:prstGeom prst="rect">
            <a:avLst/>
          </a:prstGeom>
        </p:spPr>
      </p:pic>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Budgeting</a:t>
            </a:r>
            <a:endParaRPr lang="en-US" dirty="0"/>
          </a:p>
        </p:txBody>
      </p:sp>
      <p:sp>
        <p:nvSpPr>
          <p:cNvPr id="3" name="Text Placeholder 2"/>
          <p:cNvSpPr>
            <a:spLocks noGrp="1"/>
          </p:cNvSpPr>
          <p:nvPr>
            <p:ph type="body" idx="1"/>
          </p:nvPr>
        </p:nvSpPr>
        <p:spPr>
          <a:xfrm>
            <a:off x="1563533" y="1927654"/>
            <a:ext cx="4596400" cy="4234249"/>
          </a:xfrm>
        </p:spPr>
        <p:style>
          <a:lnRef idx="2">
            <a:schemeClr val="dk1"/>
          </a:lnRef>
          <a:fillRef idx="1">
            <a:schemeClr val="lt1"/>
          </a:fillRef>
          <a:effectRef idx="0">
            <a:schemeClr val="dk1"/>
          </a:effectRef>
          <a:fontRef idx="minor">
            <a:schemeClr val="dk1"/>
          </a:fontRef>
        </p:style>
        <p:txBody>
          <a:bodyPr/>
          <a:lstStyle/>
          <a:p>
            <a:pPr marL="135255" indent="0">
              <a:buNone/>
            </a:pPr>
            <a:r>
              <a:rPr lang="en-GB" sz="1000" u="sng" dirty="0"/>
              <a:t>Constructive Cost Model:</a:t>
            </a:r>
            <a:endParaRPr lang="en-GB" sz="1000" u="sng" dirty="0"/>
          </a:p>
          <a:p>
            <a:pPr marL="135255" indent="0">
              <a:buNone/>
            </a:pPr>
            <a:r>
              <a:rPr lang="en-GB" sz="1000" dirty="0"/>
              <a:t>Project Type: Organic</a:t>
            </a:r>
            <a:endParaRPr lang="en-GB" sz="1000" dirty="0"/>
          </a:p>
          <a:p>
            <a:pPr marL="135255" indent="0">
              <a:buNone/>
            </a:pPr>
            <a:r>
              <a:rPr lang="en-GB" sz="1000" dirty="0"/>
              <a:t>Coefficient&lt;Effort Factor&gt;: 2.4 [P = 1.05; T = 0.38]</a:t>
            </a:r>
            <a:endParaRPr lang="en-GB" sz="1000" dirty="0"/>
          </a:p>
          <a:p>
            <a:pPr marL="135255" indent="0">
              <a:buNone/>
            </a:pPr>
            <a:r>
              <a:rPr lang="en-GB" sz="1000" dirty="0"/>
              <a:t>SLOC = 10000 Lines</a:t>
            </a:r>
            <a:endParaRPr lang="en-GB" sz="1000" dirty="0"/>
          </a:p>
          <a:p>
            <a:pPr marL="135255" indent="0">
              <a:buNone/>
            </a:pPr>
            <a:r>
              <a:rPr lang="en-GB" sz="1000" dirty="0"/>
              <a:t>Person Months, PM = (2.4 * 101.05) = 26.938</a:t>
            </a:r>
            <a:endParaRPr lang="en-GB" sz="1000" dirty="0"/>
          </a:p>
          <a:p>
            <a:pPr marL="135255" indent="0">
              <a:buNone/>
            </a:pPr>
            <a:r>
              <a:rPr lang="en-GB" sz="1000" dirty="0"/>
              <a:t>Dev. Time, DM = (2.5 * 26.9380.38) = 8.74 = 8 months = 1408 Working Hour</a:t>
            </a:r>
            <a:endParaRPr lang="en-GB" sz="1000" dirty="0"/>
          </a:p>
          <a:p>
            <a:pPr marL="135255" indent="0">
              <a:buNone/>
            </a:pPr>
            <a:r>
              <a:rPr lang="en-GB" sz="1000" dirty="0"/>
              <a:t>Required Period, ST = PM/DM = 3.02 = 4 </a:t>
            </a:r>
            <a:r>
              <a:rPr lang="en-GB" sz="1000" dirty="0" smtClean="0"/>
              <a:t>people</a:t>
            </a:r>
            <a:endParaRPr lang="en-US" sz="1000" dirty="0" smtClean="0"/>
          </a:p>
          <a:p>
            <a:pPr marL="135255" indent="0">
              <a:buNone/>
            </a:pPr>
            <a:r>
              <a:rPr lang="en-US" sz="1000" u="sng" dirty="0" smtClean="0"/>
              <a:t>Developer </a:t>
            </a:r>
            <a:r>
              <a:rPr lang="en-US" sz="1000" u="sng" dirty="0"/>
              <a:t>Salary in 8 months: </a:t>
            </a:r>
            <a:r>
              <a:rPr lang="en-US" sz="1000" dirty="0"/>
              <a:t> Per developer salary per working hour = 600 Taka</a:t>
            </a:r>
            <a:endParaRPr lang="en-US" sz="1000" dirty="0"/>
          </a:p>
          <a:p>
            <a:pPr marL="135255" indent="0">
              <a:buNone/>
            </a:pPr>
            <a:r>
              <a:rPr lang="en-US" sz="1000" dirty="0"/>
              <a:t>           Total developer salary = 600 * 1408 = 844,800 </a:t>
            </a:r>
            <a:r>
              <a:rPr lang="en-US" sz="1000" dirty="0" err="1"/>
              <a:t>Tk</a:t>
            </a:r>
            <a:endParaRPr lang="en-US" sz="1000" dirty="0"/>
          </a:p>
          <a:p>
            <a:pPr marL="135255" indent="0">
              <a:buNone/>
            </a:pPr>
            <a:r>
              <a:rPr lang="en-US" sz="1000" u="sng" dirty="0"/>
              <a:t>Requirement analysis:</a:t>
            </a:r>
            <a:endParaRPr lang="en-US" sz="1000" dirty="0"/>
          </a:p>
          <a:p>
            <a:pPr marL="135255" indent="0">
              <a:buNone/>
            </a:pPr>
            <a:r>
              <a:rPr lang="en-US" sz="1000" dirty="0"/>
              <a:t>            Time needed 1 month (22 working days = 176 working hour)</a:t>
            </a:r>
            <a:endParaRPr lang="en-US" sz="1000" dirty="0"/>
          </a:p>
          <a:p>
            <a:pPr marL="135255" indent="0">
              <a:buNone/>
            </a:pPr>
            <a:r>
              <a:rPr lang="en-US" sz="1000" dirty="0"/>
              <a:t>             </a:t>
            </a:r>
            <a:r>
              <a:rPr lang="en-US" sz="1000" dirty="0" err="1"/>
              <a:t>Req</a:t>
            </a:r>
            <a:r>
              <a:rPr lang="en-US" sz="1000" dirty="0"/>
              <a:t> analysis person’s hourly wage = 400 </a:t>
            </a:r>
            <a:r>
              <a:rPr lang="en-US" sz="1000" dirty="0" err="1"/>
              <a:t>Tk</a:t>
            </a:r>
            <a:endParaRPr lang="en-US" sz="1000" dirty="0"/>
          </a:p>
          <a:p>
            <a:pPr marL="135255" indent="0">
              <a:buNone/>
            </a:pPr>
            <a:r>
              <a:rPr lang="en-US" sz="1000" dirty="0"/>
              <a:t>             Total </a:t>
            </a:r>
            <a:r>
              <a:rPr lang="en-US" sz="1000" dirty="0" err="1"/>
              <a:t>req</a:t>
            </a:r>
            <a:r>
              <a:rPr lang="en-US" sz="1000" dirty="0"/>
              <a:t> analysis expense = 400 * 176 = 70,400 </a:t>
            </a:r>
            <a:r>
              <a:rPr lang="en-US" sz="1000" dirty="0" err="1" smtClean="0"/>
              <a:t>Tk</a:t>
            </a:r>
            <a:endParaRPr lang="en-US" sz="1000" dirty="0" smtClean="0"/>
          </a:p>
          <a:p>
            <a:pPr marL="135255" indent="0">
              <a:buNone/>
            </a:pPr>
            <a:r>
              <a:rPr lang="en-US" sz="1000" u="sng" dirty="0"/>
              <a:t>Transportation cost estimation: </a:t>
            </a:r>
            <a:r>
              <a:rPr lang="en-US" sz="1000" dirty="0"/>
              <a:t> 10,500 </a:t>
            </a:r>
            <a:r>
              <a:rPr lang="en-US" sz="1000" dirty="0" err="1" smtClean="0"/>
              <a:t>Tk</a:t>
            </a:r>
            <a:endParaRPr lang="en-US" sz="1000" dirty="0"/>
          </a:p>
          <a:p>
            <a:pPr marL="135255" indent="0">
              <a:buNone/>
            </a:pPr>
            <a:endParaRPr lang="en-US" sz="1000" dirty="0"/>
          </a:p>
        </p:txBody>
      </p:sp>
      <p:sp>
        <p:nvSpPr>
          <p:cNvPr id="4" name="Text Placeholder 3"/>
          <p:cNvSpPr>
            <a:spLocks noGrp="1"/>
          </p:cNvSpPr>
          <p:nvPr>
            <p:ph type="body" idx="2"/>
          </p:nvPr>
        </p:nvSpPr>
        <p:spPr>
          <a:xfrm>
            <a:off x="6159932" y="1927654"/>
            <a:ext cx="4840577" cy="4234249"/>
          </a:xfrm>
        </p:spPr>
        <p:style>
          <a:lnRef idx="2">
            <a:schemeClr val="dk1"/>
          </a:lnRef>
          <a:fillRef idx="1">
            <a:schemeClr val="lt1"/>
          </a:fillRef>
          <a:effectRef idx="0">
            <a:schemeClr val="dk1"/>
          </a:effectRef>
          <a:fontRef idx="minor">
            <a:schemeClr val="dk1"/>
          </a:fontRef>
        </p:style>
        <p:txBody>
          <a:bodyPr/>
          <a:lstStyle/>
          <a:p>
            <a:pPr marL="135255" indent="0">
              <a:buNone/>
            </a:pPr>
            <a:r>
              <a:rPr lang="en-US" sz="1000" u="sng" dirty="0"/>
              <a:t> </a:t>
            </a:r>
            <a:r>
              <a:rPr lang="en-US" sz="1000" u="sng" dirty="0" smtClean="0"/>
              <a:t>Training </a:t>
            </a:r>
            <a:r>
              <a:rPr lang="en-US" sz="1000" u="sng" dirty="0"/>
              <a:t>&amp; hardware expense estimation: </a:t>
            </a:r>
            <a:r>
              <a:rPr lang="en-US" sz="1000" dirty="0"/>
              <a:t> 12, 0000 </a:t>
            </a:r>
            <a:r>
              <a:rPr lang="en-US" sz="1000" dirty="0" err="1"/>
              <a:t>Tk</a:t>
            </a:r>
            <a:endParaRPr lang="en-US" sz="1000" u="sng" dirty="0" smtClean="0"/>
          </a:p>
          <a:p>
            <a:pPr marL="135255" indent="0">
              <a:buNone/>
            </a:pPr>
            <a:r>
              <a:rPr lang="en-US" sz="1000" u="sng" dirty="0" smtClean="0"/>
              <a:t>Rent </a:t>
            </a:r>
            <a:r>
              <a:rPr lang="en-US" sz="1000" u="sng" dirty="0"/>
              <a:t>expense:</a:t>
            </a:r>
            <a:endParaRPr lang="en-US" sz="1000" dirty="0"/>
          </a:p>
          <a:p>
            <a:pPr marL="135255" indent="0">
              <a:buNone/>
            </a:pPr>
            <a:r>
              <a:rPr lang="en-US" sz="1000" dirty="0"/>
              <a:t>              Room per month = 8000 </a:t>
            </a:r>
            <a:r>
              <a:rPr lang="en-US" sz="1000" dirty="0" err="1"/>
              <a:t>Tk</a:t>
            </a:r>
            <a:endParaRPr lang="en-US" sz="1000" dirty="0"/>
          </a:p>
          <a:p>
            <a:pPr marL="135255" indent="0">
              <a:buNone/>
            </a:pPr>
            <a:r>
              <a:rPr lang="en-US" sz="1000" dirty="0"/>
              <a:t>              Total in 8 month = 64,000 </a:t>
            </a:r>
            <a:r>
              <a:rPr lang="en-US" sz="1000" dirty="0" err="1"/>
              <a:t>Tk</a:t>
            </a:r>
            <a:endParaRPr lang="en-US" sz="1000" dirty="0"/>
          </a:p>
          <a:p>
            <a:pPr marL="135255" indent="0">
              <a:buNone/>
            </a:pPr>
            <a:r>
              <a:rPr lang="en-US" sz="1000" u="sng" dirty="0"/>
              <a:t>Total utilities in 8 months: </a:t>
            </a:r>
            <a:r>
              <a:rPr lang="en-US" sz="1000" dirty="0"/>
              <a:t> 19,500 </a:t>
            </a:r>
            <a:r>
              <a:rPr lang="en-US" sz="1000" dirty="0" err="1" smtClean="0"/>
              <a:t>Tk</a:t>
            </a:r>
            <a:endParaRPr lang="en-US" sz="1000" u="sng" dirty="0"/>
          </a:p>
          <a:p>
            <a:pPr marL="135255" indent="0">
              <a:buNone/>
            </a:pPr>
            <a:r>
              <a:rPr lang="en-US" sz="1000" u="sng" dirty="0" smtClean="0"/>
              <a:t>Maintenance </a:t>
            </a:r>
            <a:r>
              <a:rPr lang="en-US" sz="1000" u="sng" dirty="0"/>
              <a:t>(Till 6 months after delivery):</a:t>
            </a:r>
            <a:endParaRPr lang="en-US" sz="1000" dirty="0"/>
          </a:p>
          <a:p>
            <a:pPr marL="135255" indent="0">
              <a:buNone/>
            </a:pPr>
            <a:r>
              <a:rPr lang="en-US" sz="1000" dirty="0"/>
              <a:t>               Expense per hour = 1000 Taka</a:t>
            </a:r>
            <a:endParaRPr lang="en-US" sz="1000" dirty="0"/>
          </a:p>
          <a:p>
            <a:pPr marL="135255" indent="0">
              <a:buNone/>
            </a:pPr>
            <a:r>
              <a:rPr lang="en-US" sz="1000" dirty="0"/>
              <a:t>               Total estimated time needed for maintenance = 60 hours</a:t>
            </a:r>
            <a:endParaRPr lang="en-US" sz="1000" dirty="0"/>
          </a:p>
          <a:p>
            <a:pPr marL="135255" indent="0">
              <a:buNone/>
            </a:pPr>
            <a:r>
              <a:rPr lang="en-US" sz="1000" dirty="0"/>
              <a:t>               Total estimated maintenance expense = 60 * 1000 = 60,000 Taka</a:t>
            </a:r>
            <a:endParaRPr lang="en-US" sz="1000" dirty="0"/>
          </a:p>
          <a:p>
            <a:pPr marL="135255" indent="0">
              <a:buNone/>
            </a:pPr>
            <a:r>
              <a:rPr lang="en-US" sz="1000" u="sng" dirty="0"/>
              <a:t>Total estimated expense: </a:t>
            </a:r>
            <a:r>
              <a:rPr lang="en-US" sz="1000" dirty="0"/>
              <a:t> </a:t>
            </a:r>
            <a:endParaRPr lang="en-US" sz="1000" dirty="0"/>
          </a:p>
          <a:p>
            <a:pPr marL="135255" indent="0">
              <a:buNone/>
            </a:pPr>
            <a:r>
              <a:rPr lang="en-US" sz="1000" dirty="0"/>
              <a:t>844800 + 70400 + 10500 + 120000 + 64000 + 19500 + 60000</a:t>
            </a:r>
            <a:endParaRPr lang="en-US" sz="1000" dirty="0"/>
          </a:p>
          <a:p>
            <a:pPr marL="135255" indent="0">
              <a:buNone/>
            </a:pPr>
            <a:r>
              <a:rPr lang="en-US" sz="1000" dirty="0"/>
              <a:t>= 1189,200 Taka</a:t>
            </a:r>
            <a:endParaRPr lang="en-US" sz="1000" dirty="0"/>
          </a:p>
          <a:p>
            <a:pPr marL="135255" indent="0">
              <a:buNone/>
            </a:pPr>
            <a:r>
              <a:rPr lang="en-US" sz="1000" u="sng" dirty="0"/>
              <a:t>Profit:</a:t>
            </a:r>
            <a:endParaRPr lang="en-US" sz="1000" dirty="0"/>
          </a:p>
          <a:p>
            <a:pPr marL="135255" indent="0">
              <a:buNone/>
            </a:pPr>
            <a:r>
              <a:rPr lang="en-US" sz="1000" dirty="0"/>
              <a:t>           20% of total estimated expense = 1189200 * 20% = 237840 Taka</a:t>
            </a:r>
            <a:endParaRPr lang="en-US" sz="1000" dirty="0"/>
          </a:p>
          <a:p>
            <a:pPr marL="135255" indent="0">
              <a:buNone/>
            </a:pPr>
            <a:r>
              <a:rPr lang="en-US" sz="1000" b="1" dirty="0" smtClean="0"/>
              <a:t>Project </a:t>
            </a:r>
            <a:r>
              <a:rPr lang="en-US" sz="1000" b="1" dirty="0"/>
              <a:t>Budget:</a:t>
            </a:r>
            <a:r>
              <a:rPr lang="en-US" sz="1000" dirty="0"/>
              <a:t> </a:t>
            </a:r>
            <a:r>
              <a:rPr lang="en-US" sz="1000" dirty="0" smtClean="0"/>
              <a:t> 1189200 </a:t>
            </a:r>
            <a:r>
              <a:rPr lang="en-US" sz="1000" dirty="0"/>
              <a:t>+ 237840 = </a:t>
            </a:r>
            <a:r>
              <a:rPr lang="en-US" sz="1000" dirty="0" smtClean="0"/>
              <a:t>14,27040 </a:t>
            </a:r>
            <a:r>
              <a:rPr lang="en-US" sz="1000" dirty="0"/>
              <a:t>Taka</a:t>
            </a:r>
            <a:endParaRPr lang="en-US" sz="1000" dirty="0"/>
          </a:p>
          <a:p>
            <a:endParaRPr lang="en-US" sz="800" dirty="0"/>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 Placeholder 2"/>
          <p:cNvSpPr>
            <a:spLocks noGrp="1"/>
          </p:cNvSpPr>
          <p:nvPr>
            <p:ph type="body" idx="1"/>
          </p:nvPr>
        </p:nvSpPr>
        <p:spPr/>
        <p:txBody>
          <a:bodyPr/>
          <a:lstStyle/>
          <a:p>
            <a:pPr marL="101600" indent="0">
              <a:buNone/>
            </a:pPr>
            <a:r>
              <a:rPr lang="en-US" dirty="0" smtClean="0"/>
              <a:t>Helping people in their emergency situation by providing them blood and human organ is the main aim of this application. This application can reduce the time to a greater extent that is searching for the blood/organ. It also provides the required information in less time and also helps in quicker decision making.</a:t>
            </a:r>
            <a:endParaRPr lang="en-US" dirty="0"/>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Text Placeholder 2"/>
          <p:cNvSpPr>
            <a:spLocks noGrp="1"/>
          </p:cNvSpPr>
          <p:nvPr>
            <p:ph type="body" idx="1"/>
          </p:nvPr>
        </p:nvSpPr>
        <p:spPr/>
        <p:txBody>
          <a:bodyPr/>
          <a:lstStyle/>
          <a:p>
            <a:r>
              <a:rPr lang="en-US" dirty="0" smtClean="0"/>
              <a:t>AIUB software engineering slides</a:t>
            </a:r>
            <a:endParaRPr lang="en-US" dirty="0" smtClean="0"/>
          </a:p>
          <a:p>
            <a:r>
              <a:rPr lang="en-US" dirty="0">
                <a:hlinkClick r:id="rId1"/>
              </a:rPr>
              <a:t>https://</a:t>
            </a:r>
            <a:r>
              <a:rPr lang="en-US" dirty="0" smtClean="0">
                <a:hlinkClick r:id="rId1"/>
              </a:rPr>
              <a:t>bloodsource.atlassian.net/secure/RapidBoard.jspa?rapidView=1&amp;projectKey=BS&amp;view=planning.nodetail&amp;issueLimit=100</a:t>
            </a:r>
            <a:endParaRPr lang="en-US" dirty="0" smtClean="0"/>
          </a:p>
          <a:p>
            <a:r>
              <a:rPr lang="en-US" dirty="0">
                <a:hlinkClick r:id="rId2"/>
              </a:rPr>
              <a:t>https://</a:t>
            </a:r>
            <a:r>
              <a:rPr lang="en-US" dirty="0" smtClean="0">
                <a:hlinkClick r:id="rId2"/>
              </a:rPr>
              <a:t>en.wikipedia.org/wiki/Agile_software_development</a:t>
            </a:r>
            <a:endParaRPr lang="en-US" dirty="0" smtClean="0"/>
          </a:p>
          <a:p>
            <a:r>
              <a:rPr lang="en-US" dirty="0"/>
              <a:t>https://my.clevelandclinic.org/health/articles/11750-organ-donation-and-transplantation</a:t>
            </a:r>
            <a:endParaRPr lang="en-US" dirty="0" smtClean="0"/>
          </a:p>
          <a:p>
            <a:endParaRPr lang="en-US" dirty="0" smtClean="0"/>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chor="ctr"/>
          <a:lstStyle/>
          <a:p>
            <a:pPr marL="0" indent="0" algn="ctr">
              <a:buNone/>
            </a:pPr>
            <a:r>
              <a:rPr lang="en-GB" dirty="0" smtClean="0"/>
              <a:t>THANK YOU</a:t>
            </a:r>
            <a:endParaRPr lang="en-US"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984" y="2845012"/>
            <a:ext cx="7329600" cy="1163600"/>
          </a:xfrm>
        </p:spPr>
        <p:txBody>
          <a:bodyPr anchor="ctr"/>
          <a:lstStyle/>
          <a:p>
            <a:pPr algn="ctr"/>
            <a:r>
              <a:rPr lang="en-US" b="1" dirty="0" smtClean="0"/>
              <a:t>“BLOOD SOURCE”</a:t>
            </a:r>
            <a:endParaRPr lang="en-US" b="1"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Contents</a:t>
            </a:r>
            <a:endParaRPr lang="en-US" b="1" dirty="0"/>
          </a:p>
        </p:txBody>
      </p:sp>
      <p:sp>
        <p:nvSpPr>
          <p:cNvPr id="3" name="Text Placeholder 2"/>
          <p:cNvSpPr>
            <a:spLocks noGrp="1"/>
          </p:cNvSpPr>
          <p:nvPr>
            <p:ph type="body" idx="1"/>
          </p:nvPr>
        </p:nvSpPr>
        <p:spPr>
          <a:xfrm>
            <a:off x="1599700" y="1935892"/>
            <a:ext cx="4125597" cy="4143633"/>
          </a:xfrm>
        </p:spPr>
        <p:style>
          <a:lnRef idx="2">
            <a:schemeClr val="dk1"/>
          </a:lnRef>
          <a:fillRef idx="1">
            <a:schemeClr val="lt1"/>
          </a:fillRef>
          <a:effectRef idx="0">
            <a:schemeClr val="dk1"/>
          </a:effectRef>
          <a:fontRef idx="minor">
            <a:schemeClr val="dk1"/>
          </a:fontRef>
        </p:style>
        <p:txBody>
          <a:bodyPr/>
          <a:lstStyle/>
          <a:p>
            <a:pPr>
              <a:buFont typeface="Wingdings" panose="05000000000000000000" pitchFamily="2" charset="2"/>
              <a:buChar char="Ø"/>
            </a:pPr>
            <a:r>
              <a:rPr lang="en-GB" sz="1800" dirty="0" smtClean="0"/>
              <a:t>Problem statement</a:t>
            </a:r>
            <a:endParaRPr lang="en-GB" sz="1800" dirty="0" smtClean="0"/>
          </a:p>
          <a:p>
            <a:pPr>
              <a:buFont typeface="Wingdings" panose="05000000000000000000" pitchFamily="2" charset="2"/>
              <a:buChar char="Ø"/>
            </a:pPr>
            <a:r>
              <a:rPr lang="en-GB" sz="1800" dirty="0" smtClean="0"/>
              <a:t>Solution</a:t>
            </a:r>
            <a:endParaRPr lang="en-GB" sz="1800" dirty="0" smtClean="0"/>
          </a:p>
          <a:p>
            <a:pPr>
              <a:buFont typeface="Wingdings" panose="05000000000000000000" pitchFamily="2" charset="2"/>
              <a:buChar char="Ø"/>
            </a:pPr>
            <a:r>
              <a:rPr lang="en-GB" sz="1800" dirty="0" smtClean="0"/>
              <a:t>Introduction</a:t>
            </a:r>
            <a:endParaRPr lang="en-GB" sz="1800" dirty="0" smtClean="0"/>
          </a:p>
          <a:p>
            <a:pPr>
              <a:buFont typeface="Wingdings" panose="05000000000000000000" pitchFamily="2" charset="2"/>
              <a:buChar char="Ø"/>
            </a:pPr>
            <a:r>
              <a:rPr lang="en-GB" sz="1800" dirty="0" smtClean="0"/>
              <a:t>Objectives</a:t>
            </a:r>
            <a:endParaRPr lang="en-GB" sz="1800" dirty="0" smtClean="0"/>
          </a:p>
          <a:p>
            <a:pPr>
              <a:buFont typeface="Wingdings" panose="05000000000000000000" pitchFamily="2" charset="2"/>
              <a:buChar char="Ø"/>
            </a:pPr>
            <a:r>
              <a:rPr lang="en-GB" sz="1800" dirty="0" smtClean="0"/>
              <a:t>Use Case Diagram</a:t>
            </a:r>
            <a:endParaRPr lang="en-GB" sz="1800" dirty="0" smtClean="0"/>
          </a:p>
          <a:p>
            <a:pPr>
              <a:buFont typeface="Wingdings" panose="05000000000000000000" pitchFamily="2" charset="2"/>
              <a:buChar char="Ø"/>
            </a:pPr>
            <a:r>
              <a:rPr lang="en-GB" sz="1800" dirty="0" smtClean="0"/>
              <a:t>User Story Cards</a:t>
            </a:r>
            <a:endParaRPr lang="en-GB" sz="1800" dirty="0" smtClean="0"/>
          </a:p>
          <a:p>
            <a:pPr>
              <a:buFont typeface="Wingdings" panose="05000000000000000000" pitchFamily="2" charset="2"/>
              <a:buChar char="Ø"/>
            </a:pPr>
            <a:r>
              <a:rPr lang="en-GB" sz="1800" dirty="0" smtClean="0"/>
              <a:t>Application Interface</a:t>
            </a:r>
            <a:endParaRPr lang="en-GB" sz="1800" dirty="0" smtClean="0"/>
          </a:p>
          <a:p>
            <a:pPr>
              <a:buFont typeface="Wingdings" panose="05000000000000000000" pitchFamily="2" charset="2"/>
              <a:buChar char="Ø"/>
            </a:pPr>
            <a:r>
              <a:rPr lang="en-GB" sz="1800" dirty="0" smtClean="0"/>
              <a:t>Activity Diagram</a:t>
            </a:r>
            <a:endParaRPr lang="en-GB" sz="1800" dirty="0" smtClean="0"/>
          </a:p>
          <a:p>
            <a:pPr>
              <a:buFont typeface="Wingdings" panose="05000000000000000000" pitchFamily="2" charset="2"/>
              <a:buChar char="Ø"/>
            </a:pPr>
            <a:r>
              <a:rPr lang="en-GB" sz="1800" dirty="0"/>
              <a:t>Class </a:t>
            </a:r>
            <a:r>
              <a:rPr lang="en-GB" sz="1800" dirty="0" smtClean="0"/>
              <a:t>Diagram</a:t>
            </a:r>
            <a:endParaRPr lang="en-GB" sz="1800" dirty="0"/>
          </a:p>
        </p:txBody>
      </p:sp>
      <p:sp>
        <p:nvSpPr>
          <p:cNvPr id="4" name="Text Placeholder 2"/>
          <p:cNvSpPr txBox="1"/>
          <p:nvPr/>
        </p:nvSpPr>
        <p:spPr>
          <a:xfrm>
            <a:off x="5725298" y="1935893"/>
            <a:ext cx="4436076" cy="4143632"/>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0" tIns="0" rIns="0" bIns="0" anchor="t" anchorCtr="0">
            <a:noAutofit/>
          </a:bodyPr>
          <a:lstStyle>
            <a:defPPr marR="0" lvl="0" algn="l" rtl="0">
              <a:lnSpc>
                <a:spcPct val="100000"/>
              </a:lnSpc>
              <a:spcBef>
                <a:spcPts val="0"/>
              </a:spcBef>
              <a:spcAft>
                <a:spcPts val="0"/>
              </a:spcAft>
            </a:defPPr>
            <a:lvl1pPr marL="609600" marR="0" lvl="0" indent="-508000" algn="l" rtl="0" eaLnBrk="1" hangingPunct="1">
              <a:lnSpc>
                <a:spcPct val="115000"/>
              </a:lnSpc>
              <a:spcBef>
                <a:spcPts val="8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1219200" marR="0" lvl="1" indent="-508000" algn="l" rtl="0" eaLnBrk="1" hangingPunct="1">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828800" marR="0" lvl="2" indent="-508000"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2438400" marR="0" lvl="3" indent="-508000"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3048000" marR="0" lvl="4" indent="-508000"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3657600" marR="0" lvl="5" indent="-508000"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4267200" marR="0" lvl="6" indent="-508000"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4876800" marR="0" lvl="7" indent="-508000"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5486400" marR="0" lvl="8" indent="-508000"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a:buFont typeface="Wingdings" panose="05000000000000000000" pitchFamily="2" charset="2"/>
              <a:buChar char="Ø"/>
            </a:pPr>
            <a:r>
              <a:rPr lang="en-US" sz="2000" dirty="0" smtClean="0"/>
              <a:t>Process </a:t>
            </a:r>
            <a:r>
              <a:rPr lang="en-US" sz="2000" dirty="0"/>
              <a:t>Model and </a:t>
            </a:r>
            <a:r>
              <a:rPr lang="en-US" sz="2000" dirty="0" smtClean="0"/>
              <a:t>Tools</a:t>
            </a:r>
            <a:endParaRPr lang="en-US" sz="2000" dirty="0" smtClean="0"/>
          </a:p>
          <a:p>
            <a:pPr>
              <a:buFont typeface="Wingdings" panose="05000000000000000000" pitchFamily="2" charset="2"/>
              <a:buChar char="Ø"/>
            </a:pPr>
            <a:r>
              <a:rPr lang="en-GB" sz="2000" kern="0" dirty="0" smtClean="0"/>
              <a:t>Timeline Charts</a:t>
            </a:r>
            <a:endParaRPr lang="en-GB" sz="2000" kern="0" dirty="0" smtClean="0"/>
          </a:p>
          <a:p>
            <a:pPr>
              <a:buFont typeface="Wingdings" panose="05000000000000000000" pitchFamily="2" charset="2"/>
              <a:buChar char="Ø"/>
            </a:pPr>
            <a:r>
              <a:rPr lang="en-GB" sz="2000" kern="0" dirty="0" smtClean="0"/>
              <a:t>Project Scheduling</a:t>
            </a:r>
            <a:endParaRPr lang="en-GB" sz="2000" kern="0" dirty="0" smtClean="0"/>
          </a:p>
          <a:p>
            <a:pPr>
              <a:buFont typeface="Wingdings" panose="05000000000000000000" pitchFamily="2" charset="2"/>
              <a:buChar char="Ø"/>
            </a:pPr>
            <a:r>
              <a:rPr lang="en-GB" sz="2000" kern="0" dirty="0" smtClean="0"/>
              <a:t>Budgeting</a:t>
            </a:r>
            <a:endParaRPr lang="en-GB" sz="2000" kern="0" dirty="0" smtClean="0"/>
          </a:p>
          <a:p>
            <a:pPr>
              <a:buFont typeface="Wingdings" panose="05000000000000000000" pitchFamily="2" charset="2"/>
              <a:buChar char="Ø"/>
            </a:pPr>
            <a:r>
              <a:rPr lang="en-GB" sz="2000" kern="0" dirty="0" smtClean="0"/>
              <a:t>Conclusion</a:t>
            </a:r>
            <a:endParaRPr lang="en-GB" sz="2000" kern="0" dirty="0" smtClean="0"/>
          </a:p>
          <a:p>
            <a:pPr>
              <a:buFont typeface="Wingdings" panose="05000000000000000000" pitchFamily="2" charset="2"/>
              <a:buChar char="Ø"/>
            </a:pPr>
            <a:r>
              <a:rPr lang="en-GB" sz="2000" kern="0" dirty="0" smtClean="0"/>
              <a:t>References</a:t>
            </a:r>
            <a:endParaRPr lang="en-US" sz="2000" kern="0"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Problem Statement</a:t>
            </a:r>
            <a:endParaRPr lang="en-US" b="1" dirty="0"/>
          </a:p>
        </p:txBody>
      </p:sp>
      <p:sp>
        <p:nvSpPr>
          <p:cNvPr id="3" name="Text Placeholder 2"/>
          <p:cNvSpPr>
            <a:spLocks noGrp="1"/>
          </p:cNvSpPr>
          <p:nvPr>
            <p:ph type="body" idx="1"/>
          </p:nvPr>
        </p:nvSpPr>
        <p:spPr/>
        <p:txBody>
          <a:bodyPr/>
          <a:lstStyle/>
          <a:p>
            <a:r>
              <a:rPr lang="en-GB" dirty="0"/>
              <a:t>Unavailability of </a:t>
            </a:r>
            <a:r>
              <a:rPr lang="en-GB" dirty="0" smtClean="0"/>
              <a:t>blood and organ </a:t>
            </a:r>
            <a:r>
              <a:rPr lang="en-GB" dirty="0"/>
              <a:t>during emergency</a:t>
            </a:r>
            <a:r>
              <a:rPr lang="en-GB" dirty="0" smtClean="0"/>
              <a:t>.</a:t>
            </a:r>
            <a:endParaRPr lang="en-GB" dirty="0" smtClean="0"/>
          </a:p>
          <a:p>
            <a:r>
              <a:rPr lang="en-GB" dirty="0" smtClean="0"/>
              <a:t>Less </a:t>
            </a:r>
            <a:r>
              <a:rPr lang="en-GB" dirty="0"/>
              <a:t>awareness among people about </a:t>
            </a:r>
            <a:r>
              <a:rPr lang="en-GB" dirty="0" smtClean="0"/>
              <a:t>blood and organ donation.</a:t>
            </a:r>
            <a:endParaRPr lang="en-GB" dirty="0" smtClean="0"/>
          </a:p>
          <a:p>
            <a:r>
              <a:rPr lang="en-GB" dirty="0"/>
              <a:t>Deaths due to lack of </a:t>
            </a:r>
            <a:r>
              <a:rPr lang="en-GB" dirty="0" smtClean="0"/>
              <a:t>blood/organ </a:t>
            </a:r>
            <a:r>
              <a:rPr lang="en-GB" dirty="0"/>
              <a:t>during operations.</a:t>
            </a:r>
            <a:endParaRPr lang="en-GB" dirty="0"/>
          </a:p>
          <a:p>
            <a:r>
              <a:rPr lang="en-GB" dirty="0"/>
              <a:t>S</a:t>
            </a:r>
            <a:r>
              <a:rPr lang="en-GB" dirty="0" smtClean="0"/>
              <a:t>hortage </a:t>
            </a:r>
            <a:r>
              <a:rPr lang="en-GB" dirty="0"/>
              <a:t>and sometimes unavailability of rare blood </a:t>
            </a:r>
            <a:r>
              <a:rPr lang="en-GB" dirty="0" smtClean="0"/>
              <a:t>groups.</a:t>
            </a:r>
            <a:endParaRPr lang="en-GB" dirty="0"/>
          </a:p>
          <a:p>
            <a:endParaRPr lang="en-US" dirty="0"/>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Solution</a:t>
            </a:r>
            <a:endParaRPr lang="en-US" b="1" dirty="0"/>
          </a:p>
        </p:txBody>
      </p:sp>
      <p:sp>
        <p:nvSpPr>
          <p:cNvPr id="3" name="Text Placeholder 2"/>
          <p:cNvSpPr>
            <a:spLocks noGrp="1"/>
          </p:cNvSpPr>
          <p:nvPr>
            <p:ph type="body" idx="1"/>
          </p:nvPr>
        </p:nvSpPr>
        <p:spPr/>
        <p:txBody>
          <a:bodyPr/>
          <a:lstStyle/>
          <a:p>
            <a:r>
              <a:rPr lang="en-GB" dirty="0"/>
              <a:t>A better idea is to use </a:t>
            </a:r>
            <a:r>
              <a:rPr lang="en-GB" dirty="0" smtClean="0"/>
              <a:t>mobile application.</a:t>
            </a:r>
            <a:endParaRPr lang="en-GB" dirty="0" smtClean="0"/>
          </a:p>
          <a:p>
            <a:r>
              <a:rPr lang="en-GB" dirty="0" smtClean="0"/>
              <a:t>This application is providing user the facility to approach nearby donors so that it will become much easier to search rare blood groups and human organ in the hour of need.</a:t>
            </a:r>
            <a:endParaRPr lang="en-GB" dirty="0" smtClean="0"/>
          </a:p>
          <a:p>
            <a:endParaRPr lang="en-GB" dirty="0" smtClean="0"/>
          </a:p>
          <a:p>
            <a:endParaRPr lang="en-US"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Introduction</a:t>
            </a:r>
            <a:endParaRPr lang="en-US" b="1" dirty="0"/>
          </a:p>
        </p:txBody>
      </p:sp>
      <p:sp>
        <p:nvSpPr>
          <p:cNvPr id="3" name="Text Placeholder 2"/>
          <p:cNvSpPr>
            <a:spLocks noGrp="1"/>
          </p:cNvSpPr>
          <p:nvPr>
            <p:ph type="body" idx="1"/>
          </p:nvPr>
        </p:nvSpPr>
        <p:spPr/>
        <p:txBody>
          <a:bodyPr/>
          <a:lstStyle/>
          <a:p>
            <a:pPr marL="101600" indent="0" algn="just">
              <a:buNone/>
            </a:pPr>
            <a:r>
              <a:rPr lang="en-GB" dirty="0"/>
              <a:t>‘Blood Source’ is a social help application that helps to manage blood </a:t>
            </a:r>
            <a:r>
              <a:rPr lang="en-GB" dirty="0" smtClean="0"/>
              <a:t>and organ in </a:t>
            </a:r>
            <a:r>
              <a:rPr lang="en-GB" dirty="0"/>
              <a:t>emergency situation. </a:t>
            </a:r>
            <a:r>
              <a:rPr lang="en-GB" dirty="0" smtClean="0"/>
              <a:t>Anyone </a:t>
            </a:r>
            <a:r>
              <a:rPr lang="en-GB" dirty="0"/>
              <a:t>can </a:t>
            </a:r>
            <a:r>
              <a:rPr lang="en-GB" dirty="0" smtClean="0"/>
              <a:t>sends request </a:t>
            </a:r>
            <a:r>
              <a:rPr lang="en-GB" dirty="0"/>
              <a:t>for emergency </a:t>
            </a:r>
            <a:r>
              <a:rPr lang="en-GB" dirty="0" smtClean="0"/>
              <a:t>blood/organ </a:t>
            </a:r>
            <a:r>
              <a:rPr lang="en-GB" dirty="0"/>
              <a:t>and </a:t>
            </a:r>
            <a:r>
              <a:rPr lang="en-GB" dirty="0" smtClean="0"/>
              <a:t>the donor </a:t>
            </a:r>
            <a:r>
              <a:rPr lang="en-GB" dirty="0"/>
              <a:t>can check the </a:t>
            </a:r>
            <a:r>
              <a:rPr lang="en-GB" dirty="0" smtClean="0"/>
              <a:t>request with contact </a:t>
            </a:r>
            <a:r>
              <a:rPr lang="en-GB" dirty="0"/>
              <a:t>information. </a:t>
            </a:r>
            <a:r>
              <a:rPr lang="en-GB" dirty="0" smtClean="0"/>
              <a:t>Anyone </a:t>
            </a:r>
            <a:r>
              <a:rPr lang="en-GB" dirty="0"/>
              <a:t>can find donor list in their particular region. </a:t>
            </a:r>
            <a:r>
              <a:rPr lang="en-GB" dirty="0" smtClean="0"/>
              <a:t>The main objective of this app is to save people by providing blood or human organ in their emergency situation and make it easier than before.</a:t>
            </a:r>
            <a:endParaRPr lang="en-GB"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Use Case Diagra</a:t>
            </a:r>
            <a:r>
              <a:rPr lang="en-US" sz="2800" b="1" dirty="0"/>
              <a:t>m</a:t>
            </a:r>
            <a:endParaRPr lang="en-US" sz="2800" b="1" dirty="0"/>
          </a:p>
        </p:txBody>
      </p:sp>
      <p:sp>
        <p:nvSpPr>
          <p:cNvPr id="3" name="Text Placeholder 2"/>
          <p:cNvSpPr>
            <a:spLocks noGrp="1"/>
          </p:cNvSpPr>
          <p:nvPr>
            <p:ph type="body" idx="1"/>
          </p:nvPr>
        </p:nvSpPr>
        <p:spPr/>
        <p:txBody>
          <a:bodyPr/>
          <a:lstStyle/>
          <a:p>
            <a:pPr marL="101600" indent="0">
              <a:buNone/>
            </a:pPr>
            <a:r>
              <a:rPr lang="en-US" b="1" dirty="0" smtClean="0"/>
              <a:t>Actors</a:t>
            </a:r>
            <a:endParaRPr lang="en-US" b="1" dirty="0" smtClean="0"/>
          </a:p>
          <a:p>
            <a:pPr marL="558800" indent="-457200">
              <a:buFont typeface="+mj-lt"/>
              <a:buAutoNum type="arabicPeriod"/>
            </a:pPr>
            <a:r>
              <a:rPr lang="en-US" dirty="0" smtClean="0"/>
              <a:t>User</a:t>
            </a:r>
            <a:endParaRPr lang="en-US" dirty="0" smtClean="0"/>
          </a:p>
          <a:p>
            <a:pPr marL="1225550" lvl="1" indent="-514350">
              <a:buFont typeface="+mj-lt"/>
              <a:buAutoNum type="romanLcPeriod"/>
            </a:pPr>
            <a:r>
              <a:rPr lang="en-US" dirty="0" smtClean="0"/>
              <a:t>Donor</a:t>
            </a:r>
            <a:endParaRPr lang="en-US" dirty="0" smtClean="0"/>
          </a:p>
          <a:p>
            <a:pPr marL="1225550" lvl="1" indent="-514350">
              <a:buFont typeface="+mj-lt"/>
              <a:buAutoNum type="romanLcPeriod"/>
            </a:pPr>
            <a:r>
              <a:rPr lang="en-US" dirty="0" smtClean="0"/>
              <a:t>Requester</a:t>
            </a:r>
            <a:endParaRPr lang="en-US" dirty="0" smtClean="0"/>
          </a:p>
          <a:p>
            <a:pPr marL="558800" indent="-457200">
              <a:buFont typeface="+mj-lt"/>
              <a:buAutoNum type="arabicPeriod"/>
            </a:pPr>
            <a:r>
              <a:rPr lang="en-US" dirty="0" smtClean="0"/>
              <a:t>Admin</a:t>
            </a: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00827" y="1297800"/>
            <a:ext cx="5047038" cy="5092417"/>
          </a:xfrm>
          <a:prstGeom prst="rect">
            <a:avLst/>
          </a:prstGeom>
          <a:ln>
            <a:noFill/>
          </a:ln>
          <a:effectLst>
            <a:outerShdw blurRad="190500" algn="tl" rotWithShape="0">
              <a:srgbClr val="000000">
                <a:alpha val="70000"/>
              </a:srgbClr>
            </a:outerShdw>
          </a:effectLst>
        </p:spPr>
      </p:pic>
      <p:sp>
        <p:nvSpPr>
          <p:cNvPr id="6" name="TextBox 5"/>
          <p:cNvSpPr txBox="1"/>
          <p:nvPr/>
        </p:nvSpPr>
        <p:spPr>
          <a:xfrm>
            <a:off x="8769531" y="6128607"/>
            <a:ext cx="1680756" cy="261610"/>
          </a:xfrm>
          <a:prstGeom prst="rect">
            <a:avLst/>
          </a:prstGeom>
          <a:noFill/>
        </p:spPr>
        <p:txBody>
          <a:bodyPr wrap="square" rtlCol="0">
            <a:spAutoFit/>
          </a:bodyPr>
          <a:lstStyle/>
          <a:p>
            <a:r>
              <a:rPr lang="en-US" sz="1100" dirty="0" smtClean="0"/>
              <a:t>Fig: Use case diagram</a:t>
            </a:r>
            <a:endParaRPr lang="en-US" sz="1100" dirty="0"/>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b="1" dirty="0"/>
              <a:t>User Story Cards</a:t>
            </a:r>
            <a:endParaRPr lang="en-US" dirty="0"/>
          </a:p>
        </p:txBody>
      </p:sp>
      <p:pic>
        <p:nvPicPr>
          <p:cNvPr id="27" name="Picture 26"/>
          <p:cNvPicPr>
            <a:picLocks noChangeAspect="1"/>
          </p:cNvPicPr>
          <p:nvPr/>
        </p:nvPicPr>
        <p:blipFill>
          <a:blip r:embed="rId1"/>
          <a:stretch>
            <a:fillRect/>
          </a:stretch>
        </p:blipFill>
        <p:spPr>
          <a:xfrm>
            <a:off x="1150845" y="2248929"/>
            <a:ext cx="3135403" cy="3188044"/>
          </a:xfrm>
          <a:prstGeom prst="rect">
            <a:avLst/>
          </a:prstGeom>
          <a:ln>
            <a:noFill/>
          </a:ln>
          <a:effectLst>
            <a:outerShdw blurRad="190500" algn="tl" rotWithShape="0">
              <a:srgbClr val="000000">
                <a:alpha val="70000"/>
              </a:srgbClr>
            </a:outerShdw>
          </a:effectLst>
        </p:spPr>
      </p:pic>
      <p:pic>
        <p:nvPicPr>
          <p:cNvPr id="41" name="Picture 40"/>
          <p:cNvPicPr>
            <a:picLocks noChangeAspect="1"/>
          </p:cNvPicPr>
          <p:nvPr/>
        </p:nvPicPr>
        <p:blipFill>
          <a:blip r:embed="rId2"/>
          <a:stretch>
            <a:fillRect/>
          </a:stretch>
        </p:blipFill>
        <p:spPr>
          <a:xfrm>
            <a:off x="7959091" y="2248927"/>
            <a:ext cx="3379977" cy="3188045"/>
          </a:xfrm>
          <a:prstGeom prst="rect">
            <a:avLst/>
          </a:prstGeom>
          <a:ln>
            <a:noFill/>
          </a:ln>
          <a:effectLst>
            <a:outerShdw blurRad="190500" algn="tl" rotWithShape="0">
              <a:srgbClr val="000000">
                <a:alpha val="70000"/>
              </a:srgbClr>
            </a:outerShdw>
          </a:effectLst>
        </p:spPr>
      </p:pic>
      <p:pic>
        <p:nvPicPr>
          <p:cNvPr id="61" name="Picture 60"/>
          <p:cNvPicPr>
            <a:picLocks noChangeAspect="1"/>
          </p:cNvPicPr>
          <p:nvPr/>
        </p:nvPicPr>
        <p:blipFill>
          <a:blip r:embed="rId3"/>
          <a:stretch>
            <a:fillRect/>
          </a:stretch>
        </p:blipFill>
        <p:spPr>
          <a:xfrm>
            <a:off x="4434840" y="2248927"/>
            <a:ext cx="3375660" cy="3188045"/>
          </a:xfrm>
          <a:prstGeom prst="rect">
            <a:avLst/>
          </a:prstGeom>
          <a:ln>
            <a:noFill/>
          </a:ln>
          <a:effectLst>
            <a:outerShdw blurRad="190500" algn="tl" rotWithShape="0">
              <a:srgbClr val="000000">
                <a:alpha val="70000"/>
              </a:srgbClr>
            </a:outerShdw>
          </a:effectLst>
        </p:spPr>
      </p:pic>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3807</Words>
  <Application>WPS Presentation</Application>
  <PresentationFormat>Widescreen</PresentationFormat>
  <Paragraphs>206</Paragraphs>
  <Slides>24</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SimSun</vt:lpstr>
      <vt:lpstr>Wingdings</vt:lpstr>
      <vt:lpstr>Barlow SemiBold</vt:lpstr>
      <vt:lpstr>Segoe Print</vt:lpstr>
      <vt:lpstr>Barlow Light</vt:lpstr>
      <vt:lpstr>Arial</vt:lpstr>
      <vt:lpstr>Barlow SemiBold</vt:lpstr>
      <vt:lpstr>Barlow Light</vt:lpstr>
      <vt:lpstr>Microsoft YaHei</vt:lpstr>
      <vt:lpstr>Arial Unicode MS</vt:lpstr>
      <vt:lpstr>Calibri</vt:lpstr>
      <vt:lpstr>Lodovico template</vt:lpstr>
      <vt:lpstr> SOFTWARE ENGINEERING  Section: L  Course Instructor: Dr. Razib Hayat Khan</vt:lpstr>
      <vt:lpstr>PowerPoint 演示文稿</vt:lpstr>
      <vt:lpstr>“BLOOD SOURCE”</vt:lpstr>
      <vt:lpstr>Contents</vt:lpstr>
      <vt:lpstr>Problem Statement</vt:lpstr>
      <vt:lpstr>Solution</vt:lpstr>
      <vt:lpstr>Introduction</vt:lpstr>
      <vt:lpstr>Use Case Diagram</vt:lpstr>
      <vt:lpstr>User Story Cards</vt:lpstr>
      <vt:lpstr>User Story Cards</vt:lpstr>
      <vt:lpstr>Application Interface</vt:lpstr>
      <vt:lpstr>Application Interface</vt:lpstr>
      <vt:lpstr>Activity Diagram</vt:lpstr>
      <vt:lpstr>Activity Diagram</vt:lpstr>
      <vt:lpstr>Class Diagram</vt:lpstr>
      <vt:lpstr>Process Model and Tools</vt:lpstr>
      <vt:lpstr>Jira Software</vt:lpstr>
      <vt:lpstr>Timeline Chart</vt:lpstr>
      <vt:lpstr>Timeline Chart</vt:lpstr>
      <vt:lpstr>Project Scheduling</vt:lpstr>
      <vt:lpstr>Budgeting</vt:lpstr>
      <vt:lpstr>Conclusion</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Raitul Sams</dc:creator>
  <cp:lastModifiedBy>HP</cp:lastModifiedBy>
  <cp:revision>250</cp:revision>
  <dcterms:created xsi:type="dcterms:W3CDTF">2021-07-31T12:10:00Z</dcterms:created>
  <dcterms:modified xsi:type="dcterms:W3CDTF">2022-01-11T19:23:03Z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B0D3FAB0E3A84F1E848853D838691A5C</vt:lpwstr>
  </property>
  <property fmtid="{D5CDD505-2E9C-101B-9397-08002B2CF9AE}" pid="3" name="KSOProductBuildVer">
    <vt:lpwstr>1033-11.2.0.10443</vt:lpwstr>
  </property>
</Properties>
</file>