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3"/>
    <p:sldId id="259" r:id="rId5"/>
  </p:sldIdLst>
  <p:sldSz cx="12192000" cy="6858000"/>
  <p:notesSz cx="6858000" cy="9144000"/>
  <p:embeddedFontLst>
    <p:embeddedFont>
      <p:font typeface="Calibri" panose="020F0502020204030204"/>
      <p:regular r:id="rId9"/>
    </p:embeddedFont>
    <p:embeddedFont>
      <p:font typeface="Verdana" panose="020B060403050404020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5F4C1B-6418-4822-8460-4996513FD98D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Style>
        <a:tcBdr/>
        <a:fill>
          <a:solidFill>
            <a:srgbClr val="CDD4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DD4E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184404" y="327261"/>
          <a:ext cx="11823075" cy="5189372"/>
        </p:xfrm>
        <a:graphic>
          <a:graphicData uri="http://schemas.openxmlformats.org/drawingml/2006/table">
            <a:tbl>
              <a:tblPr firstRow="1" bandRow="1">
                <a:noFill/>
                <a:tableStyleId>{685F4C1B-6418-4822-8460-4996513FD98D}</a:tableStyleId>
              </a:tblPr>
              <a:tblGrid>
                <a:gridCol w="1947675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  <a:gridCol w="822950"/>
              </a:tblGrid>
              <a:tr h="39908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a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12">
                  <a:txBody>
                    <a:bodyPr/>
                    <a:lstStyle/>
                    <a:p>
                      <a:endParaRPr lang="en-US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cPr/>
                </a:tc>
                <a:tc hMerge="1"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cPr/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 hMerge="1">
                  <a:tcPr/>
                </a:tc>
                <a:tc hMerge="1"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cPr/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70C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/>
                        <a:t>Task</a:t>
                      </a:r>
                      <a:endParaRPr sz="1800"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Week 1</a:t>
                      </a:r>
                      <a:endParaRPr dirty="0" smtClean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Week 2</a:t>
                      </a:r>
                      <a:endParaRPr dirty="0" smtClean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Week 3</a:t>
                      </a:r>
                      <a:endParaRPr dirty="0" smtClean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Week 4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74609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Planning Stage</a:t>
                      </a:r>
                      <a:endParaRPr lang="en-US" sz="1200" dirty="0" smtClean="0">
                        <a:solidFill>
                          <a:schemeClr val="lt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Analysis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Design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Development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Testing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Resolve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Issue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5777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Release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2687914" y="1514109"/>
            <a:ext cx="2563282" cy="842581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4" name="Google Shape;114;p2"/>
          <p:cNvSpPr/>
          <p:nvPr/>
        </p:nvSpPr>
        <p:spPr>
          <a:xfrm>
            <a:off x="5729147" y="2737216"/>
            <a:ext cx="2385602" cy="722092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"/>
          <p:cNvSpPr/>
          <p:nvPr/>
        </p:nvSpPr>
        <p:spPr>
          <a:xfrm>
            <a:off x="8114749" y="3850203"/>
            <a:ext cx="2721360" cy="394538"/>
          </a:xfrm>
          <a:prstGeom prst="homePlate">
            <a:avLst>
              <a:gd name="adj" fmla="val 50000"/>
            </a:avLst>
          </a:prstGeom>
          <a:solidFill>
            <a:srgbClr val="8686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"/>
          <p:cNvSpPr/>
          <p:nvPr/>
        </p:nvSpPr>
        <p:spPr>
          <a:xfrm>
            <a:off x="5990757" y="4635637"/>
            <a:ext cx="3037739" cy="648632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065" y="5883634"/>
            <a:ext cx="1729794" cy="567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555" y="5889467"/>
            <a:ext cx="1675080" cy="553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598" y="5883634"/>
            <a:ext cx="1988868" cy="608223"/>
          </a:xfrm>
          <a:prstGeom prst="rect">
            <a:avLst/>
          </a:prstGeom>
        </p:spPr>
      </p:pic>
      <p:sp>
        <p:nvSpPr>
          <p:cNvPr id="2" name="Google Shape;120;p2"/>
          <p:cNvSpPr/>
          <p:nvPr/>
        </p:nvSpPr>
        <p:spPr>
          <a:xfrm>
            <a:off x="9239250" y="5883910"/>
            <a:ext cx="2108200" cy="60833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 Box 2"/>
          <p:cNvSpPr txBox="1"/>
          <p:nvPr/>
        </p:nvSpPr>
        <p:spPr>
          <a:xfrm>
            <a:off x="9838055" y="5997575"/>
            <a:ext cx="911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Momo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"/>
          <p:cNvGraphicFramePr/>
          <p:nvPr/>
        </p:nvGraphicFramePr>
        <p:xfrm>
          <a:off x="165153" y="23875"/>
          <a:ext cx="11750924" cy="6333830"/>
        </p:xfrm>
        <a:graphic>
          <a:graphicData uri="http://schemas.openxmlformats.org/drawingml/2006/table">
            <a:tbl>
              <a:tblPr firstRow="1" bandRow="1">
                <a:noFill/>
                <a:tableStyleId>{685F4C1B-6418-4822-8460-4996513FD98D}</a:tableStyleId>
              </a:tblPr>
              <a:tblGrid>
                <a:gridCol w="1661998"/>
                <a:gridCol w="1661998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  <a:gridCol w="702244"/>
              </a:tblGrid>
              <a:tr h="38465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Week 1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week 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Week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Week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56441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Planning Stage</a:t>
                      </a:r>
                      <a:endParaRPr lang="en-US" sz="1200" dirty="0" smtClean="0">
                        <a:solidFill>
                          <a:schemeClr val="lt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Ideas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Problem Definition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Proposal Planning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1840"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Analysis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Requirements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37184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Feature list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5920"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Design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Use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case Diagram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1859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User Interface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59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Activity Diagram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18592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 Diagram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30798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Development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Class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Module 1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 Module 2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Class Module 3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30798"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Testing Stage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System</a:t>
                      </a:r>
                      <a:r>
                        <a:rPr lang="en-US" sz="1200" baseline="0" dirty="0" smtClean="0">
                          <a:solidFill>
                            <a:schemeClr val="bg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Testing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Unit Testing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2564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Blackbox</a:t>
                      </a: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Testing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5048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Resolve</a:t>
                      </a:r>
                      <a:r>
                        <a:rPr lang="en-US" sz="1200" baseline="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 Issues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Resolve Issues Found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  <a:tr h="7436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smtClean="0">
                          <a:solidFill>
                            <a:schemeClr val="lt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Release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Software Release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"/>
          <p:cNvSpPr/>
          <p:nvPr/>
        </p:nvSpPr>
        <p:spPr>
          <a:xfrm>
            <a:off x="3580550" y="523103"/>
            <a:ext cx="548207" cy="208417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2"/>
          <p:cNvSpPr/>
          <p:nvPr/>
        </p:nvSpPr>
        <p:spPr>
          <a:xfrm>
            <a:off x="3645933" y="1440965"/>
            <a:ext cx="974248" cy="277798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2"/>
          <p:cNvSpPr/>
          <p:nvPr/>
        </p:nvSpPr>
        <p:spPr>
          <a:xfrm>
            <a:off x="5681002" y="2179284"/>
            <a:ext cx="1845954" cy="178905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2"/>
          <p:cNvSpPr/>
          <p:nvPr/>
        </p:nvSpPr>
        <p:spPr>
          <a:xfrm>
            <a:off x="8341284" y="4235526"/>
            <a:ext cx="2092501" cy="215271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2"/>
          <p:cNvSpPr/>
          <p:nvPr/>
        </p:nvSpPr>
        <p:spPr>
          <a:xfrm>
            <a:off x="7954998" y="4475099"/>
            <a:ext cx="1826210" cy="279108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"/>
          <p:cNvSpPr/>
          <p:nvPr/>
        </p:nvSpPr>
        <p:spPr>
          <a:xfrm>
            <a:off x="8544214" y="4776115"/>
            <a:ext cx="2291895" cy="26608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1" name="Google Shape;121;p2" descr="Fla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77181" y="1079590"/>
            <a:ext cx="284685" cy="2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" descr="Fla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396016" y="6412556"/>
            <a:ext cx="357793" cy="33108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8724017" y="6368658"/>
            <a:ext cx="22168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Milestones</a:t>
            </a:r>
            <a:endParaRPr b="1" dirty="0"/>
          </a:p>
        </p:txBody>
      </p:sp>
      <p:pic>
        <p:nvPicPr>
          <p:cNvPr id="22" name="Google Shape;121;p2" descr="Fla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337064" y="1739713"/>
            <a:ext cx="284685" cy="2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59" y="3012615"/>
            <a:ext cx="286537" cy="27434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999" y="3924004"/>
            <a:ext cx="286537" cy="274344"/>
          </a:xfrm>
          <a:prstGeom prst="rect">
            <a:avLst/>
          </a:prstGeom>
        </p:spPr>
      </p:pic>
      <p:sp>
        <p:nvSpPr>
          <p:cNvPr id="42" name="Google Shape;113;p2"/>
          <p:cNvSpPr/>
          <p:nvPr/>
        </p:nvSpPr>
        <p:spPr>
          <a:xfrm>
            <a:off x="8006027" y="3428332"/>
            <a:ext cx="1705864" cy="191669"/>
          </a:xfrm>
          <a:prstGeom prst="homePlate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113;p2"/>
          <p:cNvSpPr/>
          <p:nvPr/>
        </p:nvSpPr>
        <p:spPr>
          <a:xfrm>
            <a:off x="7333539" y="3663778"/>
            <a:ext cx="2117553" cy="216606"/>
          </a:xfrm>
          <a:prstGeom prst="homePlate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13;p2"/>
          <p:cNvSpPr/>
          <p:nvPr/>
        </p:nvSpPr>
        <p:spPr>
          <a:xfrm>
            <a:off x="6953340" y="3914512"/>
            <a:ext cx="3027146" cy="251301"/>
          </a:xfrm>
          <a:prstGeom prst="homePlate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911" y="4776115"/>
            <a:ext cx="286537" cy="274344"/>
          </a:xfrm>
          <a:prstGeom prst="rect">
            <a:avLst/>
          </a:prstGeom>
        </p:spPr>
      </p:pic>
      <p:sp>
        <p:nvSpPr>
          <p:cNvPr id="46" name="Google Shape;113;p2"/>
          <p:cNvSpPr/>
          <p:nvPr/>
        </p:nvSpPr>
        <p:spPr>
          <a:xfrm>
            <a:off x="10626228" y="5255965"/>
            <a:ext cx="548207" cy="223096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113;p2"/>
          <p:cNvSpPr/>
          <p:nvPr/>
        </p:nvSpPr>
        <p:spPr>
          <a:xfrm>
            <a:off x="11253518" y="5934983"/>
            <a:ext cx="548207" cy="208417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115;p2"/>
          <p:cNvSpPr/>
          <p:nvPr/>
        </p:nvSpPr>
        <p:spPr>
          <a:xfrm>
            <a:off x="5962552" y="2412633"/>
            <a:ext cx="2043475" cy="226504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115;p2"/>
          <p:cNvSpPr/>
          <p:nvPr/>
        </p:nvSpPr>
        <p:spPr>
          <a:xfrm>
            <a:off x="5777791" y="2693581"/>
            <a:ext cx="1902118" cy="239746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115;p2"/>
          <p:cNvSpPr/>
          <p:nvPr/>
        </p:nvSpPr>
        <p:spPr>
          <a:xfrm>
            <a:off x="5960641" y="3040824"/>
            <a:ext cx="1845954" cy="178905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113;p2"/>
          <p:cNvSpPr/>
          <p:nvPr/>
        </p:nvSpPr>
        <p:spPr>
          <a:xfrm>
            <a:off x="3588668" y="823638"/>
            <a:ext cx="548207" cy="208417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113;p2"/>
          <p:cNvSpPr/>
          <p:nvPr/>
        </p:nvSpPr>
        <p:spPr>
          <a:xfrm>
            <a:off x="3588669" y="1079590"/>
            <a:ext cx="665697" cy="190945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113;p2"/>
          <p:cNvSpPr/>
          <p:nvPr/>
        </p:nvSpPr>
        <p:spPr>
          <a:xfrm>
            <a:off x="4421560" y="1767512"/>
            <a:ext cx="910835" cy="244076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221" y="5902019"/>
            <a:ext cx="286537" cy="274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Presentation</Application>
  <PresentationFormat>Widescreen</PresentationFormat>
  <Paragraphs>140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Verdana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HP</cp:lastModifiedBy>
  <cp:revision>18</cp:revision>
  <dcterms:created xsi:type="dcterms:W3CDTF">2020-02-01T11:34:00Z</dcterms:created>
  <dcterms:modified xsi:type="dcterms:W3CDTF">2022-01-11T19:36:29Z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DF633579747942C4944D2C9506518A06</vt:lpwstr>
  </property>
  <property fmtid="{D5CDD505-2E9C-101B-9397-08002B2CF9AE}" pid="3" name="KSOProductBuildVer">
    <vt:lpwstr>1033-11.2.0.10443</vt:lpwstr>
  </property>
</Properties>
</file>