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E9D534-63CA-C04F-B88F-563D6B462C1E}"/>
              </a:ext>
            </a:extLst>
          </p:cNvPr>
          <p:cNvSpPr txBox="1"/>
          <p:nvPr/>
        </p:nvSpPr>
        <p:spPr>
          <a:xfrm rot="10800000" flipV="1">
            <a:off x="0" y="188654"/>
            <a:ext cx="10954327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b="1"/>
              <a:t>Welcome  To My presentation </a:t>
            </a: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4CB56D-A085-5142-9204-7E355A236889}"/>
              </a:ext>
            </a:extLst>
          </p:cNvPr>
          <p:cNvSpPr txBox="1"/>
          <p:nvPr/>
        </p:nvSpPr>
        <p:spPr>
          <a:xfrm>
            <a:off x="357849" y="5011792"/>
            <a:ext cx="5957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TO</a:t>
            </a:r>
          </a:p>
          <a:p>
            <a:pPr algn="l"/>
            <a:r>
              <a:rPr lang="en-GB" sz="2400"/>
              <a:t>Name:Abu Noman Farhad </a:t>
            </a:r>
          </a:p>
          <a:p>
            <a:pPr algn="l"/>
            <a:r>
              <a:rPr lang="en-GB" sz="2400"/>
              <a:t>ID:UG02-48-18-009 </a:t>
            </a:r>
          </a:p>
          <a:p>
            <a:pPr algn="l"/>
            <a:r>
              <a:rPr lang="en-GB" sz="2400"/>
              <a:t>Batch :48</a:t>
            </a:r>
            <a:r>
              <a:rPr lang="en-GB" sz="2400" baseline="30000"/>
              <a:t>th</a:t>
            </a:r>
            <a:endParaRPr lang="en-GB" sz="2400"/>
          </a:p>
          <a:p>
            <a:pPr algn="l"/>
            <a:r>
              <a:rPr lang="en-GB" sz="2400"/>
              <a:t>Department :CSE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8B0B0F-0A98-D746-89DC-0F73F6A1C2EE}"/>
              </a:ext>
            </a:extLst>
          </p:cNvPr>
          <p:cNvSpPr txBox="1"/>
          <p:nvPr/>
        </p:nvSpPr>
        <p:spPr>
          <a:xfrm>
            <a:off x="6474691" y="3429000"/>
            <a:ext cx="4922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/>
              <a:t>Form </a:t>
            </a:r>
          </a:p>
          <a:p>
            <a:pPr algn="l"/>
            <a:r>
              <a:rPr lang="en-GB" sz="2400" b="1"/>
              <a:t>Name:Khan Md.Hasib</a:t>
            </a:r>
          </a:p>
          <a:p>
            <a:pPr algn="l"/>
            <a:r>
              <a:rPr lang="en-GB" sz="2400" b="1"/>
              <a:t>Lecturer ,State University  Of  Bangladesh </a:t>
            </a:r>
          </a:p>
          <a:p>
            <a:pPr algn="l"/>
            <a:r>
              <a:rPr lang="en-GB" sz="2400" b="1"/>
              <a:t>Department:CSE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6C78DD-C1CB-E142-AB56-D1DBB22F684B}"/>
              </a:ext>
            </a:extLst>
          </p:cNvPr>
          <p:cNvSpPr txBox="1"/>
          <p:nvPr/>
        </p:nvSpPr>
        <p:spPr>
          <a:xfrm>
            <a:off x="3074525" y="1208663"/>
            <a:ext cx="401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/>
              <a:t>Topic Name:Portfolio</a:t>
            </a:r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369C16-DFB3-0C46-9694-B1AA0B238ECF}"/>
              </a:ext>
            </a:extLst>
          </p:cNvPr>
          <p:cNvSpPr txBox="1"/>
          <p:nvPr/>
        </p:nvSpPr>
        <p:spPr>
          <a:xfrm>
            <a:off x="1662546" y="544945"/>
            <a:ext cx="85436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/>
              <a:t>Objects  Of Portfolio </a:t>
            </a:r>
          </a:p>
          <a:p>
            <a:pPr algn="l"/>
            <a:r>
              <a:rPr lang="en-GB" sz="2800" b="1"/>
              <a:t>1.Definition Portfolio </a:t>
            </a:r>
          </a:p>
          <a:p>
            <a:pPr algn="l"/>
            <a:r>
              <a:rPr lang="en-GB" sz="2800" b="1"/>
              <a:t>2.Type  Portfolio </a:t>
            </a:r>
          </a:p>
          <a:p>
            <a:pPr algn="l"/>
            <a:r>
              <a:rPr lang="en-GB" sz="2800" b="1"/>
              <a:t>Features </a:t>
            </a:r>
          </a:p>
          <a:p>
            <a:pPr algn="l"/>
            <a:r>
              <a:rPr lang="en-GB" sz="2800" b="1"/>
              <a:t>1.Home</a:t>
            </a:r>
          </a:p>
          <a:p>
            <a:pPr algn="l"/>
            <a:r>
              <a:rPr lang="en-GB" sz="2800" b="1"/>
              <a:t>2.About</a:t>
            </a:r>
          </a:p>
          <a:p>
            <a:pPr algn="l"/>
            <a:r>
              <a:rPr lang="en-GB" sz="2800" b="1"/>
              <a:t>3.Education </a:t>
            </a:r>
          </a:p>
          <a:p>
            <a:pPr algn="l"/>
            <a:r>
              <a:rPr lang="en-GB" sz="2800" b="1"/>
              <a:t>4. Achievement</a:t>
            </a:r>
          </a:p>
          <a:p>
            <a:pPr algn="l"/>
            <a:r>
              <a:rPr lang="en-GB" sz="2800" b="1"/>
              <a:t>5.Blog </a:t>
            </a:r>
          </a:p>
          <a:p>
            <a:pPr algn="l"/>
            <a:r>
              <a:rPr lang="en-GB" sz="2800" b="1"/>
              <a:t>6.Contact </a:t>
            </a:r>
          </a:p>
          <a:p>
            <a:pPr algn="l"/>
            <a:r>
              <a:rPr lang="en-GB" sz="2800" b="1"/>
              <a:t>Overview</a:t>
            </a:r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52838E-8653-714A-B2F8-741D51F23959}"/>
              </a:ext>
            </a:extLst>
          </p:cNvPr>
          <p:cNvSpPr txBox="1"/>
          <p:nvPr/>
        </p:nvSpPr>
        <p:spPr>
          <a:xfrm>
            <a:off x="314037" y="295564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What Is  Portfolio? </a:t>
            </a:r>
          </a:p>
          <a:p>
            <a:pPr algn="l"/>
            <a:endParaRPr lang="en-GB" sz="2400"/>
          </a:p>
          <a:p>
            <a:pPr algn="l"/>
            <a:r>
              <a:rPr lang="en-GB" sz="2400"/>
              <a:t>A range of Investments Held by a person or Organisations</a:t>
            </a:r>
            <a:r>
              <a:rPr lang="en-GB"/>
              <a:t> </a:t>
            </a:r>
          </a:p>
          <a:p>
            <a:endParaRPr lang="en-GB">
              <a:effectLst/>
            </a:endParaRPr>
          </a:p>
          <a:p>
            <a:pPr algn="l"/>
            <a:endParaRPr lang="en-GB"/>
          </a:p>
          <a:p>
            <a:pPr algn="ctr"/>
            <a:endParaRPr lang="en-GB">
              <a:solidFill>
                <a:srgbClr val="009F52"/>
              </a:solidFill>
              <a:latin typeface="Open sans" panose="02000000000000000000" pitchFamily="2" charset="0"/>
            </a:endParaRPr>
          </a:p>
          <a:p>
            <a:pPr algn="l"/>
            <a:endParaRPr lang="en-GB"/>
          </a:p>
          <a:p>
            <a:endParaRPr lang="en-GB"/>
          </a:p>
          <a:p>
            <a:endParaRPr lang="en-GB">
              <a:effectLst/>
            </a:endParaRPr>
          </a:p>
          <a:p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118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BE77E86-07EA-AC48-B5C8-637B23CA78B2}"/>
              </a:ext>
            </a:extLst>
          </p:cNvPr>
          <p:cNvSpPr txBox="1"/>
          <p:nvPr/>
        </p:nvSpPr>
        <p:spPr>
          <a:xfrm>
            <a:off x="1080655" y="2576946"/>
            <a:ext cx="894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Type  Of Portfolio </a:t>
            </a:r>
          </a:p>
          <a:p>
            <a:r>
              <a:rPr lang="en-GB" sz="2400">
                <a:effectLst/>
              </a:rPr>
              <a:t>Three Type </a:t>
            </a:r>
          </a:p>
          <a:p>
            <a:r>
              <a:rPr lang="en-GB" sz="2400"/>
              <a:t>1.A ShowCase Portfolio </a:t>
            </a:r>
          </a:p>
          <a:p>
            <a:r>
              <a:rPr lang="en-GB" sz="2400"/>
              <a:t>2. Assessment  Portfolio </a:t>
            </a:r>
          </a:p>
          <a:p>
            <a:r>
              <a:rPr lang="en-GB" sz="2400">
                <a:effectLst/>
              </a:rPr>
              <a:t>3.A Development  Portfolio</a:t>
            </a:r>
            <a:r>
              <a:rPr lang="en-GB">
                <a:effectLst/>
              </a:rPr>
              <a:t> </a:t>
            </a:r>
          </a:p>
          <a:p>
            <a:pPr algn="l"/>
            <a:endParaRPr lang="en-GB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32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A6AFF8-C86E-634C-8432-4308CBE299B0}"/>
              </a:ext>
            </a:extLst>
          </p:cNvPr>
          <p:cNvSpPr txBox="1"/>
          <p:nvPr/>
        </p:nvSpPr>
        <p:spPr>
          <a:xfrm>
            <a:off x="3639127" y="110836"/>
            <a:ext cx="491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/>
              <a:t>Features </a:t>
            </a:r>
            <a:endParaRPr lang="en-US" sz="32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0FF84773-C228-6A4F-9424-C4453564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63" y="520556"/>
            <a:ext cx="9892002" cy="62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989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64AA416B-1C07-EF4E-8A20-FB14D95F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8" y="243299"/>
            <a:ext cx="104753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937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A7B62028-48F0-D946-A0B3-2663EB79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4" y="242454"/>
            <a:ext cx="10326255" cy="6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943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669A12F-3F28-D447-BFC0-DBC62E67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60036"/>
            <a:ext cx="10954327" cy="67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114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FAB3BA13-9A59-4A49-BC0C-CE458887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9273"/>
            <a:ext cx="11970327" cy="68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8038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DELL</cp:lastModifiedBy>
  <cp:revision>4</cp:revision>
  <dcterms:created xsi:type="dcterms:W3CDTF">2021-07-12T06:11:52Z</dcterms:created>
  <dcterms:modified xsi:type="dcterms:W3CDTF">2021-07-13T06:50:36Z</dcterms:modified>
</cp:coreProperties>
</file>