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80536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25EF94-7275-4A8C-B842-732D64B47F4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308933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1720227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7983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300808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38058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85647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747243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67169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46712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87936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25EF94-7275-4A8C-B842-732D64B47F4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62751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25EF94-7275-4A8C-B842-732D64B47F44}"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27000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182464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197162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425EF94-7275-4A8C-B842-732D64B47F44}" type="datetimeFigureOut">
              <a:rPr lang="en-US" smtClean="0"/>
              <a:t>8/8/2021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207035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25EF94-7275-4A8C-B842-732D64B47F44}"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30137-6EF8-48FC-A2C0-69203E27A3DA}" type="slidenum">
              <a:rPr lang="en-US" smtClean="0"/>
              <a:t>‹#›</a:t>
            </a:fld>
            <a:endParaRPr lang="en-US"/>
          </a:p>
        </p:txBody>
      </p:sp>
    </p:spTree>
    <p:extLst>
      <p:ext uri="{BB962C8B-B14F-4D97-AF65-F5344CB8AC3E}">
        <p14:creationId xmlns:p14="http://schemas.microsoft.com/office/powerpoint/2010/main" val="19860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25EF94-7275-4A8C-B842-732D64B47F44}" type="datetimeFigureOut">
              <a:rPr lang="en-US" smtClean="0"/>
              <a:t>8/8/2021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E30137-6EF8-48FC-A2C0-69203E27A3DA}" type="slidenum">
              <a:rPr lang="en-US" smtClean="0"/>
              <a:t>‹#›</a:t>
            </a:fld>
            <a:endParaRPr lang="en-US"/>
          </a:p>
        </p:txBody>
      </p:sp>
    </p:spTree>
    <p:extLst>
      <p:ext uri="{BB962C8B-B14F-4D97-AF65-F5344CB8AC3E}">
        <p14:creationId xmlns:p14="http://schemas.microsoft.com/office/powerpoint/2010/main" val="2739833060"/>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6255" y="14880"/>
            <a:ext cx="8825658" cy="3329581"/>
          </a:xfrm>
        </p:spPr>
        <p:txBody>
          <a:bodyPr/>
          <a:lstStyle/>
          <a:p>
            <a:r>
              <a:rPr lang="en-US" dirty="0"/>
              <a:t>AMD Ryzen 9 5900x</a:t>
            </a:r>
          </a:p>
        </p:txBody>
      </p:sp>
    </p:spTree>
    <p:extLst>
      <p:ext uri="{BB962C8B-B14F-4D97-AF65-F5344CB8AC3E}">
        <p14:creationId xmlns:p14="http://schemas.microsoft.com/office/powerpoint/2010/main" val="147549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719" y="1940012"/>
            <a:ext cx="8419742" cy="914134"/>
          </a:xfrm>
        </p:spPr>
        <p:txBody>
          <a:bodyPr/>
          <a:lstStyle/>
          <a:p>
            <a:r>
              <a:rPr lang="en-US" sz="3200" dirty="0" smtClean="0"/>
              <a:t>        AMD </a:t>
            </a:r>
            <a:r>
              <a:rPr lang="en-US" sz="3200" dirty="0"/>
              <a:t>RYZEN MASTER UTILITY</a:t>
            </a:r>
          </a:p>
        </p:txBody>
      </p:sp>
      <p:sp>
        <p:nvSpPr>
          <p:cNvPr id="3" name="Content Placeholder 2"/>
          <p:cNvSpPr>
            <a:spLocks noGrp="1"/>
          </p:cNvSpPr>
          <p:nvPr>
            <p:ph idx="1"/>
          </p:nvPr>
        </p:nvSpPr>
        <p:spPr>
          <a:xfrm>
            <a:off x="2347784" y="3163330"/>
            <a:ext cx="7702069" cy="3085069"/>
          </a:xfrm>
        </p:spPr>
        <p:txBody>
          <a:bodyPr/>
          <a:lstStyle/>
          <a:p>
            <a:pPr marL="0" indent="0">
              <a:buNone/>
            </a:pPr>
            <a:r>
              <a:rPr lang="en-US" dirty="0"/>
              <a:t>Personalized Performance: The AMD Ryzen Master Utility provides you with multiple custom profiles to store CPU, GPU, and DDR4 memory configurations. Use it to configure performance parameters for the active cores and adjust memory times. You can also optimize general performance or fine tune your favorite applications</a:t>
            </a:r>
          </a:p>
        </p:txBody>
      </p:sp>
    </p:spTree>
    <p:extLst>
      <p:ext uri="{BB962C8B-B14F-4D97-AF65-F5344CB8AC3E}">
        <p14:creationId xmlns:p14="http://schemas.microsoft.com/office/powerpoint/2010/main" val="25911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702" y="2038865"/>
            <a:ext cx="7072856" cy="938847"/>
          </a:xfrm>
        </p:spPr>
        <p:txBody>
          <a:bodyPr/>
          <a:lstStyle/>
          <a:p>
            <a:r>
              <a:rPr lang="en-US" dirty="0" smtClean="0"/>
              <a:t>        </a:t>
            </a:r>
            <a:r>
              <a:rPr lang="en-US" dirty="0" smtClean="0"/>
              <a:t>  </a:t>
            </a:r>
            <a:r>
              <a:rPr lang="en-US" sz="3200" dirty="0" smtClean="0"/>
              <a:t>PERFORMANCE</a:t>
            </a:r>
            <a:endParaRPr lang="en-US" sz="3200" dirty="0"/>
          </a:p>
        </p:txBody>
      </p:sp>
      <p:sp>
        <p:nvSpPr>
          <p:cNvPr id="3" name="Content Placeholder 2"/>
          <p:cNvSpPr>
            <a:spLocks noGrp="1"/>
          </p:cNvSpPr>
          <p:nvPr>
            <p:ph idx="1"/>
          </p:nvPr>
        </p:nvSpPr>
        <p:spPr>
          <a:xfrm>
            <a:off x="2347783" y="3311611"/>
            <a:ext cx="8637373" cy="2582561"/>
          </a:xfrm>
        </p:spPr>
        <p:txBody>
          <a:bodyPr>
            <a:normAutofit lnSpcReduction="10000"/>
          </a:bodyPr>
          <a:lstStyle/>
          <a:p>
            <a:pPr marL="0" indent="0">
              <a:buNone/>
            </a:pPr>
            <a:r>
              <a:rPr lang="en-US" dirty="0"/>
              <a:t>The AMD Ryzen 9 5900X is an incredibly powerful processor for gaming, bringing single-core performance that goes way beyond what last-generation CPUs brought to the table. A large portion of games should see a massive performance </a:t>
            </a:r>
            <a:r>
              <a:rPr lang="en-US" dirty="0" smtClean="0"/>
              <a:t>increase</a:t>
            </a:r>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3858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713" y="1952367"/>
            <a:ext cx="8283818" cy="827637"/>
          </a:xfrm>
        </p:spPr>
        <p:txBody>
          <a:bodyPr/>
          <a:lstStyle/>
          <a:p>
            <a:r>
              <a:rPr lang="en-US" sz="3200" dirty="0"/>
              <a:t>IN FUTURE WHAT WILL WE DO</a:t>
            </a:r>
            <a:r>
              <a:rPr lang="en-US" sz="3200" dirty="0" smtClean="0"/>
              <a:t>:  </a:t>
            </a:r>
            <a:endParaRPr lang="en-US" sz="3200" dirty="0"/>
          </a:p>
        </p:txBody>
      </p:sp>
      <p:sp>
        <p:nvSpPr>
          <p:cNvPr id="3" name="Content Placeholder 2"/>
          <p:cNvSpPr>
            <a:spLocks noGrp="1"/>
          </p:cNvSpPr>
          <p:nvPr>
            <p:ph idx="1"/>
          </p:nvPr>
        </p:nvSpPr>
        <p:spPr>
          <a:xfrm>
            <a:off x="2211859" y="3163330"/>
            <a:ext cx="7837994" cy="3085069"/>
          </a:xfrm>
        </p:spPr>
        <p:txBody>
          <a:bodyPr/>
          <a:lstStyle/>
          <a:p>
            <a:pPr marL="0" indent="0">
              <a:buNone/>
            </a:pPr>
            <a:r>
              <a:rPr lang="en-US" dirty="0"/>
              <a:t>Future we will try to gather more information about this latest version of AMD </a:t>
            </a:r>
            <a:r>
              <a:rPr lang="en-US" dirty="0" smtClean="0"/>
              <a:t>processor.</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3600" dirty="0" smtClean="0"/>
              <a:t>Thank </a:t>
            </a:r>
            <a:r>
              <a:rPr lang="en-US" sz="3600" dirty="0"/>
              <a:t>You</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0710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828800"/>
            <a:ext cx="8830653" cy="4406899"/>
          </a:xfrm>
        </p:spPr>
        <p:txBody>
          <a:bodyPr>
            <a:normAutofit/>
          </a:bodyPr>
          <a:lstStyle/>
          <a:p>
            <a:r>
              <a:rPr lang="en-US" sz="2400" dirty="0"/>
              <a:t>Presented </a:t>
            </a:r>
            <a:r>
              <a:rPr lang="en-US" sz="2400" dirty="0" smtClean="0"/>
              <a:t>to: </a:t>
            </a:r>
            <a:r>
              <a:rPr lang="en-US" sz="2400" dirty="0"/>
              <a:t>Khan Md. </a:t>
            </a:r>
            <a:r>
              <a:rPr lang="en-US" sz="2400" dirty="0" err="1" smtClean="0"/>
              <a:t>Hasib</a:t>
            </a:r>
            <a:endParaRPr lang="en-US" sz="2400" dirty="0"/>
          </a:p>
          <a:p>
            <a:pPr marL="0" indent="0">
              <a:buNone/>
            </a:pPr>
            <a:r>
              <a:rPr lang="en-US" sz="2400" dirty="0"/>
              <a:t> </a:t>
            </a:r>
            <a:r>
              <a:rPr lang="en-US" sz="2400" dirty="0" smtClean="0"/>
              <a:t>                         Lecturer (Department of CSE)</a:t>
            </a:r>
          </a:p>
          <a:p>
            <a:pPr marL="0" indent="0">
              <a:buNone/>
            </a:pPr>
            <a:r>
              <a:rPr lang="en-US" sz="2400" dirty="0"/>
              <a:t> </a:t>
            </a:r>
            <a:r>
              <a:rPr lang="en-US" sz="2400" dirty="0" smtClean="0"/>
              <a:t>                         State University of Bangladesh</a:t>
            </a:r>
          </a:p>
          <a:p>
            <a:r>
              <a:rPr lang="en-US" sz="2400" dirty="0" smtClean="0"/>
              <a:t>Presented by:                            </a:t>
            </a:r>
          </a:p>
          <a:p>
            <a:pPr lvl="5">
              <a:buFont typeface="Wingdings" panose="05000000000000000000" pitchFamily="2" charset="2"/>
              <a:buChar char="§"/>
            </a:pPr>
            <a:r>
              <a:rPr lang="en-US" sz="2400" dirty="0" smtClean="0"/>
              <a:t> </a:t>
            </a:r>
            <a:r>
              <a:rPr lang="en-US" sz="2400" dirty="0" err="1" smtClean="0"/>
              <a:t>Md:Almoontasir</a:t>
            </a:r>
            <a:r>
              <a:rPr lang="en-US" sz="2400" dirty="0" smtClean="0"/>
              <a:t> </a:t>
            </a:r>
            <a:r>
              <a:rPr lang="en-US" sz="2400" dirty="0"/>
              <a:t>Moon(UG02-47-18-026</a:t>
            </a:r>
            <a:r>
              <a:rPr lang="en-US" sz="2400" dirty="0" smtClean="0"/>
              <a:t>)</a:t>
            </a:r>
          </a:p>
          <a:p>
            <a:pPr lvl="5">
              <a:buFont typeface="Wingdings" panose="05000000000000000000" pitchFamily="2" charset="2"/>
              <a:buChar char="§"/>
            </a:pPr>
            <a:r>
              <a:rPr lang="en-US" sz="2400" dirty="0" smtClean="0"/>
              <a:t>Abu Noman  </a:t>
            </a:r>
            <a:r>
              <a:rPr lang="en-US" sz="2400" dirty="0" err="1" smtClean="0"/>
              <a:t>Farhad</a:t>
            </a:r>
            <a:r>
              <a:rPr lang="en-US" sz="2400" dirty="0" smtClean="0"/>
              <a:t>(UG02-48-009)  </a:t>
            </a:r>
          </a:p>
          <a:p>
            <a:pPr lvl="5">
              <a:buFont typeface="Wingdings" panose="05000000000000000000" pitchFamily="2" charset="2"/>
              <a:buChar char="§"/>
            </a:pPr>
            <a:r>
              <a:rPr lang="en-US" sz="2400" dirty="0" smtClean="0"/>
              <a:t> </a:t>
            </a:r>
            <a:r>
              <a:rPr lang="en-US" sz="2400" dirty="0" err="1" smtClean="0"/>
              <a:t>Md.Rafiqul</a:t>
            </a:r>
            <a:r>
              <a:rPr lang="en-US" sz="2400" dirty="0" smtClean="0"/>
              <a:t> Islam(UG02-47-18-021) </a:t>
            </a:r>
            <a:endParaRPr lang="en-US" sz="2400" dirty="0"/>
          </a:p>
        </p:txBody>
      </p:sp>
    </p:spTree>
    <p:extLst>
      <p:ext uri="{BB962C8B-B14F-4D97-AF65-F5344CB8AC3E}">
        <p14:creationId xmlns:p14="http://schemas.microsoft.com/office/powerpoint/2010/main" val="761319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600" y="1104900"/>
            <a:ext cx="8487753" cy="4063999"/>
          </a:xfrm>
        </p:spPr>
        <p:txBody>
          <a:bodyPr/>
          <a:lstStyle/>
          <a:p>
            <a:pPr marL="0" indent="0">
              <a:buNone/>
            </a:pPr>
            <a:r>
              <a:rPr lang="en-US" dirty="0" smtClean="0"/>
              <a:t>                                    </a:t>
            </a:r>
            <a:r>
              <a:rPr lang="en-US" sz="3600" dirty="0" smtClean="0"/>
              <a:t>What is Processor:</a:t>
            </a:r>
          </a:p>
          <a:p>
            <a:pPr marL="0" indent="0">
              <a:buNone/>
            </a:pPr>
            <a:r>
              <a:rPr lang="en-US" sz="3600" dirty="0"/>
              <a:t> </a:t>
            </a:r>
            <a:r>
              <a:rPr lang="en-US" sz="3600" dirty="0" smtClean="0"/>
              <a:t>               </a:t>
            </a:r>
          </a:p>
          <a:p>
            <a:pPr marL="0" indent="0">
              <a:buNone/>
            </a:pPr>
            <a:r>
              <a:rPr lang="en-US" dirty="0"/>
              <a:t>A </a:t>
            </a:r>
            <a:r>
              <a:rPr lang="en-US" b="1" dirty="0"/>
              <a:t>processor</a:t>
            </a:r>
            <a:r>
              <a:rPr lang="en-US" dirty="0"/>
              <a:t> (</a:t>
            </a:r>
            <a:r>
              <a:rPr lang="en-US" b="1" dirty="0"/>
              <a:t>CPU</a:t>
            </a:r>
            <a:r>
              <a:rPr lang="en-US" dirty="0"/>
              <a:t>) is the logic circuitry that responds to and processes the basic instructions </a:t>
            </a:r>
            <a:r>
              <a:rPr lang="en-US" dirty="0" smtClean="0"/>
              <a:t>that </a:t>
            </a:r>
            <a:r>
              <a:rPr lang="en-US" dirty="0"/>
              <a:t>drive a </a:t>
            </a:r>
            <a:r>
              <a:rPr lang="en-US" dirty="0" smtClean="0"/>
              <a:t>computer. </a:t>
            </a:r>
          </a:p>
          <a:p>
            <a:pPr marL="0" indent="0">
              <a:buNone/>
            </a:pPr>
            <a:endParaRPr lang="en-US" dirty="0" smtClean="0"/>
          </a:p>
          <a:p>
            <a:pPr marL="0" indent="0">
              <a:buNone/>
            </a:pPr>
            <a:r>
              <a:rPr lang="en-US" sz="2800" dirty="0"/>
              <a:t> </a:t>
            </a:r>
            <a:r>
              <a:rPr lang="en-US" sz="2800" dirty="0" smtClean="0"/>
              <a:t>                       Types </a:t>
            </a:r>
            <a:r>
              <a:rPr lang="en-US" sz="2800" dirty="0"/>
              <a:t>of </a:t>
            </a:r>
            <a:r>
              <a:rPr lang="en-US" sz="2800" dirty="0" smtClean="0"/>
              <a:t>Processor</a:t>
            </a:r>
          </a:p>
          <a:p>
            <a:pPr lvl="6">
              <a:buFont typeface="Wingdings" panose="05000000000000000000" pitchFamily="2" charset="2"/>
              <a:buChar char="q"/>
            </a:pPr>
            <a:r>
              <a:rPr lang="en-US" sz="2200" dirty="0" smtClean="0"/>
              <a:t>   AMD     </a:t>
            </a:r>
          </a:p>
          <a:p>
            <a:pPr lvl="6">
              <a:buFont typeface="Wingdings" panose="05000000000000000000" pitchFamily="2" charset="2"/>
              <a:buChar char="q"/>
            </a:pPr>
            <a:r>
              <a:rPr lang="en-US" sz="2200" dirty="0"/>
              <a:t> </a:t>
            </a:r>
            <a:r>
              <a:rPr lang="en-US" sz="2200" dirty="0" smtClean="0"/>
              <a:t>  INTEL                </a:t>
            </a:r>
            <a:endParaRPr lang="en-US" sz="2200" dirty="0"/>
          </a:p>
        </p:txBody>
      </p:sp>
    </p:spTree>
    <p:extLst>
      <p:ext uri="{BB962C8B-B14F-4D97-AF65-F5344CB8AC3E}">
        <p14:creationId xmlns:p14="http://schemas.microsoft.com/office/powerpoint/2010/main" val="1976818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t>LITERATURE </a:t>
            </a:r>
            <a:r>
              <a:rPr lang="en-US" sz="3200" dirty="0"/>
              <a:t>REVIEW</a:t>
            </a:r>
          </a:p>
        </p:txBody>
      </p:sp>
      <p:sp>
        <p:nvSpPr>
          <p:cNvPr id="3" name="Content Placeholder 2"/>
          <p:cNvSpPr>
            <a:spLocks noGrp="1"/>
          </p:cNvSpPr>
          <p:nvPr>
            <p:ph idx="1"/>
          </p:nvPr>
        </p:nvSpPr>
        <p:spPr/>
        <p:txBody>
          <a:bodyPr/>
          <a:lstStyle/>
          <a:p>
            <a:pPr marL="0" indent="0">
              <a:buNone/>
            </a:pPr>
            <a:r>
              <a:rPr lang="en-US" dirty="0"/>
              <a:t>A majority of AMD’s consumer Ryzen products use the Socket AM4 platform. In August 2017, AMD launched their Ryzen </a:t>
            </a:r>
            <a:r>
              <a:rPr lang="en-US" dirty="0" err="1"/>
              <a:t>Threadripper</a:t>
            </a:r>
            <a:r>
              <a:rPr lang="en-US" dirty="0"/>
              <a:t> line aimed at the enthusiast workstation market. AMD Ryzen </a:t>
            </a:r>
            <a:r>
              <a:rPr lang="en-US" dirty="0" err="1"/>
              <a:t>Threadripper</a:t>
            </a:r>
            <a:r>
              <a:rPr lang="en-US" dirty="0"/>
              <a:t> uses the larger TR4, sTRX4, and sWRX8 sockets, which support additional memory channels and PCI Express lane. System Monitoring: Monitor your system in real-time using the AMD Ryzen Master Utility, which features a histogram of per-core clock rates and temperature, including average and peak readings</a:t>
            </a:r>
          </a:p>
        </p:txBody>
      </p:sp>
    </p:spTree>
    <p:extLst>
      <p:ext uri="{BB962C8B-B14F-4D97-AF65-F5344CB8AC3E}">
        <p14:creationId xmlns:p14="http://schemas.microsoft.com/office/powerpoint/2010/main" val="42141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t>KEY </a:t>
            </a:r>
            <a:r>
              <a:rPr lang="en-US" sz="2800" dirty="0"/>
              <a:t>FEATURES</a:t>
            </a:r>
          </a:p>
        </p:txBody>
      </p:sp>
      <p:sp>
        <p:nvSpPr>
          <p:cNvPr id="3" name="Content Placeholder 2"/>
          <p:cNvSpPr>
            <a:spLocks noGrp="1"/>
          </p:cNvSpPr>
          <p:nvPr>
            <p:ph idx="1"/>
          </p:nvPr>
        </p:nvSpPr>
        <p:spPr>
          <a:xfrm>
            <a:off x="2374900" y="1853248"/>
            <a:ext cx="7674953" cy="4395151"/>
          </a:xfrm>
        </p:spPr>
        <p:txBody>
          <a:bodyPr/>
          <a:lstStyle/>
          <a:p>
            <a:pPr>
              <a:buFont typeface="Courier New" panose="02070309020205020404" pitchFamily="49" charset="0"/>
              <a:buChar char="o"/>
            </a:pPr>
            <a:r>
              <a:rPr lang="en-US" dirty="0" smtClean="0"/>
              <a:t>Number of cores : 12</a:t>
            </a:r>
          </a:p>
          <a:p>
            <a:pPr>
              <a:buFont typeface="Courier New" panose="02070309020205020404" pitchFamily="49" charset="0"/>
              <a:buChar char="o"/>
            </a:pPr>
            <a:r>
              <a:rPr lang="en-US" dirty="0" smtClean="0"/>
              <a:t>Number of threads :   24</a:t>
            </a:r>
          </a:p>
          <a:p>
            <a:pPr>
              <a:buFont typeface="Courier New" panose="02070309020205020404" pitchFamily="49" charset="0"/>
              <a:buChar char="o"/>
            </a:pPr>
            <a:r>
              <a:rPr lang="en-US" dirty="0" smtClean="0"/>
              <a:t>Base Clock Speed : 3.7 GHz</a:t>
            </a:r>
          </a:p>
          <a:p>
            <a:pPr>
              <a:buFont typeface="Courier New" panose="02070309020205020404" pitchFamily="49" charset="0"/>
              <a:buChar char="o"/>
            </a:pPr>
            <a:r>
              <a:rPr lang="en-US" dirty="0" smtClean="0"/>
              <a:t>Max Clock Speed : 4.8 GHz   </a:t>
            </a:r>
          </a:p>
          <a:p>
            <a:pPr>
              <a:buFont typeface="Courier New" panose="02070309020205020404" pitchFamily="49" charset="0"/>
              <a:buChar char="o"/>
            </a:pPr>
            <a:r>
              <a:rPr lang="en-US" dirty="0" smtClean="0"/>
              <a:t>Cache Memory : L2=6Mb, L3=64Mb   </a:t>
            </a:r>
          </a:p>
          <a:p>
            <a:pPr>
              <a:buFont typeface="Courier New" panose="02070309020205020404" pitchFamily="49" charset="0"/>
              <a:buChar char="o"/>
            </a:pPr>
            <a:r>
              <a:rPr lang="en-US" dirty="0" smtClean="0"/>
              <a:t>RAM : DDR4-3200                              </a:t>
            </a:r>
            <a:endParaRPr lang="en-US" dirty="0"/>
          </a:p>
        </p:txBody>
      </p:sp>
    </p:spTree>
    <p:extLst>
      <p:ext uri="{BB962C8B-B14F-4D97-AF65-F5344CB8AC3E}">
        <p14:creationId xmlns:p14="http://schemas.microsoft.com/office/powerpoint/2010/main" val="3011818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935" y="1532238"/>
            <a:ext cx="7973918" cy="1025611"/>
          </a:xfrm>
        </p:spPr>
        <p:txBody>
          <a:bodyPr/>
          <a:lstStyle/>
          <a:p>
            <a:r>
              <a:rPr lang="en-US" dirty="0" smtClean="0"/>
              <a:t>            </a:t>
            </a:r>
            <a:r>
              <a:rPr lang="en-US" sz="3200" dirty="0" smtClean="0"/>
              <a:t>PRECISION </a:t>
            </a:r>
            <a:r>
              <a:rPr lang="en-US" sz="3200" dirty="0"/>
              <a:t>BOOST 2</a:t>
            </a:r>
          </a:p>
        </p:txBody>
      </p:sp>
      <p:sp>
        <p:nvSpPr>
          <p:cNvPr id="3" name="Content Placeholder 2"/>
          <p:cNvSpPr>
            <a:spLocks noGrp="1"/>
          </p:cNvSpPr>
          <p:nvPr>
            <p:ph idx="1"/>
          </p:nvPr>
        </p:nvSpPr>
        <p:spPr>
          <a:xfrm>
            <a:off x="2298357" y="2940907"/>
            <a:ext cx="8122199" cy="3344561"/>
          </a:xfrm>
        </p:spPr>
        <p:txBody>
          <a:bodyPr/>
          <a:lstStyle/>
          <a:p>
            <a:pPr marL="0" indent="0">
              <a:buNone/>
            </a:pPr>
            <a:r>
              <a:rPr lang="en-US" dirty="0"/>
              <a:t>AMD Ryzen processors monitor the system’s energy consumption, temperatures, and other factors to automatically raise clock speeds, allowing applications to perform faster</a:t>
            </a:r>
          </a:p>
        </p:txBody>
      </p:sp>
    </p:spTree>
    <p:extLst>
      <p:ext uri="{BB962C8B-B14F-4D97-AF65-F5344CB8AC3E}">
        <p14:creationId xmlns:p14="http://schemas.microsoft.com/office/powerpoint/2010/main" val="45001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743" y="1552469"/>
            <a:ext cx="9404723" cy="993022"/>
          </a:xfrm>
        </p:spPr>
        <p:txBody>
          <a:bodyPr/>
          <a:lstStyle/>
          <a:p>
            <a:r>
              <a:rPr lang="en-US" sz="3200" dirty="0" smtClean="0"/>
              <a:t>             PRECISION </a:t>
            </a:r>
            <a:r>
              <a:rPr lang="en-US" sz="3200" dirty="0"/>
              <a:t>BOOST OVERDRIVE</a:t>
            </a:r>
          </a:p>
        </p:txBody>
      </p:sp>
      <p:sp>
        <p:nvSpPr>
          <p:cNvPr id="3" name="Content Placeholder 2"/>
          <p:cNvSpPr>
            <a:spLocks noGrp="1"/>
          </p:cNvSpPr>
          <p:nvPr>
            <p:ph idx="1"/>
          </p:nvPr>
        </p:nvSpPr>
        <p:spPr>
          <a:xfrm>
            <a:off x="2298357" y="3002692"/>
            <a:ext cx="7751496" cy="3245707"/>
          </a:xfrm>
        </p:spPr>
        <p:txBody>
          <a:bodyPr/>
          <a:lstStyle/>
          <a:p>
            <a:pPr marL="0" indent="0">
              <a:buNone/>
            </a:pPr>
            <a:r>
              <a:rPr lang="en-US" dirty="0"/>
              <a:t>Precision Boost Overdrive technology takes advantage of your compatible motherboard’s design to boost clock speeds higher and for longer periods of time. It also allows you overclock the processor at the touch of a button</a:t>
            </a:r>
          </a:p>
        </p:txBody>
      </p:sp>
    </p:spTree>
    <p:extLst>
      <p:ext uri="{BB962C8B-B14F-4D97-AF65-F5344CB8AC3E}">
        <p14:creationId xmlns:p14="http://schemas.microsoft.com/office/powerpoint/2010/main" val="2555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987" y="1717589"/>
            <a:ext cx="9071091" cy="1210695"/>
          </a:xfrm>
        </p:spPr>
        <p:txBody>
          <a:bodyPr/>
          <a:lstStyle/>
          <a:p>
            <a:r>
              <a:rPr lang="en-US" sz="3200" dirty="0" smtClean="0"/>
              <a:t>     AMD </a:t>
            </a:r>
            <a:r>
              <a:rPr lang="en-US" sz="3200" dirty="0"/>
              <a:t>STOREMI TECHNOLOGY</a:t>
            </a:r>
          </a:p>
        </p:txBody>
      </p:sp>
      <p:sp>
        <p:nvSpPr>
          <p:cNvPr id="3" name="Content Placeholder 2"/>
          <p:cNvSpPr>
            <a:spLocks noGrp="1"/>
          </p:cNvSpPr>
          <p:nvPr>
            <p:ph idx="1"/>
          </p:nvPr>
        </p:nvSpPr>
        <p:spPr>
          <a:xfrm>
            <a:off x="2338987" y="3103242"/>
            <a:ext cx="8946541" cy="4195481"/>
          </a:xfrm>
        </p:spPr>
        <p:txBody>
          <a:bodyPr/>
          <a:lstStyle/>
          <a:p>
            <a:pPr marL="0" indent="0">
              <a:buNone/>
            </a:pPr>
            <a:r>
              <a:rPr lang="en-US" dirty="0"/>
              <a:t>AMD </a:t>
            </a:r>
            <a:r>
              <a:rPr lang="en-US" dirty="0" err="1"/>
              <a:t>StoreMI</a:t>
            </a:r>
            <a:r>
              <a:rPr lang="en-US" dirty="0"/>
              <a:t> technology helps to improve load times and overall system performance by combining solid- state drives and mechanical hard drives into a single hybrid storage drive. Frequently used files and programs are cached onto the fast SSD while other files are stored on the high-capacity HDD.</a:t>
            </a:r>
          </a:p>
        </p:txBody>
      </p:sp>
    </p:spTree>
    <p:extLst>
      <p:ext uri="{BB962C8B-B14F-4D97-AF65-F5344CB8AC3E}">
        <p14:creationId xmlns:p14="http://schemas.microsoft.com/office/powerpoint/2010/main" val="252729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601" y="1964723"/>
            <a:ext cx="8914012" cy="1012989"/>
          </a:xfrm>
        </p:spPr>
        <p:txBody>
          <a:bodyPr/>
          <a:lstStyle/>
          <a:p>
            <a:r>
              <a:rPr lang="en-US" sz="3200" dirty="0" smtClean="0"/>
              <a:t>         AMD </a:t>
            </a:r>
            <a:r>
              <a:rPr lang="en-US" sz="3200" dirty="0"/>
              <a:t>RYZEN VR READY PREMIUM</a:t>
            </a:r>
          </a:p>
        </p:txBody>
      </p:sp>
      <p:sp>
        <p:nvSpPr>
          <p:cNvPr id="3" name="Content Placeholder 2"/>
          <p:cNvSpPr>
            <a:spLocks noGrp="1"/>
          </p:cNvSpPr>
          <p:nvPr>
            <p:ph idx="1"/>
          </p:nvPr>
        </p:nvSpPr>
        <p:spPr>
          <a:xfrm>
            <a:off x="2125362" y="3274542"/>
            <a:ext cx="7924491" cy="2973858"/>
          </a:xfrm>
        </p:spPr>
        <p:txBody>
          <a:bodyPr/>
          <a:lstStyle/>
          <a:p>
            <a:pPr marL="0" indent="0">
              <a:buNone/>
            </a:pPr>
            <a:r>
              <a:rPr lang="en-US" dirty="0"/>
              <a:t>Ryzen VR Ready Premium processors are designed to meet or exceed the recommended specifications from the top HMD manufacturers, including Oculus Rift, HTC Vive, and Windows Mixed Reality for smooth performance. </a:t>
            </a:r>
          </a:p>
        </p:txBody>
      </p:sp>
    </p:spTree>
    <p:extLst>
      <p:ext uri="{BB962C8B-B14F-4D97-AF65-F5344CB8AC3E}">
        <p14:creationId xmlns:p14="http://schemas.microsoft.com/office/powerpoint/2010/main" val="2575337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480</TotalTime>
  <Words>455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Wingdings</vt:lpstr>
      <vt:lpstr>Wingdings 3</vt:lpstr>
      <vt:lpstr>Ion</vt:lpstr>
      <vt:lpstr>AMD Ryzen 9 5900x</vt:lpstr>
      <vt:lpstr>PowerPoint Presentation</vt:lpstr>
      <vt:lpstr>PowerPoint Presentation</vt:lpstr>
      <vt:lpstr>                   LITERATURE REVIEW</vt:lpstr>
      <vt:lpstr>            KEY FEATURES</vt:lpstr>
      <vt:lpstr>            PRECISION BOOST 2</vt:lpstr>
      <vt:lpstr>             PRECISION BOOST OVERDRIVE</vt:lpstr>
      <vt:lpstr>     AMD STOREMI TECHNOLOGY</vt:lpstr>
      <vt:lpstr>         AMD RYZEN VR READY PREMIUM</vt:lpstr>
      <vt:lpstr>        AMD RYZEN MASTER UTILITY</vt:lpstr>
      <vt:lpstr>          PERFORMANCE</vt:lpstr>
      <vt:lpstr>IN FUTURE WHAT WILL WE 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Almoontasir</dc:creator>
  <cp:lastModifiedBy>Almoontasir</cp:lastModifiedBy>
  <cp:revision>13</cp:revision>
  <dcterms:created xsi:type="dcterms:W3CDTF">2021-08-08T06:51:54Z</dcterms:created>
  <dcterms:modified xsi:type="dcterms:W3CDTF">2021-08-08T15:00:13Z</dcterms:modified>
</cp:coreProperties>
</file>