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63" r:id="rId4"/>
    <p:sldId id="266" r:id="rId5"/>
    <p:sldId id="276" r:id="rId6"/>
    <p:sldId id="277" r:id="rId7"/>
    <p:sldId id="268" r:id="rId8"/>
    <p:sldId id="278" r:id="rId9"/>
    <p:sldId id="279" r:id="rId10"/>
    <p:sldId id="280" r:id="rId11"/>
    <p:sldId id="281" r:id="rId12"/>
    <p:sldId id="286" r:id="rId13"/>
    <p:sldId id="287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4E5760-D5E4-4B28-B812-FE4E046B8443}">
          <p14:sldIdLst>
            <p14:sldId id="256"/>
            <p14:sldId id="257"/>
            <p14:sldId id="263"/>
            <p14:sldId id="266"/>
            <p14:sldId id="276"/>
            <p14:sldId id="277"/>
            <p14:sldId id="268"/>
            <p14:sldId id="278"/>
            <p14:sldId id="279"/>
            <p14:sldId id="280"/>
            <p14:sldId id="281"/>
            <p14:sldId id="286"/>
            <p14:sldId id="287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EFF7A3-F0BD-44C3-821E-9181FC8DB4B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8BCC1E-2A46-4F66-B598-E1DDF6B411F2}">
      <dgm:prSet custT="1"/>
      <dgm:spPr/>
      <dgm:t>
        <a:bodyPr/>
        <a:lstStyle/>
        <a:p>
          <a:pPr rtl="0"/>
          <a:endParaRPr lang="en-US" sz="2800" dirty="0"/>
        </a:p>
      </dgm:t>
    </dgm:pt>
    <dgm:pt modelId="{D7830463-203B-4CEE-887A-2FDE4370F365}" type="parTrans" cxnId="{1ED63234-8E2F-40E2-9A5F-F9196BAA0EF0}">
      <dgm:prSet/>
      <dgm:spPr/>
      <dgm:t>
        <a:bodyPr/>
        <a:lstStyle/>
        <a:p>
          <a:endParaRPr lang="en-US"/>
        </a:p>
      </dgm:t>
    </dgm:pt>
    <dgm:pt modelId="{9A9EB2B0-424E-432B-B589-8C62B12E4A85}" type="sibTrans" cxnId="{1ED63234-8E2F-40E2-9A5F-F9196BAA0EF0}">
      <dgm:prSet/>
      <dgm:spPr/>
      <dgm:t>
        <a:bodyPr/>
        <a:lstStyle/>
        <a:p>
          <a:endParaRPr lang="en-US"/>
        </a:p>
      </dgm:t>
    </dgm:pt>
    <dgm:pt modelId="{6CA6F7E6-EDFF-43BD-8EA3-69171C74349F}">
      <dgm:prSet custT="1"/>
      <dgm:spPr/>
      <dgm:t>
        <a:bodyPr/>
        <a:lstStyle/>
        <a:p>
          <a:r>
            <a:rPr lang="en-US" sz="2000" b="0" i="0" dirty="0" smtClean="0"/>
            <a:t>Internet Protocol version 6 (IPv6) =Internetworking Protocol next generation (</a:t>
          </a:r>
          <a:r>
            <a:rPr lang="en-US" sz="2000" b="0" i="0" dirty="0" err="1" smtClean="0"/>
            <a:t>IPng</a:t>
          </a:r>
          <a:r>
            <a:rPr lang="en-US" sz="2000" b="0" i="0" dirty="0" smtClean="0"/>
            <a:t>)enabling a wider range of Internet-connected.</a:t>
          </a:r>
          <a:r>
            <a:rPr lang="en-US" sz="2000" b="0" i="0" u="none" dirty="0" smtClean="0"/>
            <a:t> Deployment of the IPv6 protocol began in 1999. </a:t>
          </a:r>
          <a:endParaRPr lang="en-US" sz="2000" b="0" dirty="0" smtClean="0"/>
        </a:p>
        <a:p>
          <a:pPr rtl="0"/>
          <a:r>
            <a:rPr lang="en-US" sz="2000" b="0" i="0" u="none" dirty="0" smtClean="0"/>
            <a:t> IPv6 addresses are 128-bit numbers and are conventionally expressed using hexadecimal format </a:t>
          </a:r>
          <a:endParaRPr lang="en-US" sz="2000" b="0" dirty="0" smtClean="0"/>
        </a:p>
        <a:p>
          <a:pPr rtl="0"/>
          <a:r>
            <a:rPr lang="en-US" sz="2000" b="0" i="0" u="none" dirty="0" smtClean="0"/>
            <a:t> 2001:0000:3238:DFE1:0063:0000:0000:FEFB </a:t>
          </a:r>
          <a:endParaRPr lang="en-US" sz="2000" b="0" dirty="0" smtClean="0"/>
        </a:p>
        <a:p>
          <a:endParaRPr lang="en-US" sz="1600" dirty="0"/>
        </a:p>
      </dgm:t>
    </dgm:pt>
    <dgm:pt modelId="{626D5815-141B-4184-AB5F-416F4B12AE38}" type="parTrans" cxnId="{E498EA01-DF4C-429F-B327-2234B552A460}">
      <dgm:prSet/>
      <dgm:spPr/>
      <dgm:t>
        <a:bodyPr/>
        <a:lstStyle/>
        <a:p>
          <a:endParaRPr lang="en-US"/>
        </a:p>
      </dgm:t>
    </dgm:pt>
    <dgm:pt modelId="{40FCB693-A5D7-48A8-AA6E-6CCBC6E39528}" type="sibTrans" cxnId="{E498EA01-DF4C-429F-B327-2234B552A460}">
      <dgm:prSet/>
      <dgm:spPr/>
      <dgm:t>
        <a:bodyPr/>
        <a:lstStyle/>
        <a:p>
          <a:endParaRPr lang="en-US"/>
        </a:p>
      </dgm:t>
    </dgm:pt>
    <dgm:pt modelId="{3E5E0F1E-4977-41D6-8E55-3FB8FF006540}" type="pres">
      <dgm:prSet presAssocID="{E9EFF7A3-F0BD-44C3-821E-9181FC8DB4B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0FBA3-596E-474E-8C9D-E14401AF794E}" type="pres">
      <dgm:prSet presAssocID="{948BCC1E-2A46-4F66-B598-E1DDF6B411F2}" presName="circle1" presStyleLbl="node1" presStyleIdx="0" presStyleCnt="2" custLinFactNeighborY="4324"/>
      <dgm:spPr>
        <a:solidFill>
          <a:schemeClr val="accent1">
            <a:lumMod val="75000"/>
          </a:schemeClr>
        </a:solidFill>
      </dgm:spPr>
    </dgm:pt>
    <dgm:pt modelId="{5B619AC0-D1A4-4D1E-9F47-A53861C78E2B}" type="pres">
      <dgm:prSet presAssocID="{948BCC1E-2A46-4F66-B598-E1DDF6B411F2}" presName="space" presStyleCnt="0"/>
      <dgm:spPr/>
    </dgm:pt>
    <dgm:pt modelId="{599DC727-90A7-48A3-BF7C-5D9CC09FF2E0}" type="pres">
      <dgm:prSet presAssocID="{948BCC1E-2A46-4F66-B598-E1DDF6B411F2}" presName="rect1" presStyleLbl="alignAcc1" presStyleIdx="0" presStyleCnt="2"/>
      <dgm:spPr/>
      <dgm:t>
        <a:bodyPr/>
        <a:lstStyle/>
        <a:p>
          <a:endParaRPr lang="en-US"/>
        </a:p>
      </dgm:t>
    </dgm:pt>
    <dgm:pt modelId="{00B4F128-BE51-4A9C-9162-7448ABCBCD92}" type="pres">
      <dgm:prSet presAssocID="{6CA6F7E6-EDFF-43BD-8EA3-69171C74349F}" presName="vertSpace2" presStyleLbl="node1" presStyleIdx="0" presStyleCnt="2"/>
      <dgm:spPr/>
    </dgm:pt>
    <dgm:pt modelId="{547A603D-AFE2-460E-AC6A-3F1D42BE8F7B}" type="pres">
      <dgm:prSet presAssocID="{6CA6F7E6-EDFF-43BD-8EA3-69171C74349F}" presName="circle2" presStyleLbl="node1" presStyleIdx="1" presStyleCnt="2" custFlipHor="1" custScaleX="5285" custScaleY="9781" custLinFactNeighborX="52875" custLinFactNeighborY="-84863"/>
      <dgm:spPr/>
    </dgm:pt>
    <dgm:pt modelId="{5319439B-44AC-4198-9571-A58612239CF5}" type="pres">
      <dgm:prSet presAssocID="{6CA6F7E6-EDFF-43BD-8EA3-69171C74349F}" presName="rect2" presStyleLbl="alignAcc1" presStyleIdx="1" presStyleCnt="2" custScaleY="200000" custLinFactNeighborY="-32405"/>
      <dgm:spPr/>
      <dgm:t>
        <a:bodyPr/>
        <a:lstStyle/>
        <a:p>
          <a:endParaRPr lang="en-US"/>
        </a:p>
      </dgm:t>
    </dgm:pt>
    <dgm:pt modelId="{A61D2C45-3258-4C6C-B2DE-99B88F34C994}" type="pres">
      <dgm:prSet presAssocID="{948BCC1E-2A46-4F66-B598-E1DDF6B411F2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93AAD3-2FB9-4094-953B-39EC768FFB05}" type="pres">
      <dgm:prSet presAssocID="{6CA6F7E6-EDFF-43BD-8EA3-69171C74349F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D63234-8E2F-40E2-9A5F-F9196BAA0EF0}" srcId="{E9EFF7A3-F0BD-44C3-821E-9181FC8DB4B0}" destId="{948BCC1E-2A46-4F66-B598-E1DDF6B411F2}" srcOrd="0" destOrd="0" parTransId="{D7830463-203B-4CEE-887A-2FDE4370F365}" sibTransId="{9A9EB2B0-424E-432B-B589-8C62B12E4A85}"/>
    <dgm:cxn modelId="{13E2BB93-636D-465F-9A50-09EAD2172C59}" type="presOf" srcId="{6CA6F7E6-EDFF-43BD-8EA3-69171C74349F}" destId="{5319439B-44AC-4198-9571-A58612239CF5}" srcOrd="0" destOrd="0" presId="urn:microsoft.com/office/officeart/2005/8/layout/target3"/>
    <dgm:cxn modelId="{3C5AB8F0-A62D-47BB-AC41-54D223B38E53}" type="presOf" srcId="{948BCC1E-2A46-4F66-B598-E1DDF6B411F2}" destId="{A61D2C45-3258-4C6C-B2DE-99B88F34C994}" srcOrd="1" destOrd="0" presId="urn:microsoft.com/office/officeart/2005/8/layout/target3"/>
    <dgm:cxn modelId="{29546FE1-6C86-40AD-87A3-EE84093AE7BA}" type="presOf" srcId="{948BCC1E-2A46-4F66-B598-E1DDF6B411F2}" destId="{599DC727-90A7-48A3-BF7C-5D9CC09FF2E0}" srcOrd="0" destOrd="0" presId="urn:microsoft.com/office/officeart/2005/8/layout/target3"/>
    <dgm:cxn modelId="{578F1767-D5C0-49F3-B068-2A4E72E10F56}" type="presOf" srcId="{E9EFF7A3-F0BD-44C3-821E-9181FC8DB4B0}" destId="{3E5E0F1E-4977-41D6-8E55-3FB8FF006540}" srcOrd="0" destOrd="0" presId="urn:microsoft.com/office/officeart/2005/8/layout/target3"/>
    <dgm:cxn modelId="{ED6ECAA4-35BD-4E37-B56F-10F872D8B5D9}" type="presOf" srcId="{6CA6F7E6-EDFF-43BD-8EA3-69171C74349F}" destId="{0593AAD3-2FB9-4094-953B-39EC768FFB05}" srcOrd="1" destOrd="0" presId="urn:microsoft.com/office/officeart/2005/8/layout/target3"/>
    <dgm:cxn modelId="{E498EA01-DF4C-429F-B327-2234B552A460}" srcId="{E9EFF7A3-F0BD-44C3-821E-9181FC8DB4B0}" destId="{6CA6F7E6-EDFF-43BD-8EA3-69171C74349F}" srcOrd="1" destOrd="0" parTransId="{626D5815-141B-4184-AB5F-416F4B12AE38}" sibTransId="{40FCB693-A5D7-48A8-AA6E-6CCBC6E39528}"/>
    <dgm:cxn modelId="{6454E010-4B1C-4DB4-9557-6FBAA1A60C58}" type="presParOf" srcId="{3E5E0F1E-4977-41D6-8E55-3FB8FF006540}" destId="{6650FBA3-596E-474E-8C9D-E14401AF794E}" srcOrd="0" destOrd="0" presId="urn:microsoft.com/office/officeart/2005/8/layout/target3"/>
    <dgm:cxn modelId="{CCE8539E-EE6C-4C84-92BC-0F027EC7A6C1}" type="presParOf" srcId="{3E5E0F1E-4977-41D6-8E55-3FB8FF006540}" destId="{5B619AC0-D1A4-4D1E-9F47-A53861C78E2B}" srcOrd="1" destOrd="0" presId="urn:microsoft.com/office/officeart/2005/8/layout/target3"/>
    <dgm:cxn modelId="{2C07EAE6-F181-4422-8B11-69844EC21FDB}" type="presParOf" srcId="{3E5E0F1E-4977-41D6-8E55-3FB8FF006540}" destId="{599DC727-90A7-48A3-BF7C-5D9CC09FF2E0}" srcOrd="2" destOrd="0" presId="urn:microsoft.com/office/officeart/2005/8/layout/target3"/>
    <dgm:cxn modelId="{1B9E4762-C3A6-4859-A50F-69EE0785F0C0}" type="presParOf" srcId="{3E5E0F1E-4977-41D6-8E55-3FB8FF006540}" destId="{00B4F128-BE51-4A9C-9162-7448ABCBCD92}" srcOrd="3" destOrd="0" presId="urn:microsoft.com/office/officeart/2005/8/layout/target3"/>
    <dgm:cxn modelId="{9DD400D5-D655-4FD4-B21E-A400661B1C76}" type="presParOf" srcId="{3E5E0F1E-4977-41D6-8E55-3FB8FF006540}" destId="{547A603D-AFE2-460E-AC6A-3F1D42BE8F7B}" srcOrd="4" destOrd="0" presId="urn:microsoft.com/office/officeart/2005/8/layout/target3"/>
    <dgm:cxn modelId="{5CCFDAC1-83C8-4243-9382-85B4ABF7D651}" type="presParOf" srcId="{3E5E0F1E-4977-41D6-8E55-3FB8FF006540}" destId="{5319439B-44AC-4198-9571-A58612239CF5}" srcOrd="5" destOrd="0" presId="urn:microsoft.com/office/officeart/2005/8/layout/target3"/>
    <dgm:cxn modelId="{57F6D0FA-2007-4E10-B813-9F3A79D45CDA}" type="presParOf" srcId="{3E5E0F1E-4977-41D6-8E55-3FB8FF006540}" destId="{A61D2C45-3258-4C6C-B2DE-99B88F34C994}" srcOrd="6" destOrd="0" presId="urn:microsoft.com/office/officeart/2005/8/layout/target3"/>
    <dgm:cxn modelId="{7F9FAD21-B2C6-4476-8B0C-3FEEF2AE1456}" type="presParOf" srcId="{3E5E0F1E-4977-41D6-8E55-3FB8FF006540}" destId="{0593AAD3-2FB9-4094-953B-39EC768FFB05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809D74-6F13-4845-A102-64D8BAD5B3B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74B42-7044-4B6F-B9D9-01F64D1C1213}">
      <dgm:prSet/>
      <dgm:spPr/>
      <dgm:t>
        <a:bodyPr/>
        <a:lstStyle/>
        <a:p>
          <a:r>
            <a:rPr lang="en-US" dirty="0" smtClean="0"/>
            <a:t>Rule-1</a:t>
          </a:r>
          <a:endParaRPr lang="en-US" dirty="0"/>
        </a:p>
      </dgm:t>
    </dgm:pt>
    <dgm:pt modelId="{E0DB26F0-FF2C-4FD2-8B38-C546F59F111D}" type="parTrans" cxnId="{E5980E44-0A0A-42DD-9A03-1A4FBA518DD1}">
      <dgm:prSet/>
      <dgm:spPr/>
      <dgm:t>
        <a:bodyPr/>
        <a:lstStyle/>
        <a:p>
          <a:endParaRPr lang="en-US"/>
        </a:p>
      </dgm:t>
    </dgm:pt>
    <dgm:pt modelId="{9EFB4AB4-968F-4249-9269-94BF0B797FBC}" type="sibTrans" cxnId="{E5980E44-0A0A-42DD-9A03-1A4FBA518DD1}">
      <dgm:prSet/>
      <dgm:spPr/>
      <dgm:t>
        <a:bodyPr/>
        <a:lstStyle/>
        <a:p>
          <a:endParaRPr lang="en-US"/>
        </a:p>
      </dgm:t>
    </dgm:pt>
    <dgm:pt modelId="{2EFAE34A-66BC-403E-BAEB-9F80D6057CE9}" type="pres">
      <dgm:prSet presAssocID="{96809D74-6F13-4845-A102-64D8BAD5B3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645B91-806E-41DE-A8B9-2940AA311D8A}" type="pres">
      <dgm:prSet presAssocID="{2D474B42-7044-4B6F-B9D9-01F64D1C1213}" presName="root" presStyleCnt="0"/>
      <dgm:spPr/>
    </dgm:pt>
    <dgm:pt modelId="{56BF194E-8B03-4D46-A23D-103040F73548}" type="pres">
      <dgm:prSet presAssocID="{2D474B42-7044-4B6F-B9D9-01F64D1C1213}" presName="rootComposite" presStyleCnt="0"/>
      <dgm:spPr/>
    </dgm:pt>
    <dgm:pt modelId="{F809122E-D1D5-4FF2-938E-121D8D071DDE}" type="pres">
      <dgm:prSet presAssocID="{2D474B42-7044-4B6F-B9D9-01F64D1C1213}" presName="rootText" presStyleLbl="node1" presStyleIdx="0" presStyleCnt="1" custScaleY="19985" custLinFactY="-33484" custLinFactNeighborY="-100000"/>
      <dgm:spPr/>
      <dgm:t>
        <a:bodyPr/>
        <a:lstStyle/>
        <a:p>
          <a:endParaRPr lang="en-US"/>
        </a:p>
      </dgm:t>
    </dgm:pt>
    <dgm:pt modelId="{97EAC472-8850-4AC6-9A52-7C7BED3443F6}" type="pres">
      <dgm:prSet presAssocID="{2D474B42-7044-4B6F-B9D9-01F64D1C1213}" presName="rootConnector" presStyleLbl="node1" presStyleIdx="0" presStyleCnt="1"/>
      <dgm:spPr/>
      <dgm:t>
        <a:bodyPr/>
        <a:lstStyle/>
        <a:p>
          <a:endParaRPr lang="en-US"/>
        </a:p>
      </dgm:t>
    </dgm:pt>
    <dgm:pt modelId="{6F23C84C-F22E-467A-B62C-0FC53FF01EB1}" type="pres">
      <dgm:prSet presAssocID="{2D474B42-7044-4B6F-B9D9-01F64D1C1213}" presName="childShape" presStyleCnt="0"/>
      <dgm:spPr/>
    </dgm:pt>
  </dgm:ptLst>
  <dgm:cxnLst>
    <dgm:cxn modelId="{13A2B0F8-4F97-4749-9E16-A62E6D4DCFE6}" type="presOf" srcId="{96809D74-6F13-4845-A102-64D8BAD5B3B6}" destId="{2EFAE34A-66BC-403E-BAEB-9F80D6057CE9}" srcOrd="0" destOrd="0" presId="urn:microsoft.com/office/officeart/2005/8/layout/hierarchy3"/>
    <dgm:cxn modelId="{398C12FA-5C69-4FCC-BB2D-624920AFE693}" type="presOf" srcId="{2D474B42-7044-4B6F-B9D9-01F64D1C1213}" destId="{F809122E-D1D5-4FF2-938E-121D8D071DDE}" srcOrd="0" destOrd="0" presId="urn:microsoft.com/office/officeart/2005/8/layout/hierarchy3"/>
    <dgm:cxn modelId="{4E2EA9A4-31C7-4441-AA4B-0BC4B6482A18}" type="presOf" srcId="{2D474B42-7044-4B6F-B9D9-01F64D1C1213}" destId="{97EAC472-8850-4AC6-9A52-7C7BED3443F6}" srcOrd="1" destOrd="0" presId="urn:microsoft.com/office/officeart/2005/8/layout/hierarchy3"/>
    <dgm:cxn modelId="{E5980E44-0A0A-42DD-9A03-1A4FBA518DD1}" srcId="{96809D74-6F13-4845-A102-64D8BAD5B3B6}" destId="{2D474B42-7044-4B6F-B9D9-01F64D1C1213}" srcOrd="0" destOrd="0" parTransId="{E0DB26F0-FF2C-4FD2-8B38-C546F59F111D}" sibTransId="{9EFB4AB4-968F-4249-9269-94BF0B797FBC}"/>
    <dgm:cxn modelId="{0ADFB77E-A029-4508-84B5-EECBA89D7153}" type="presParOf" srcId="{2EFAE34A-66BC-403E-BAEB-9F80D6057CE9}" destId="{74645B91-806E-41DE-A8B9-2940AA311D8A}" srcOrd="0" destOrd="0" presId="urn:microsoft.com/office/officeart/2005/8/layout/hierarchy3"/>
    <dgm:cxn modelId="{06F59BC2-61AE-4905-A413-A735725323ED}" type="presParOf" srcId="{74645B91-806E-41DE-A8B9-2940AA311D8A}" destId="{56BF194E-8B03-4D46-A23D-103040F73548}" srcOrd="0" destOrd="0" presId="urn:microsoft.com/office/officeart/2005/8/layout/hierarchy3"/>
    <dgm:cxn modelId="{BCB3D080-5AEC-43A4-9444-9AB0B3CB7A93}" type="presParOf" srcId="{56BF194E-8B03-4D46-A23D-103040F73548}" destId="{F809122E-D1D5-4FF2-938E-121D8D071DDE}" srcOrd="0" destOrd="0" presId="urn:microsoft.com/office/officeart/2005/8/layout/hierarchy3"/>
    <dgm:cxn modelId="{41865A95-4EA0-47CD-8382-26829E7F668B}" type="presParOf" srcId="{56BF194E-8B03-4D46-A23D-103040F73548}" destId="{97EAC472-8850-4AC6-9A52-7C7BED3443F6}" srcOrd="1" destOrd="0" presId="urn:microsoft.com/office/officeart/2005/8/layout/hierarchy3"/>
    <dgm:cxn modelId="{35C346EA-67EA-4290-BE4E-A8EA5CE5C3DB}" type="presParOf" srcId="{74645B91-806E-41DE-A8B9-2940AA311D8A}" destId="{6F23C84C-F22E-467A-B62C-0FC53FF01EB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809D74-6F13-4845-A102-64D8BAD5B3B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74B42-7044-4B6F-B9D9-01F64D1C1213}">
      <dgm:prSet/>
      <dgm:spPr/>
      <dgm:t>
        <a:bodyPr/>
        <a:lstStyle/>
        <a:p>
          <a:r>
            <a:rPr lang="en-US" dirty="0" smtClean="0"/>
            <a:t>Rule-2</a:t>
          </a:r>
          <a:endParaRPr lang="en-US" dirty="0"/>
        </a:p>
      </dgm:t>
    </dgm:pt>
    <dgm:pt modelId="{E0DB26F0-FF2C-4FD2-8B38-C546F59F111D}" type="parTrans" cxnId="{E5980E44-0A0A-42DD-9A03-1A4FBA518DD1}">
      <dgm:prSet/>
      <dgm:spPr/>
      <dgm:t>
        <a:bodyPr/>
        <a:lstStyle/>
        <a:p>
          <a:endParaRPr lang="en-US"/>
        </a:p>
      </dgm:t>
    </dgm:pt>
    <dgm:pt modelId="{9EFB4AB4-968F-4249-9269-94BF0B797FBC}" type="sibTrans" cxnId="{E5980E44-0A0A-42DD-9A03-1A4FBA518DD1}">
      <dgm:prSet/>
      <dgm:spPr/>
      <dgm:t>
        <a:bodyPr/>
        <a:lstStyle/>
        <a:p>
          <a:endParaRPr lang="en-US"/>
        </a:p>
      </dgm:t>
    </dgm:pt>
    <dgm:pt modelId="{2EFAE34A-66BC-403E-BAEB-9F80D6057CE9}" type="pres">
      <dgm:prSet presAssocID="{96809D74-6F13-4845-A102-64D8BAD5B3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645B91-806E-41DE-A8B9-2940AA311D8A}" type="pres">
      <dgm:prSet presAssocID="{2D474B42-7044-4B6F-B9D9-01F64D1C1213}" presName="root" presStyleCnt="0"/>
      <dgm:spPr/>
    </dgm:pt>
    <dgm:pt modelId="{56BF194E-8B03-4D46-A23D-103040F73548}" type="pres">
      <dgm:prSet presAssocID="{2D474B42-7044-4B6F-B9D9-01F64D1C1213}" presName="rootComposite" presStyleCnt="0"/>
      <dgm:spPr/>
    </dgm:pt>
    <dgm:pt modelId="{F809122E-D1D5-4FF2-938E-121D8D071DDE}" type="pres">
      <dgm:prSet presAssocID="{2D474B42-7044-4B6F-B9D9-01F64D1C1213}" presName="rootText" presStyleLbl="node1" presStyleIdx="0" presStyleCnt="1" custScaleY="19985" custLinFactY="-33484" custLinFactNeighborY="-100000"/>
      <dgm:spPr/>
      <dgm:t>
        <a:bodyPr/>
        <a:lstStyle/>
        <a:p>
          <a:endParaRPr lang="en-US"/>
        </a:p>
      </dgm:t>
    </dgm:pt>
    <dgm:pt modelId="{97EAC472-8850-4AC6-9A52-7C7BED3443F6}" type="pres">
      <dgm:prSet presAssocID="{2D474B42-7044-4B6F-B9D9-01F64D1C1213}" presName="rootConnector" presStyleLbl="node1" presStyleIdx="0" presStyleCnt="1"/>
      <dgm:spPr/>
      <dgm:t>
        <a:bodyPr/>
        <a:lstStyle/>
        <a:p>
          <a:endParaRPr lang="en-US"/>
        </a:p>
      </dgm:t>
    </dgm:pt>
    <dgm:pt modelId="{6F23C84C-F22E-467A-B62C-0FC53FF01EB1}" type="pres">
      <dgm:prSet presAssocID="{2D474B42-7044-4B6F-B9D9-01F64D1C1213}" presName="childShape" presStyleCnt="0"/>
      <dgm:spPr/>
    </dgm:pt>
  </dgm:ptLst>
  <dgm:cxnLst>
    <dgm:cxn modelId="{13A2B0F8-4F97-4749-9E16-A62E6D4DCFE6}" type="presOf" srcId="{96809D74-6F13-4845-A102-64D8BAD5B3B6}" destId="{2EFAE34A-66BC-403E-BAEB-9F80D6057CE9}" srcOrd="0" destOrd="0" presId="urn:microsoft.com/office/officeart/2005/8/layout/hierarchy3"/>
    <dgm:cxn modelId="{398C12FA-5C69-4FCC-BB2D-624920AFE693}" type="presOf" srcId="{2D474B42-7044-4B6F-B9D9-01F64D1C1213}" destId="{F809122E-D1D5-4FF2-938E-121D8D071DDE}" srcOrd="0" destOrd="0" presId="urn:microsoft.com/office/officeart/2005/8/layout/hierarchy3"/>
    <dgm:cxn modelId="{4E2EA9A4-31C7-4441-AA4B-0BC4B6482A18}" type="presOf" srcId="{2D474B42-7044-4B6F-B9D9-01F64D1C1213}" destId="{97EAC472-8850-4AC6-9A52-7C7BED3443F6}" srcOrd="1" destOrd="0" presId="urn:microsoft.com/office/officeart/2005/8/layout/hierarchy3"/>
    <dgm:cxn modelId="{E5980E44-0A0A-42DD-9A03-1A4FBA518DD1}" srcId="{96809D74-6F13-4845-A102-64D8BAD5B3B6}" destId="{2D474B42-7044-4B6F-B9D9-01F64D1C1213}" srcOrd="0" destOrd="0" parTransId="{E0DB26F0-FF2C-4FD2-8B38-C546F59F111D}" sibTransId="{9EFB4AB4-968F-4249-9269-94BF0B797FBC}"/>
    <dgm:cxn modelId="{0ADFB77E-A029-4508-84B5-EECBA89D7153}" type="presParOf" srcId="{2EFAE34A-66BC-403E-BAEB-9F80D6057CE9}" destId="{74645B91-806E-41DE-A8B9-2940AA311D8A}" srcOrd="0" destOrd="0" presId="urn:microsoft.com/office/officeart/2005/8/layout/hierarchy3"/>
    <dgm:cxn modelId="{06F59BC2-61AE-4905-A413-A735725323ED}" type="presParOf" srcId="{74645B91-806E-41DE-A8B9-2940AA311D8A}" destId="{56BF194E-8B03-4D46-A23D-103040F73548}" srcOrd="0" destOrd="0" presId="urn:microsoft.com/office/officeart/2005/8/layout/hierarchy3"/>
    <dgm:cxn modelId="{BCB3D080-5AEC-43A4-9444-9AB0B3CB7A93}" type="presParOf" srcId="{56BF194E-8B03-4D46-A23D-103040F73548}" destId="{F809122E-D1D5-4FF2-938E-121D8D071DDE}" srcOrd="0" destOrd="0" presId="urn:microsoft.com/office/officeart/2005/8/layout/hierarchy3"/>
    <dgm:cxn modelId="{41865A95-4EA0-47CD-8382-26829E7F668B}" type="presParOf" srcId="{56BF194E-8B03-4D46-A23D-103040F73548}" destId="{97EAC472-8850-4AC6-9A52-7C7BED3443F6}" srcOrd="1" destOrd="0" presId="urn:microsoft.com/office/officeart/2005/8/layout/hierarchy3"/>
    <dgm:cxn modelId="{35C346EA-67EA-4290-BE4E-A8EA5CE5C3DB}" type="presParOf" srcId="{74645B91-806E-41DE-A8B9-2940AA311D8A}" destId="{6F23C84C-F22E-467A-B62C-0FC53FF01EB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809D74-6F13-4845-A102-64D8BAD5B3B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74B42-7044-4B6F-B9D9-01F64D1C1213}">
      <dgm:prSet/>
      <dgm:spPr/>
      <dgm:t>
        <a:bodyPr/>
        <a:lstStyle/>
        <a:p>
          <a:r>
            <a:rPr lang="en-US" dirty="0" smtClean="0"/>
            <a:t>Rule-3</a:t>
          </a:r>
          <a:endParaRPr lang="en-US" dirty="0"/>
        </a:p>
      </dgm:t>
    </dgm:pt>
    <dgm:pt modelId="{E0DB26F0-FF2C-4FD2-8B38-C546F59F111D}" type="parTrans" cxnId="{E5980E44-0A0A-42DD-9A03-1A4FBA518DD1}">
      <dgm:prSet/>
      <dgm:spPr/>
      <dgm:t>
        <a:bodyPr/>
        <a:lstStyle/>
        <a:p>
          <a:endParaRPr lang="en-US"/>
        </a:p>
      </dgm:t>
    </dgm:pt>
    <dgm:pt modelId="{9EFB4AB4-968F-4249-9269-94BF0B797FBC}" type="sibTrans" cxnId="{E5980E44-0A0A-42DD-9A03-1A4FBA518DD1}">
      <dgm:prSet/>
      <dgm:spPr/>
      <dgm:t>
        <a:bodyPr/>
        <a:lstStyle/>
        <a:p>
          <a:endParaRPr lang="en-US"/>
        </a:p>
      </dgm:t>
    </dgm:pt>
    <dgm:pt modelId="{2EFAE34A-66BC-403E-BAEB-9F80D6057CE9}" type="pres">
      <dgm:prSet presAssocID="{96809D74-6F13-4845-A102-64D8BAD5B3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645B91-806E-41DE-A8B9-2940AA311D8A}" type="pres">
      <dgm:prSet presAssocID="{2D474B42-7044-4B6F-B9D9-01F64D1C1213}" presName="root" presStyleCnt="0"/>
      <dgm:spPr/>
    </dgm:pt>
    <dgm:pt modelId="{56BF194E-8B03-4D46-A23D-103040F73548}" type="pres">
      <dgm:prSet presAssocID="{2D474B42-7044-4B6F-B9D9-01F64D1C1213}" presName="rootComposite" presStyleCnt="0"/>
      <dgm:spPr/>
    </dgm:pt>
    <dgm:pt modelId="{F809122E-D1D5-4FF2-938E-121D8D071DDE}" type="pres">
      <dgm:prSet presAssocID="{2D474B42-7044-4B6F-B9D9-01F64D1C1213}" presName="rootText" presStyleLbl="node1" presStyleIdx="0" presStyleCnt="1" custScaleY="19985" custLinFactY="-33484" custLinFactNeighborY="-100000"/>
      <dgm:spPr/>
      <dgm:t>
        <a:bodyPr/>
        <a:lstStyle/>
        <a:p>
          <a:endParaRPr lang="en-US"/>
        </a:p>
      </dgm:t>
    </dgm:pt>
    <dgm:pt modelId="{97EAC472-8850-4AC6-9A52-7C7BED3443F6}" type="pres">
      <dgm:prSet presAssocID="{2D474B42-7044-4B6F-B9D9-01F64D1C1213}" presName="rootConnector" presStyleLbl="node1" presStyleIdx="0" presStyleCnt="1"/>
      <dgm:spPr/>
      <dgm:t>
        <a:bodyPr/>
        <a:lstStyle/>
        <a:p>
          <a:endParaRPr lang="en-US"/>
        </a:p>
      </dgm:t>
    </dgm:pt>
    <dgm:pt modelId="{6F23C84C-F22E-467A-B62C-0FC53FF01EB1}" type="pres">
      <dgm:prSet presAssocID="{2D474B42-7044-4B6F-B9D9-01F64D1C1213}" presName="childShape" presStyleCnt="0"/>
      <dgm:spPr/>
    </dgm:pt>
  </dgm:ptLst>
  <dgm:cxnLst>
    <dgm:cxn modelId="{13A2B0F8-4F97-4749-9E16-A62E6D4DCFE6}" type="presOf" srcId="{96809D74-6F13-4845-A102-64D8BAD5B3B6}" destId="{2EFAE34A-66BC-403E-BAEB-9F80D6057CE9}" srcOrd="0" destOrd="0" presId="urn:microsoft.com/office/officeart/2005/8/layout/hierarchy3"/>
    <dgm:cxn modelId="{398C12FA-5C69-4FCC-BB2D-624920AFE693}" type="presOf" srcId="{2D474B42-7044-4B6F-B9D9-01F64D1C1213}" destId="{F809122E-D1D5-4FF2-938E-121D8D071DDE}" srcOrd="0" destOrd="0" presId="urn:microsoft.com/office/officeart/2005/8/layout/hierarchy3"/>
    <dgm:cxn modelId="{4E2EA9A4-31C7-4441-AA4B-0BC4B6482A18}" type="presOf" srcId="{2D474B42-7044-4B6F-B9D9-01F64D1C1213}" destId="{97EAC472-8850-4AC6-9A52-7C7BED3443F6}" srcOrd="1" destOrd="0" presId="urn:microsoft.com/office/officeart/2005/8/layout/hierarchy3"/>
    <dgm:cxn modelId="{E5980E44-0A0A-42DD-9A03-1A4FBA518DD1}" srcId="{96809D74-6F13-4845-A102-64D8BAD5B3B6}" destId="{2D474B42-7044-4B6F-B9D9-01F64D1C1213}" srcOrd="0" destOrd="0" parTransId="{E0DB26F0-FF2C-4FD2-8B38-C546F59F111D}" sibTransId="{9EFB4AB4-968F-4249-9269-94BF0B797FBC}"/>
    <dgm:cxn modelId="{0ADFB77E-A029-4508-84B5-EECBA89D7153}" type="presParOf" srcId="{2EFAE34A-66BC-403E-BAEB-9F80D6057CE9}" destId="{74645B91-806E-41DE-A8B9-2940AA311D8A}" srcOrd="0" destOrd="0" presId="urn:microsoft.com/office/officeart/2005/8/layout/hierarchy3"/>
    <dgm:cxn modelId="{06F59BC2-61AE-4905-A413-A735725323ED}" type="presParOf" srcId="{74645B91-806E-41DE-A8B9-2940AA311D8A}" destId="{56BF194E-8B03-4D46-A23D-103040F73548}" srcOrd="0" destOrd="0" presId="urn:microsoft.com/office/officeart/2005/8/layout/hierarchy3"/>
    <dgm:cxn modelId="{BCB3D080-5AEC-43A4-9444-9AB0B3CB7A93}" type="presParOf" srcId="{56BF194E-8B03-4D46-A23D-103040F73548}" destId="{F809122E-D1D5-4FF2-938E-121D8D071DDE}" srcOrd="0" destOrd="0" presId="urn:microsoft.com/office/officeart/2005/8/layout/hierarchy3"/>
    <dgm:cxn modelId="{41865A95-4EA0-47CD-8382-26829E7F668B}" type="presParOf" srcId="{56BF194E-8B03-4D46-A23D-103040F73548}" destId="{97EAC472-8850-4AC6-9A52-7C7BED3443F6}" srcOrd="1" destOrd="0" presId="urn:microsoft.com/office/officeart/2005/8/layout/hierarchy3"/>
    <dgm:cxn modelId="{35C346EA-67EA-4290-BE4E-A8EA5CE5C3DB}" type="presParOf" srcId="{74645B91-806E-41DE-A8B9-2940AA311D8A}" destId="{6F23C84C-F22E-467A-B62C-0FC53FF01EB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44E22C-08FB-4AA2-9787-4C3C3072EDAE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8E4797-65D9-4749-94C8-AAD46DA88C0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sz="1600" b="1" i="0" dirty="0" smtClean="0"/>
            <a:t>1. Security</a:t>
          </a:r>
          <a:r>
            <a:rPr lang="en-US" sz="1600" dirty="0" smtClean="0"/>
            <a:t>.</a:t>
          </a:r>
          <a:endParaRPr lang="en-US" sz="1600" dirty="0"/>
        </a:p>
      </dgm:t>
    </dgm:pt>
    <dgm:pt modelId="{C2D2DA94-296E-4C68-85E3-EC9349E2FB73}" type="parTrans" cxnId="{6FFDEFE2-8226-43C3-842C-CA741DDE8A74}">
      <dgm:prSet/>
      <dgm:spPr/>
      <dgm:t>
        <a:bodyPr/>
        <a:lstStyle/>
        <a:p>
          <a:endParaRPr lang="en-US"/>
        </a:p>
      </dgm:t>
    </dgm:pt>
    <dgm:pt modelId="{6CDCD414-589B-4BA9-84DB-2121325DAE31}" type="sibTrans" cxnId="{6FFDEFE2-8226-43C3-842C-CA741DDE8A74}">
      <dgm:prSet/>
      <dgm:spPr/>
      <dgm:t>
        <a:bodyPr/>
        <a:lstStyle/>
        <a:p>
          <a:endParaRPr lang="en-US"/>
        </a:p>
      </dgm:t>
    </dgm:pt>
    <dgm:pt modelId="{9313EBC8-885B-4722-A7C2-7228D6FC274D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600" b="1" i="0" smtClean="0"/>
            <a:t>2. Scalability</a:t>
          </a:r>
          <a:endParaRPr lang="en-US" sz="1600" dirty="0"/>
        </a:p>
      </dgm:t>
    </dgm:pt>
    <dgm:pt modelId="{83DD5FD9-FFDA-4E35-8E1E-DC47EF8FF636}" type="parTrans" cxnId="{0395ADFB-BCD9-41CD-B911-F493D4E12A17}">
      <dgm:prSet/>
      <dgm:spPr/>
      <dgm:t>
        <a:bodyPr/>
        <a:lstStyle/>
        <a:p>
          <a:endParaRPr lang="en-US"/>
        </a:p>
      </dgm:t>
    </dgm:pt>
    <dgm:pt modelId="{E2E0EBB0-B577-499C-AF85-9330D6D907CF}" type="sibTrans" cxnId="{0395ADFB-BCD9-41CD-B911-F493D4E12A17}">
      <dgm:prSet/>
      <dgm:spPr/>
      <dgm:t>
        <a:bodyPr/>
        <a:lstStyle/>
        <a:p>
          <a:endParaRPr lang="en-US"/>
        </a:p>
      </dgm:t>
    </dgm:pt>
    <dgm:pt modelId="{C3FBBDC6-01AE-4362-B0AD-5E106C07214B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600" b="1" i="0" dirty="0" smtClean="0"/>
            <a:t>3. Connect ability</a:t>
          </a:r>
          <a:endParaRPr lang="en-US" sz="1600" dirty="0"/>
        </a:p>
      </dgm:t>
    </dgm:pt>
    <dgm:pt modelId="{F45CB5B5-848E-4D6A-A921-ABFE547A06AA}" type="parTrans" cxnId="{CF491C85-DBC7-4543-89BC-B201CA424770}">
      <dgm:prSet/>
      <dgm:spPr/>
      <dgm:t>
        <a:bodyPr/>
        <a:lstStyle/>
        <a:p>
          <a:endParaRPr lang="en-US"/>
        </a:p>
      </dgm:t>
    </dgm:pt>
    <dgm:pt modelId="{E1FC2B94-F96F-4A8E-9186-A71C8789742B}" type="sibTrans" cxnId="{CF491C85-DBC7-4543-89BC-B201CA424770}">
      <dgm:prSet/>
      <dgm:spPr/>
      <dgm:t>
        <a:bodyPr/>
        <a:lstStyle/>
        <a:p>
          <a:endParaRPr lang="en-US"/>
        </a:p>
      </dgm:t>
    </dgm:pt>
    <dgm:pt modelId="{D0EAF76A-079B-458C-B07C-1964F90AC241}" type="pres">
      <dgm:prSet presAssocID="{9C44E22C-08FB-4AA2-9787-4C3C3072EDA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9DBDE-D5D7-415C-A1A0-641F75DCB172}" type="pres">
      <dgm:prSet presAssocID="{9C44E22C-08FB-4AA2-9787-4C3C3072EDAE}" presName="comp1" presStyleCnt="0"/>
      <dgm:spPr/>
    </dgm:pt>
    <dgm:pt modelId="{30FACD28-444E-4798-BC5E-AF8E8CC2A6AA}" type="pres">
      <dgm:prSet presAssocID="{9C44E22C-08FB-4AA2-9787-4C3C3072EDAE}" presName="circle1" presStyleLbl="node1" presStyleIdx="0" presStyleCnt="3"/>
      <dgm:spPr/>
      <dgm:t>
        <a:bodyPr/>
        <a:lstStyle/>
        <a:p>
          <a:endParaRPr lang="en-US"/>
        </a:p>
      </dgm:t>
    </dgm:pt>
    <dgm:pt modelId="{B40F91E5-83B9-462A-AB3B-CE5F6BB4F3D6}" type="pres">
      <dgm:prSet presAssocID="{9C44E22C-08FB-4AA2-9787-4C3C3072EDAE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413D9-3314-406F-A0BD-400F8CC5D6C1}" type="pres">
      <dgm:prSet presAssocID="{9C44E22C-08FB-4AA2-9787-4C3C3072EDAE}" presName="comp2" presStyleCnt="0"/>
      <dgm:spPr/>
    </dgm:pt>
    <dgm:pt modelId="{CDC041FC-1F22-4A68-B200-488F8AA8285C}" type="pres">
      <dgm:prSet presAssocID="{9C44E22C-08FB-4AA2-9787-4C3C3072EDAE}" presName="circle2" presStyleLbl="node1" presStyleIdx="1" presStyleCnt="3"/>
      <dgm:spPr/>
      <dgm:t>
        <a:bodyPr/>
        <a:lstStyle/>
        <a:p>
          <a:endParaRPr lang="en-US"/>
        </a:p>
      </dgm:t>
    </dgm:pt>
    <dgm:pt modelId="{DDEF9F41-4C93-4967-A03E-73A5D0867625}" type="pres">
      <dgm:prSet presAssocID="{9C44E22C-08FB-4AA2-9787-4C3C3072EDAE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9D68C-FFCB-4038-AABA-9FC0F82FB076}" type="pres">
      <dgm:prSet presAssocID="{9C44E22C-08FB-4AA2-9787-4C3C3072EDAE}" presName="comp3" presStyleCnt="0"/>
      <dgm:spPr/>
    </dgm:pt>
    <dgm:pt modelId="{243C4433-396C-4C74-AEED-FFBED67228BF}" type="pres">
      <dgm:prSet presAssocID="{9C44E22C-08FB-4AA2-9787-4C3C3072EDAE}" presName="circle3" presStyleLbl="node1" presStyleIdx="2" presStyleCnt="3" custScaleX="154312" custScaleY="93041"/>
      <dgm:spPr/>
      <dgm:t>
        <a:bodyPr/>
        <a:lstStyle/>
        <a:p>
          <a:endParaRPr lang="en-US"/>
        </a:p>
      </dgm:t>
    </dgm:pt>
    <dgm:pt modelId="{D6A09FB3-C7E9-465D-BFCB-C31D6114DD80}" type="pres">
      <dgm:prSet presAssocID="{9C44E22C-08FB-4AA2-9787-4C3C3072EDAE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FDEFE2-8226-43C3-842C-CA741DDE8A74}" srcId="{9C44E22C-08FB-4AA2-9787-4C3C3072EDAE}" destId="{AA8E4797-65D9-4749-94C8-AAD46DA88C04}" srcOrd="0" destOrd="0" parTransId="{C2D2DA94-296E-4C68-85E3-EC9349E2FB73}" sibTransId="{6CDCD414-589B-4BA9-84DB-2121325DAE31}"/>
    <dgm:cxn modelId="{CF491C85-DBC7-4543-89BC-B201CA424770}" srcId="{9C44E22C-08FB-4AA2-9787-4C3C3072EDAE}" destId="{C3FBBDC6-01AE-4362-B0AD-5E106C07214B}" srcOrd="2" destOrd="0" parTransId="{F45CB5B5-848E-4D6A-A921-ABFE547A06AA}" sibTransId="{E1FC2B94-F96F-4A8E-9186-A71C8789742B}"/>
    <dgm:cxn modelId="{0395ADFB-BCD9-41CD-B911-F493D4E12A17}" srcId="{9C44E22C-08FB-4AA2-9787-4C3C3072EDAE}" destId="{9313EBC8-885B-4722-A7C2-7228D6FC274D}" srcOrd="1" destOrd="0" parTransId="{83DD5FD9-FFDA-4E35-8E1E-DC47EF8FF636}" sibTransId="{E2E0EBB0-B577-499C-AF85-9330D6D907CF}"/>
    <dgm:cxn modelId="{AEE8AD00-5765-41C4-AEA0-C6F54769B1DA}" type="presOf" srcId="{9313EBC8-885B-4722-A7C2-7228D6FC274D}" destId="{DDEF9F41-4C93-4967-A03E-73A5D0867625}" srcOrd="1" destOrd="0" presId="urn:microsoft.com/office/officeart/2005/8/layout/venn2"/>
    <dgm:cxn modelId="{65A7BEE3-CE58-4E55-BC78-00828A7F164D}" type="presOf" srcId="{9C44E22C-08FB-4AA2-9787-4C3C3072EDAE}" destId="{D0EAF76A-079B-458C-B07C-1964F90AC241}" srcOrd="0" destOrd="0" presId="urn:microsoft.com/office/officeart/2005/8/layout/venn2"/>
    <dgm:cxn modelId="{D3199A91-CC12-4B89-8C6F-C4FE6CAEF543}" type="presOf" srcId="{C3FBBDC6-01AE-4362-B0AD-5E106C07214B}" destId="{D6A09FB3-C7E9-465D-BFCB-C31D6114DD80}" srcOrd="1" destOrd="0" presId="urn:microsoft.com/office/officeart/2005/8/layout/venn2"/>
    <dgm:cxn modelId="{3951DEA9-9F36-4C24-A990-DFB31864AF1E}" type="presOf" srcId="{C3FBBDC6-01AE-4362-B0AD-5E106C07214B}" destId="{243C4433-396C-4C74-AEED-FFBED67228BF}" srcOrd="0" destOrd="0" presId="urn:microsoft.com/office/officeart/2005/8/layout/venn2"/>
    <dgm:cxn modelId="{9D2F56EC-30D0-4C53-AC47-18AA2E639B15}" type="presOf" srcId="{AA8E4797-65D9-4749-94C8-AAD46DA88C04}" destId="{B40F91E5-83B9-462A-AB3B-CE5F6BB4F3D6}" srcOrd="1" destOrd="0" presId="urn:microsoft.com/office/officeart/2005/8/layout/venn2"/>
    <dgm:cxn modelId="{37B490FE-9B15-432E-8ACF-330C146C397C}" type="presOf" srcId="{9313EBC8-885B-4722-A7C2-7228D6FC274D}" destId="{CDC041FC-1F22-4A68-B200-488F8AA8285C}" srcOrd="0" destOrd="0" presId="urn:microsoft.com/office/officeart/2005/8/layout/venn2"/>
    <dgm:cxn modelId="{74BA5CC2-A79E-4109-BB57-D01E80A85E68}" type="presOf" srcId="{AA8E4797-65D9-4749-94C8-AAD46DA88C04}" destId="{30FACD28-444E-4798-BC5E-AF8E8CC2A6AA}" srcOrd="0" destOrd="0" presId="urn:microsoft.com/office/officeart/2005/8/layout/venn2"/>
    <dgm:cxn modelId="{9A4A954B-AB16-4125-AA79-4A413B33A9F0}" type="presParOf" srcId="{D0EAF76A-079B-458C-B07C-1964F90AC241}" destId="{AA09DBDE-D5D7-415C-A1A0-641F75DCB172}" srcOrd="0" destOrd="0" presId="urn:microsoft.com/office/officeart/2005/8/layout/venn2"/>
    <dgm:cxn modelId="{99585974-32F3-4A2F-9177-93169E829D9B}" type="presParOf" srcId="{AA09DBDE-D5D7-415C-A1A0-641F75DCB172}" destId="{30FACD28-444E-4798-BC5E-AF8E8CC2A6AA}" srcOrd="0" destOrd="0" presId="urn:microsoft.com/office/officeart/2005/8/layout/venn2"/>
    <dgm:cxn modelId="{077F0B84-608C-4E96-9220-2507B93EE25B}" type="presParOf" srcId="{AA09DBDE-D5D7-415C-A1A0-641F75DCB172}" destId="{B40F91E5-83B9-462A-AB3B-CE5F6BB4F3D6}" srcOrd="1" destOrd="0" presId="urn:microsoft.com/office/officeart/2005/8/layout/venn2"/>
    <dgm:cxn modelId="{74E29A41-9642-46AD-A8A0-8596FBDB150C}" type="presParOf" srcId="{D0EAF76A-079B-458C-B07C-1964F90AC241}" destId="{075413D9-3314-406F-A0BD-400F8CC5D6C1}" srcOrd="1" destOrd="0" presId="urn:microsoft.com/office/officeart/2005/8/layout/venn2"/>
    <dgm:cxn modelId="{E76DCE2D-DFC8-46DF-9B04-440743D94F35}" type="presParOf" srcId="{075413D9-3314-406F-A0BD-400F8CC5D6C1}" destId="{CDC041FC-1F22-4A68-B200-488F8AA8285C}" srcOrd="0" destOrd="0" presId="urn:microsoft.com/office/officeart/2005/8/layout/venn2"/>
    <dgm:cxn modelId="{B68711A9-0828-44BB-B8D3-9C31476ED4D0}" type="presParOf" srcId="{075413D9-3314-406F-A0BD-400F8CC5D6C1}" destId="{DDEF9F41-4C93-4967-A03E-73A5D0867625}" srcOrd="1" destOrd="0" presId="urn:microsoft.com/office/officeart/2005/8/layout/venn2"/>
    <dgm:cxn modelId="{F0B42CB1-4944-49F8-BB2A-4E4CAFBCB671}" type="presParOf" srcId="{D0EAF76A-079B-458C-B07C-1964F90AC241}" destId="{71A9D68C-FFCB-4038-AABA-9FC0F82FB076}" srcOrd="2" destOrd="0" presId="urn:microsoft.com/office/officeart/2005/8/layout/venn2"/>
    <dgm:cxn modelId="{D3C3AA1F-537F-4F9D-B318-4A32862C8B94}" type="presParOf" srcId="{71A9D68C-FFCB-4038-AABA-9FC0F82FB076}" destId="{243C4433-396C-4C74-AEED-FFBED67228BF}" srcOrd="0" destOrd="0" presId="urn:microsoft.com/office/officeart/2005/8/layout/venn2"/>
    <dgm:cxn modelId="{5AEEB2C2-0187-4657-BF2B-3AE431D2C968}" type="presParOf" srcId="{71A9D68C-FFCB-4038-AABA-9FC0F82FB076}" destId="{D6A09FB3-C7E9-465D-BFCB-C31D6114DD8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0FBA3-596E-474E-8C9D-E14401AF794E}">
      <dsp:nvSpPr>
        <dsp:cNvPr id="0" name=""/>
        <dsp:cNvSpPr/>
      </dsp:nvSpPr>
      <dsp:spPr>
        <a:xfrm>
          <a:off x="0" y="-228606"/>
          <a:ext cx="4525962" cy="45259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DC727-90A7-48A3-BF7C-5D9CC09FF2E0}">
      <dsp:nvSpPr>
        <dsp:cNvPr id="0" name=""/>
        <dsp:cNvSpPr/>
      </dsp:nvSpPr>
      <dsp:spPr>
        <a:xfrm>
          <a:off x="2262981" y="-424308"/>
          <a:ext cx="5966619" cy="4525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2262981" y="-424308"/>
        <a:ext cx="5966619" cy="2149831"/>
      </dsp:txXfrm>
    </dsp:sp>
    <dsp:sp modelId="{547A603D-AFE2-460E-AC6A-3F1D42BE8F7B}">
      <dsp:nvSpPr>
        <dsp:cNvPr id="0" name=""/>
        <dsp:cNvSpPr/>
      </dsp:nvSpPr>
      <dsp:spPr>
        <a:xfrm flipH="1">
          <a:off x="2324788" y="-105137"/>
          <a:ext cx="113618" cy="2102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9439B-44AC-4198-9571-A58612239CF5}">
      <dsp:nvSpPr>
        <dsp:cNvPr id="0" name=""/>
        <dsp:cNvSpPr/>
      </dsp:nvSpPr>
      <dsp:spPr>
        <a:xfrm>
          <a:off x="2262981" y="0"/>
          <a:ext cx="5966619" cy="4299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Internet Protocol version 6 (IPv6) =Internetworking Protocol next generation (</a:t>
          </a:r>
          <a:r>
            <a:rPr lang="en-US" sz="2000" b="0" i="0" kern="1200" dirty="0" err="1" smtClean="0"/>
            <a:t>IPng</a:t>
          </a:r>
          <a:r>
            <a:rPr lang="en-US" sz="2000" b="0" i="0" kern="1200" dirty="0" smtClean="0"/>
            <a:t>)enabling a wider range of Internet-connected.</a:t>
          </a:r>
          <a:r>
            <a:rPr lang="en-US" sz="2000" b="0" i="0" u="none" kern="1200" dirty="0" smtClean="0"/>
            <a:t> Deployment of the IPv6 protocol began in 1999. </a:t>
          </a:r>
          <a:endParaRPr lang="en-US" sz="2000" b="0" kern="1200" dirty="0" smtClean="0"/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u="none" kern="1200" dirty="0" smtClean="0"/>
            <a:t> IPv6 addresses are 128-bit numbers and are conventionally expressed using hexadecimal format </a:t>
          </a:r>
          <a:endParaRPr lang="en-US" sz="2000" b="0" kern="1200" dirty="0" smtClean="0"/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u="none" kern="1200" dirty="0" smtClean="0"/>
            <a:t> 2001:0000:3238:DFE1:0063:0000:0000:FEFB </a:t>
          </a:r>
          <a:endParaRPr lang="en-US" sz="2000" b="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262981" y="0"/>
        <a:ext cx="5966619" cy="4299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9122E-D1D5-4FF2-938E-121D8D071DDE}">
      <dsp:nvSpPr>
        <dsp:cNvPr id="0" name=""/>
        <dsp:cNvSpPr/>
      </dsp:nvSpPr>
      <dsp:spPr>
        <a:xfrm>
          <a:off x="0" y="0"/>
          <a:ext cx="8229600" cy="822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Rule-1</a:t>
          </a:r>
          <a:endParaRPr lang="en-US" sz="4800" kern="1200" dirty="0"/>
        </a:p>
      </dsp:txBody>
      <dsp:txXfrm>
        <a:off x="24086" y="24086"/>
        <a:ext cx="8181428" cy="7741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9122E-D1D5-4FF2-938E-121D8D071DDE}">
      <dsp:nvSpPr>
        <dsp:cNvPr id="0" name=""/>
        <dsp:cNvSpPr/>
      </dsp:nvSpPr>
      <dsp:spPr>
        <a:xfrm>
          <a:off x="0" y="0"/>
          <a:ext cx="8229600" cy="822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Rule-2</a:t>
          </a:r>
          <a:endParaRPr lang="en-US" sz="4800" kern="1200" dirty="0"/>
        </a:p>
      </dsp:txBody>
      <dsp:txXfrm>
        <a:off x="24086" y="24086"/>
        <a:ext cx="8181428" cy="7741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9122E-D1D5-4FF2-938E-121D8D071DDE}">
      <dsp:nvSpPr>
        <dsp:cNvPr id="0" name=""/>
        <dsp:cNvSpPr/>
      </dsp:nvSpPr>
      <dsp:spPr>
        <a:xfrm>
          <a:off x="0" y="0"/>
          <a:ext cx="8229600" cy="822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Rule-3</a:t>
          </a:r>
          <a:endParaRPr lang="en-US" sz="4800" kern="1200" dirty="0"/>
        </a:p>
      </dsp:txBody>
      <dsp:txXfrm>
        <a:off x="24086" y="24086"/>
        <a:ext cx="8181428" cy="7741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ACD28-444E-4798-BC5E-AF8E8CC2A6AA}">
      <dsp:nvSpPr>
        <dsp:cNvPr id="0" name=""/>
        <dsp:cNvSpPr/>
      </dsp:nvSpPr>
      <dsp:spPr>
        <a:xfrm>
          <a:off x="1839190" y="0"/>
          <a:ext cx="4578927" cy="4578927"/>
        </a:xfrm>
        <a:prstGeom prst="ellipse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1. Security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3328487" y="228946"/>
        <a:ext cx="1600334" cy="686839"/>
      </dsp:txXfrm>
    </dsp:sp>
    <dsp:sp modelId="{CDC041FC-1F22-4A68-B200-488F8AA8285C}">
      <dsp:nvSpPr>
        <dsp:cNvPr id="0" name=""/>
        <dsp:cNvSpPr/>
      </dsp:nvSpPr>
      <dsp:spPr>
        <a:xfrm>
          <a:off x="2411556" y="1144731"/>
          <a:ext cx="3434195" cy="3434195"/>
        </a:xfrm>
        <a:prstGeom prst="ellipse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smtClean="0"/>
            <a:t>2. Scalability</a:t>
          </a:r>
          <a:endParaRPr lang="en-US" sz="1600" kern="1200" dirty="0"/>
        </a:p>
      </dsp:txBody>
      <dsp:txXfrm>
        <a:off x="3328487" y="1359368"/>
        <a:ext cx="1600334" cy="643911"/>
      </dsp:txXfrm>
    </dsp:sp>
    <dsp:sp modelId="{243C4433-396C-4C74-AEED-FFBED67228BF}">
      <dsp:nvSpPr>
        <dsp:cNvPr id="0" name=""/>
        <dsp:cNvSpPr/>
      </dsp:nvSpPr>
      <dsp:spPr>
        <a:xfrm>
          <a:off x="2362196" y="2369125"/>
          <a:ext cx="3532916" cy="2130139"/>
        </a:xfrm>
        <a:prstGeom prst="ellipse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3. Connect ability</a:t>
          </a:r>
          <a:endParaRPr lang="en-US" sz="1600" kern="1200" dirty="0"/>
        </a:p>
      </dsp:txBody>
      <dsp:txXfrm>
        <a:off x="2879579" y="2901660"/>
        <a:ext cx="2498149" cy="1065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816A4DF6-FCED-483E-A87A-62F42947EB7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816A4DF6-FCED-483E-A87A-62F42947EB7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816A4DF6-FCED-483E-A87A-62F42947EB7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816A4DF6-FCED-483E-A87A-62F42947EB7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16A4DF6-FCED-483E-A87A-62F42947EB78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52400"/>
            <a:ext cx="3124200" cy="1828800"/>
          </a:xfrm>
        </p:spPr>
        <p:txBody>
          <a:bodyPr>
            <a:norm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667000"/>
            <a:ext cx="5486400" cy="38862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Course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Code: CSE-0312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Course Name: </a:t>
            </a:r>
            <a:r>
              <a:rPr lang="en-US" sz="2000" dirty="0" smtClean="0">
                <a:solidFill>
                  <a:srgbClr val="002060"/>
                </a:solidFill>
              </a:rPr>
              <a:t>Computer Networking Lab  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Submitted </a:t>
            </a:r>
            <a:r>
              <a:rPr lang="en-US" sz="2000" b="1" dirty="0">
                <a:solidFill>
                  <a:srgbClr val="002060"/>
                </a:solidFill>
              </a:rPr>
              <a:t>To: Khan Md. </a:t>
            </a:r>
            <a:r>
              <a:rPr lang="en-US" sz="2000" b="1" dirty="0" err="1">
                <a:solidFill>
                  <a:srgbClr val="002060"/>
                </a:solidFill>
              </a:rPr>
              <a:t>Hasib</a:t>
            </a:r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Lecturer </a:t>
            </a:r>
            <a:r>
              <a:rPr lang="en-US" sz="2000" b="1" dirty="0" smtClean="0">
                <a:solidFill>
                  <a:srgbClr val="002060"/>
                </a:solidFill>
              </a:rPr>
              <a:t> Dept</a:t>
            </a:r>
            <a:r>
              <a:rPr lang="en-US" sz="2000" b="1" dirty="0">
                <a:solidFill>
                  <a:srgbClr val="002060"/>
                </a:solidFill>
              </a:rPr>
              <a:t>. Of CSE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State University Of </a:t>
            </a:r>
            <a:r>
              <a:rPr lang="en-US" sz="2000" b="1" dirty="0" smtClean="0">
                <a:solidFill>
                  <a:srgbClr val="002060"/>
                </a:solidFill>
              </a:rPr>
              <a:t>Bangladesh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Submitted </a:t>
            </a:r>
            <a:r>
              <a:rPr lang="en-US" sz="2000" b="1" dirty="0">
                <a:solidFill>
                  <a:srgbClr val="002060"/>
                </a:solidFill>
              </a:rPr>
              <a:t>By: </a:t>
            </a:r>
            <a:r>
              <a:rPr lang="en-US" sz="2000" dirty="0" smtClean="0">
                <a:solidFill>
                  <a:srgbClr val="002060"/>
                </a:solidFill>
              </a:rPr>
              <a:t>Abu </a:t>
            </a:r>
            <a:r>
              <a:rPr lang="en-US" sz="2000" dirty="0" err="1" smtClean="0">
                <a:solidFill>
                  <a:srgbClr val="002060"/>
                </a:solidFill>
              </a:rPr>
              <a:t>Noman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Farhad</a:t>
            </a:r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ID: </a:t>
            </a:r>
            <a:r>
              <a:rPr lang="en-US" sz="2000" b="1" dirty="0" smtClean="0">
                <a:solidFill>
                  <a:srgbClr val="002060"/>
                </a:solidFill>
              </a:rPr>
              <a:t>UG02-48-18-009</a:t>
            </a:r>
            <a:endParaRPr lang="en-US" sz="2000" b="1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52600" y="381000"/>
            <a:ext cx="67818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7620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IPv</a:t>
            </a:r>
            <a:r>
              <a:rPr lang="en-US" sz="4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361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304800"/>
            <a:ext cx="8382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28600" y="712857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3. </a:t>
            </a:r>
            <a:r>
              <a:rPr lang="en-US" sz="2800" b="1" dirty="0" smtClean="0"/>
              <a:t>Connect ability</a:t>
            </a:r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3200" b="1" dirty="0"/>
          </a:p>
          <a:p>
            <a:endParaRPr lang="en-US" sz="2000" b="1" dirty="0"/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94595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According to </a:t>
            </a:r>
            <a:r>
              <a:rPr lang="en-US" sz="2400" b="1" dirty="0"/>
              <a:t>a report put out by </a:t>
            </a:r>
            <a:r>
              <a:rPr lang="en-US" sz="2400" b="1" dirty="0" smtClean="0"/>
              <a:t>Gartner</a:t>
            </a:r>
            <a:r>
              <a:rPr lang="en-US" sz="2400" dirty="0"/>
              <a:t> </a:t>
            </a:r>
            <a:r>
              <a:rPr lang="en-US" sz="2400" dirty="0" smtClean="0"/>
              <a:t>25 </a:t>
            </a:r>
            <a:r>
              <a:rPr lang="en-US" sz="2400" dirty="0"/>
              <a:t>billion “things” will be connected to the internet by the year 2020. That’s a pretty incredible estimation, considering the same report notes that 4.9 billion devices will be connected in 2015. This purported 400% increase in growth in only five years sheds some light on how much exponential </a:t>
            </a:r>
            <a:r>
              <a:rPr lang="en-US" sz="2400" dirty="0" err="1"/>
              <a:t>IoT</a:t>
            </a:r>
            <a:r>
              <a:rPr lang="en-US" sz="2400" dirty="0"/>
              <a:t> growth we can expect to see in the next 10, 20, or even 50 </a:t>
            </a:r>
            <a:r>
              <a:rPr lang="en-US" sz="2400" dirty="0" smtClean="0"/>
              <a:t>years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06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304800"/>
            <a:ext cx="8382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28600" y="712857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IPv6 was adopted</a:t>
            </a:r>
          </a:p>
          <a:p>
            <a:pPr algn="ctr"/>
            <a:endParaRPr lang="en-US" sz="2800" b="1" dirty="0"/>
          </a:p>
          <a:p>
            <a:pPr algn="ctr"/>
            <a:endParaRPr lang="en-US" sz="3200" b="1" dirty="0"/>
          </a:p>
          <a:p>
            <a:endParaRPr lang="en-US" sz="2000" b="1" dirty="0"/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94595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use of address space is </a:t>
            </a:r>
            <a:r>
              <a:rPr lang="en-US" sz="2400" dirty="0" err="1"/>
              <a:t>inefficient.The</a:t>
            </a:r>
            <a:r>
              <a:rPr lang="en-US" sz="2400" dirty="0"/>
              <a:t> Internet must accommodate real-time audio and video transmission.IPv4 provided no security mechanism.IPv6 offers automatic addressing.</a:t>
            </a:r>
          </a:p>
        </p:txBody>
      </p:sp>
    </p:spTree>
    <p:extLst>
      <p:ext uri="{BB962C8B-B14F-4D97-AF65-F5344CB8AC3E}">
        <p14:creationId xmlns:p14="http://schemas.microsoft.com/office/powerpoint/2010/main" val="28228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304800"/>
            <a:ext cx="8382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28600" y="685800"/>
            <a:ext cx="8153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IPv6 Pros and Cons</a:t>
            </a:r>
          </a:p>
          <a:p>
            <a:pPr algn="ctr"/>
            <a:endParaRPr lang="en-US" sz="2800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3200" b="1" dirty="0"/>
          </a:p>
          <a:p>
            <a:endParaRPr lang="en-US" sz="2000" b="1" dirty="0"/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94595"/>
            <a:ext cx="8153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Pro: Much Larger Address Space. </a:t>
            </a:r>
            <a:r>
              <a:rPr lang="en-US" sz="2000" dirty="0" smtClean="0"/>
              <a:t>...</a:t>
            </a:r>
          </a:p>
          <a:p>
            <a:endParaRPr lang="en-US" sz="2000" dirty="0"/>
          </a:p>
          <a:p>
            <a:r>
              <a:rPr lang="en-US" sz="2000" dirty="0"/>
              <a:t>Pro: Virtually Unlimited Host Addresses per Prefix. ...</a:t>
            </a:r>
          </a:p>
          <a:p>
            <a:r>
              <a:rPr lang="en-US" sz="2000" dirty="0"/>
              <a:t>Pro: Stateless </a:t>
            </a:r>
            <a:r>
              <a:rPr lang="en-US" sz="2000" dirty="0" err="1"/>
              <a:t>Autoconfig</a:t>
            </a:r>
            <a:r>
              <a:rPr lang="en-US" sz="2000" dirty="0"/>
              <a:t>. </a:t>
            </a:r>
            <a:r>
              <a:rPr lang="en-US" sz="2000" dirty="0" smtClean="0"/>
              <a:t>...</a:t>
            </a:r>
          </a:p>
          <a:p>
            <a:endParaRPr lang="en-US" sz="2000" dirty="0"/>
          </a:p>
          <a:p>
            <a:r>
              <a:rPr lang="en-US" sz="2000" dirty="0"/>
              <a:t>Con: Harder to Fit Prefixes on Topology Drawings. </a:t>
            </a:r>
            <a:r>
              <a:rPr lang="en-US" sz="2000" dirty="0" smtClean="0"/>
              <a:t>...</a:t>
            </a:r>
          </a:p>
          <a:p>
            <a:endParaRPr lang="en-US" sz="2000" dirty="0"/>
          </a:p>
          <a:p>
            <a:r>
              <a:rPr lang="en-US" sz="2000" dirty="0"/>
              <a:t>Draw: No More IP Scanning. </a:t>
            </a:r>
            <a:r>
              <a:rPr lang="en-US" sz="2000" dirty="0" smtClean="0"/>
              <a:t>...</a:t>
            </a:r>
          </a:p>
          <a:p>
            <a:endParaRPr lang="en-US" sz="2000" dirty="0"/>
          </a:p>
          <a:p>
            <a:r>
              <a:rPr lang="en-US" sz="2000" dirty="0"/>
              <a:t>Con: Don't Forget to Enable IPv6 Routing. </a:t>
            </a:r>
            <a:r>
              <a:rPr lang="en-US" sz="2000" dirty="0" smtClean="0"/>
              <a:t>...</a:t>
            </a:r>
          </a:p>
          <a:p>
            <a:endParaRPr lang="en-US" sz="2000" dirty="0"/>
          </a:p>
          <a:p>
            <a:r>
              <a:rPr lang="en-US" sz="2000" dirty="0"/>
              <a:t>Pro: Automatic Link-Local Addressing. </a:t>
            </a:r>
            <a:r>
              <a:rPr lang="en-US" sz="2000" dirty="0" smtClean="0"/>
              <a:t>...</a:t>
            </a:r>
          </a:p>
          <a:p>
            <a:endParaRPr lang="en-US" sz="2000" dirty="0"/>
          </a:p>
          <a:p>
            <a:r>
              <a:rPr lang="en-US" sz="2000" dirty="0"/>
              <a:t>Con: Typing Long Addresses.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16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304800"/>
            <a:ext cx="8382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381000" y="755763"/>
            <a:ext cx="8153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sz="2800" dirty="0"/>
              <a:t>IPv6 has a bright future</a:t>
            </a:r>
          </a:p>
          <a:p>
            <a:pPr algn="ctr"/>
            <a:endParaRPr lang="en-US" sz="2800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3200" b="1" dirty="0"/>
          </a:p>
          <a:p>
            <a:endParaRPr lang="en-US" sz="2000" b="1" dirty="0"/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94595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allow us to build a more robust and reliable </a:t>
            </a:r>
            <a:r>
              <a:rPr lang="en-US" sz="2800" dirty="0" err="1"/>
              <a:t>Internet.simplify</a:t>
            </a:r>
            <a:r>
              <a:rPr lang="en-US" sz="2800" dirty="0"/>
              <a:t> the implementation and deployment of emergency response </a:t>
            </a:r>
            <a:r>
              <a:rPr lang="en-US" sz="2800" dirty="0" err="1"/>
              <a:t>networks.making</a:t>
            </a:r>
            <a:r>
              <a:rPr lang="en-US" sz="2800" dirty="0"/>
              <a:t> our lives safer &amp; more secure.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3113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2514600"/>
            <a:ext cx="86868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29718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Thank You All</a:t>
            </a:r>
            <a:endParaRPr lang="en-US" sz="4800" dirty="0"/>
          </a:p>
        </p:txBody>
      </p:sp>
      <p:sp>
        <p:nvSpPr>
          <p:cNvPr id="4" name="Right Arrow 3"/>
          <p:cNvSpPr/>
          <p:nvPr/>
        </p:nvSpPr>
        <p:spPr>
          <a:xfrm>
            <a:off x="5715000" y="2895600"/>
            <a:ext cx="20574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304800"/>
            <a:ext cx="2743200" cy="1066800"/>
          </a:xfrm>
        </p:spPr>
        <p:txBody>
          <a:bodyPr>
            <a:normAutofit/>
          </a:bodyPr>
          <a:lstStyle/>
          <a:p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sz="3600" b="1" dirty="0" smtClean="0"/>
              <a:t>Rule For IPv6 </a:t>
            </a:r>
            <a:r>
              <a:rPr lang="en-US" sz="3600" b="1" dirty="0"/>
              <a:t>Addressing </a:t>
            </a:r>
            <a:endParaRPr lang="en-US" sz="3600" b="1" dirty="0" smtClean="0"/>
          </a:p>
          <a:p>
            <a:r>
              <a:rPr lang="en-US" b="1" dirty="0"/>
              <a:t>IPv6 was adopted</a:t>
            </a:r>
            <a:endParaRPr lang="en-US" sz="2000" b="1" dirty="0" smtClean="0"/>
          </a:p>
          <a:p>
            <a:r>
              <a:rPr lang="en-US" b="1" dirty="0"/>
              <a:t>3 types of </a:t>
            </a:r>
            <a:r>
              <a:rPr lang="en-US" b="1" dirty="0" smtClean="0"/>
              <a:t>address</a:t>
            </a:r>
            <a:endParaRPr lang="en-US" sz="2000" b="1" dirty="0" smtClean="0"/>
          </a:p>
          <a:p>
            <a:r>
              <a:rPr lang="en-US" sz="3000" dirty="0"/>
              <a:t>IPv6 Pros and Cons</a:t>
            </a:r>
          </a:p>
          <a:p>
            <a:endParaRPr lang="en-US" sz="2000" b="1" dirty="0" smtClean="0"/>
          </a:p>
          <a:p>
            <a:r>
              <a:rPr lang="en-US" dirty="0"/>
              <a:t>  </a:t>
            </a:r>
            <a:r>
              <a:rPr lang="en-US" sz="4200" dirty="0"/>
              <a:t>future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228600"/>
            <a:ext cx="8382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533400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Outline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46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5486400" cy="1143000"/>
          </a:xfrm>
        </p:spPr>
        <p:txBody>
          <a:bodyPr/>
          <a:lstStyle/>
          <a:p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85763"/>
              </p:ext>
            </p:extLst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752600" y="304800"/>
            <a:ext cx="6553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0" y="5334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Introduction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700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0198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b="1" dirty="0"/>
              <a:t/>
            </a:r>
            <a:br>
              <a:rPr lang="en-US" sz="3200" b="1" dirty="0"/>
            </a:b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717184"/>
              </p:ext>
            </p:extLst>
          </p:nvPr>
        </p:nvGraphicFramePr>
        <p:xfrm>
          <a:off x="457200" y="17986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33400" y="228600"/>
            <a:ext cx="7696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3810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Rule For IPv6 Addressing </a:t>
            </a:r>
          </a:p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3352800"/>
            <a:ext cx="739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Rule.1:</a:t>
            </a:r>
            <a:r>
              <a:rPr lang="en-US" sz="2400" dirty="0"/>
              <a:t> Discard leading Zero(</a:t>
            </a:r>
            <a:r>
              <a:rPr lang="en-US" sz="2400" dirty="0" err="1"/>
              <a:t>es</a:t>
            </a:r>
            <a:r>
              <a:rPr lang="en-US" sz="2400" dirty="0"/>
              <a:t>):</a:t>
            </a:r>
          </a:p>
          <a:p>
            <a:r>
              <a:rPr lang="en-US" sz="2400" dirty="0"/>
              <a:t>In Block 5, 0063, the leading two 0s can be omitted, such as (5th block</a:t>
            </a:r>
            <a:r>
              <a:rPr lang="en-US" sz="2400" dirty="0" smtClean="0"/>
              <a:t>):</a:t>
            </a:r>
          </a:p>
          <a:p>
            <a:endParaRPr lang="en-US" sz="2400" dirty="0"/>
          </a:p>
          <a:p>
            <a:r>
              <a:rPr lang="en-US" sz="2400" dirty="0"/>
              <a:t>2001:0000:3238:DFE1:0063:0000:0000:FEFB 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2001:0000:3238:DFE1:63:0000:0000:FEFB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1447800" y="55626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5000" y="274638"/>
            <a:ext cx="60198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b="1" smtClean="0"/>
              <a:t/>
            </a:r>
            <a:br>
              <a:rPr lang="en-US" sz="3200" b="1" smtClean="0"/>
            </a:br>
            <a:endParaRPr lang="en-US" b="1" dirty="0"/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835110"/>
              </p:ext>
            </p:extLst>
          </p:nvPr>
        </p:nvGraphicFramePr>
        <p:xfrm>
          <a:off x="457200" y="17986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33400" y="228600"/>
            <a:ext cx="7696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3810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Rule For IPv6 Addressing </a:t>
            </a:r>
          </a:p>
          <a:p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352800"/>
            <a:ext cx="7391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Rule.2:</a:t>
            </a:r>
            <a:r>
              <a:rPr lang="en-US" sz="2800" dirty="0"/>
              <a:t> If two of more blocks contain consecutive zeroes, omit them all and replace with double colon sign </a:t>
            </a:r>
            <a:r>
              <a:rPr lang="en-US" sz="2800" b="1" dirty="0"/>
              <a:t>:: , </a:t>
            </a:r>
            <a:r>
              <a:rPr lang="en-US" sz="2800" dirty="0"/>
              <a:t>such as (6th and 7th block):</a:t>
            </a:r>
          </a:p>
          <a:p>
            <a:r>
              <a:rPr lang="en-US" sz="2800" dirty="0"/>
              <a:t>2001:0000:3238:DFE1:0063:0000:0000:FEFB 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      2001:0000:3238:DFE1:0063::FEFB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1295400" y="59436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05000" y="274638"/>
            <a:ext cx="60198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b="1" smtClean="0"/>
              <a:t/>
            </a:r>
            <a:br>
              <a:rPr lang="en-US" sz="3200" b="1" smtClean="0"/>
            </a:br>
            <a:endParaRPr lang="en-US" b="1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37450"/>
              </p:ext>
            </p:extLst>
          </p:nvPr>
        </p:nvGraphicFramePr>
        <p:xfrm>
          <a:off x="457200" y="17986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33400" y="228600"/>
            <a:ext cx="7696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3810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Rule For IPv6 Addressing </a:t>
            </a:r>
          </a:p>
          <a:p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971800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Consecutive blocks of zeroes can be replaced only once by </a:t>
            </a:r>
            <a:r>
              <a:rPr lang="en-US" sz="2800" b="1" dirty="0"/>
              <a:t>::</a:t>
            </a:r>
            <a:r>
              <a:rPr lang="en-US" sz="2800" dirty="0"/>
              <a:t> so if there are still blocks of zeroes in the address, they can be shrunk down to a single zero, such as (2nd block</a:t>
            </a:r>
            <a:r>
              <a:rPr lang="en-US" sz="2800" dirty="0" smtClean="0"/>
              <a:t>):</a:t>
            </a:r>
          </a:p>
          <a:p>
            <a:r>
              <a:rPr lang="en-US" sz="2800" dirty="0" smtClean="0"/>
              <a:t>2001:0000:3238:DFE1:0063:0000:0000:FEFB</a:t>
            </a:r>
          </a:p>
          <a:p>
            <a:r>
              <a:rPr lang="en-US" sz="2800" dirty="0" smtClean="0"/>
              <a:t>      </a:t>
            </a:r>
            <a:endParaRPr lang="en-US" sz="2800" dirty="0"/>
          </a:p>
          <a:p>
            <a:r>
              <a:rPr lang="en-US" sz="2800" dirty="0" smtClean="0"/>
              <a:t>     2001:0:3238:DFE1:0063:0000:0000:FEFB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>
            <a:off x="1066800" y="60198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978631"/>
              </p:ext>
            </p:extLst>
          </p:nvPr>
        </p:nvGraphicFramePr>
        <p:xfrm>
          <a:off x="429491" y="1593273"/>
          <a:ext cx="8257309" cy="4578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04800"/>
            <a:ext cx="8382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609600"/>
            <a:ext cx="8153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 Reasons Why IPv6 Is Important For the Internet Of Things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89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304800"/>
            <a:ext cx="8382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6096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1. Security</a:t>
            </a:r>
          </a:p>
          <a:p>
            <a:endParaRPr lang="en-US" sz="2000" b="1" dirty="0"/>
          </a:p>
          <a:p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994595"/>
            <a:ext cx="8153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With billions of new smart products being created every day,  security is an important thought in the back of all </a:t>
            </a:r>
            <a:r>
              <a:rPr lang="en-US" sz="2000" dirty="0" err="1"/>
              <a:t>IoT</a:t>
            </a:r>
            <a:r>
              <a:rPr lang="en-US" sz="2000" dirty="0"/>
              <a:t> engineers’ minds. Organizations and individuals have learned of the real and imminent threat that hackers pose in past years, but the </a:t>
            </a:r>
            <a:r>
              <a:rPr lang="en-US" sz="2000" dirty="0" err="1"/>
              <a:t>IoT</a:t>
            </a:r>
            <a:r>
              <a:rPr lang="en-US" sz="2000" dirty="0"/>
              <a:t> brings up a whole new line of security intricacies. Hacking a secure network and harvesting millions of credit card numbers is terrible—but if someone with ill intentions was to hack into a smart city, or a neighborhood of  smart houses, the outcome could be far more catastrophic. You can tell why </a:t>
            </a:r>
            <a:r>
              <a:rPr lang="en-US" sz="2000" b="1" dirty="0" err="1"/>
              <a:t>IoT</a:t>
            </a:r>
            <a:r>
              <a:rPr lang="en-US" sz="2000" b="1" dirty="0"/>
              <a:t> security</a:t>
            </a:r>
            <a:r>
              <a:rPr lang="en-US" sz="2000" dirty="0"/>
              <a:t> is very important—and the good news is that IPv6 offers better security solutions than its predecessor, largely due to </a:t>
            </a:r>
            <a:r>
              <a:rPr lang="en-US" sz="2000" dirty="0" err="1"/>
              <a:t>IPSec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35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304800"/>
            <a:ext cx="8382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609600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2. Scalability</a:t>
            </a:r>
          </a:p>
          <a:p>
            <a:pPr algn="ctr"/>
            <a:endParaRPr lang="en-US" sz="3200" b="1" dirty="0"/>
          </a:p>
          <a:p>
            <a:endParaRPr lang="en-US" sz="2000" b="1" dirty="0"/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94595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According to </a:t>
            </a:r>
            <a:r>
              <a:rPr lang="en-US" sz="2400" b="1" dirty="0"/>
              <a:t>a report put out by </a:t>
            </a:r>
            <a:r>
              <a:rPr lang="en-US" sz="2400" b="1" dirty="0" smtClean="0"/>
              <a:t>Gartner</a:t>
            </a:r>
            <a:r>
              <a:rPr lang="en-US" sz="2400" dirty="0"/>
              <a:t> </a:t>
            </a:r>
            <a:r>
              <a:rPr lang="en-US" sz="2400" dirty="0" smtClean="0"/>
              <a:t>25 </a:t>
            </a:r>
            <a:r>
              <a:rPr lang="en-US" sz="2400" dirty="0"/>
              <a:t>billion “things” will be connected to the internet by the year 2020. That’s a pretty incredible estimation, considering the same report notes that 4.9 billion devices will be connected in 2015. This purported 400% increase in growth in only five years sheds some light on how much exponential </a:t>
            </a:r>
            <a:r>
              <a:rPr lang="en-US" sz="2400" dirty="0" err="1"/>
              <a:t>IoT</a:t>
            </a:r>
            <a:r>
              <a:rPr lang="en-US" sz="2400" dirty="0"/>
              <a:t> growth we can expect to see in the next 10, 20, or even 50 </a:t>
            </a:r>
            <a:r>
              <a:rPr lang="en-US" sz="2400" dirty="0" smtClean="0"/>
              <a:t>years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14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600</TotalTime>
  <Words>316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Rockwell</vt:lpstr>
      <vt:lpstr>Wingdings 2</vt:lpstr>
      <vt:lpstr>Foundry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ADMIN</dc:creator>
  <cp:lastModifiedBy>WALTON</cp:lastModifiedBy>
  <cp:revision>48</cp:revision>
  <dcterms:created xsi:type="dcterms:W3CDTF">2021-07-09T06:52:10Z</dcterms:created>
  <dcterms:modified xsi:type="dcterms:W3CDTF">2021-12-22T17:34:33Z</dcterms:modified>
</cp:coreProperties>
</file>