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  <p:sldMasterId id="214748371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18C1-03C4-413D-B286-0CC74CCC54D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4C272845-5937-4367-8174-4AB0C7E00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7840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17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609598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5169584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18C1-03C4-413D-B286-0CC74CCC54D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/>
          <a:lstStyle/>
          <a:p>
            <a:fld id="{4C272845-5937-4367-8174-4AB0C7E00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4239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18C1-03C4-413D-B286-0CC74CCC54D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/>
          <a:lstStyle/>
          <a:p>
            <a:fld id="{4C272845-5937-4367-8174-4AB0C7E00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836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18C1-03C4-413D-B286-0CC74CCC54D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4C272845-5937-4367-8174-4AB0C7E0023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459956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4711616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300150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18C1-03C4-413D-B286-0CC74CCC54D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4C272845-5937-4367-8174-4AB0C7E00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7304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18C1-03C4-413D-B286-0CC74CCC54D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2845-5937-4367-8174-4AB0C7E00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3368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18C1-03C4-413D-B286-0CC74CCC54D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2845-5937-4367-8174-4AB0C7E00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08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18C1-03C4-413D-B286-0CC74CCC54D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2845-5937-4367-8174-4AB0C7E00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984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0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77" y="5543428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88"/>
            <a:ext cx="2057400" cy="365125"/>
          </a:xfrm>
        </p:spPr>
        <p:txBody>
          <a:bodyPr/>
          <a:lstStyle/>
          <a:p>
            <a:fld id="{741218C1-03C4-413D-B286-0CC74CCC54D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951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5398634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C272845-5937-4367-8174-4AB0C7E00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9959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3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3" y="4394044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18C1-03C4-413D-B286-0CC74CCC54D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2845-5937-4367-8174-4AB0C7E00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739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6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4" y="286990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2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753234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5" y="2336878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3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3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8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2336877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5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2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8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4" y="4711621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4" y="609602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5169588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1131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0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1162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603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0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0993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18C1-03C4-413D-B286-0CC74CCC54D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/>
          <a:lstStyle/>
          <a:p>
            <a:fld id="{4C272845-5937-4367-8174-4AB0C7E00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3910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4711620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5300154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0993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3" y="3022678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8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9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9" y="3022678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41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1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1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0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1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0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4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79" y="5543432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602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2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3" y="5936193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5" y="5398638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4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4" y="4394046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0685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746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8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5" y="286990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7432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3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0507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753236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6" y="2336880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5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5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9358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18C1-03C4-413D-B286-0CC74CCC54D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2845-5937-4367-8174-4AB0C7E00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227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7058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113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80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2336878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6324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6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3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9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218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4" y="4711623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4" y="609604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5169590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11316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0165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2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1162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111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605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2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0993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373428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22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5300156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0993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8869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4" y="3022680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80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20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20" y="3022680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208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2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2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1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2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1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4628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2336874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18C1-03C4-413D-B286-0CC74CCC54D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2845-5937-4367-8174-4AB0C7E00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2232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1590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6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80" y="5543434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604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4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3" y="5936195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6" y="5398640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9886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5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5" y="4394048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8423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7999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80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6" y="286990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986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4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391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4" y="753238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7" y="2336882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7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7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925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1469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5378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80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5" y="2336878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333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18C1-03C4-413D-B286-0CC74CCC54D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2845-5937-4367-8174-4AB0C7E00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1956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7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4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9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2067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4" y="4711625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4" y="609606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5169592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11318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0607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4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1162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4527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607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4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0993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897023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4711624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5300158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0993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8646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5" y="3022682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82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21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21" y="3022682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517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43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3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3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2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3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2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1729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90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8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81" y="5543436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606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6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3" y="5936197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7" y="5398642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4545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18C1-03C4-413D-B286-0CC74CCC54D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2845-5937-4367-8174-4AB0C7E00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4314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2336873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18C1-03C4-413D-B286-0CC74CCC54D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2845-5937-4367-8174-4AB0C7E00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1840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4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18C1-03C4-413D-B286-0CC74CCC54D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2845-5937-4367-8174-4AB0C7E00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5701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218C1-03C4-413D-B286-0CC74CCC54D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72845-5937-4367-8174-4AB0C7E00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3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3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5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5" y="753234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osisbd.com/" TargetMode="Externa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819399"/>
            <a:ext cx="7010400" cy="1219201"/>
          </a:xfr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000" dirty="0" smtClean="0"/>
              <a:t>Enosis </a:t>
            </a:r>
            <a:r>
              <a:rPr lang="en-US" sz="4000" dirty="0" smtClean="0"/>
              <a:t>Solutions Company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510241" y="5511727"/>
            <a:ext cx="6108101" cy="50873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752600" y="0"/>
            <a:ext cx="4800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SENIOR SOFTWARE QA ENGINEER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73346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6200" y="1295400"/>
            <a:ext cx="4800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 Qualifications &amp; Requirements: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1905000" y="152400"/>
            <a:ext cx="4800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SENIOR SOFTWRE QA ENGINEER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057400" y="2286000"/>
            <a:ext cx="6324600" cy="336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1.B.Sc or </a:t>
            </a:r>
            <a:r>
              <a:rPr lang="en-US" b="1" dirty="0" err="1" smtClean="0"/>
              <a:t>M.Sc</a:t>
            </a:r>
            <a:r>
              <a:rPr lang="en-US" b="1" dirty="0" smtClean="0"/>
              <a:t> in Computer Science/Engineering or </a:t>
            </a:r>
            <a:r>
              <a:rPr lang="en-US" b="1" dirty="0" err="1" smtClean="0"/>
              <a:t>equ</a:t>
            </a:r>
            <a:r>
              <a:rPr lang="en-US" b="1" dirty="0" smtClean="0"/>
              <a:t>         </a:t>
            </a:r>
            <a:r>
              <a:rPr lang="en-US" b="1" dirty="0" err="1" smtClean="0"/>
              <a:t>ivalent</a:t>
            </a:r>
            <a:r>
              <a:rPr lang="en-US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2. Excellent skills in analyzing and solving complex, multi-step problems.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3. Possess an investigative attitude while testing the product.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4. Ability to visualize real-time business situations and scenarios.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52600" y="0"/>
            <a:ext cx="4800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SOFTWARE QA ENGINEER</a:t>
            </a:r>
            <a:endParaRPr lang="en-US" sz="2000" dirty="0"/>
          </a:p>
        </p:txBody>
      </p:sp>
      <p:sp>
        <p:nvSpPr>
          <p:cNvPr id="3" name="Rounded Rectangle 2"/>
          <p:cNvSpPr/>
          <p:nvPr/>
        </p:nvSpPr>
        <p:spPr>
          <a:xfrm>
            <a:off x="76200" y="1371600"/>
            <a:ext cx="472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Qualifications &amp; Requirements: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209800"/>
            <a:ext cx="79248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1.B.Sc or </a:t>
            </a:r>
            <a:r>
              <a:rPr lang="en-US" b="1" dirty="0" err="1" smtClean="0"/>
              <a:t>M.Sc</a:t>
            </a:r>
            <a:r>
              <a:rPr lang="en-US" b="1" dirty="0" smtClean="0"/>
              <a:t> in Computer Science/Engineering or equivalent.        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2. Must have strong knowledge of any major programming language, like C/C++, C#, Java, PHP, Python, etc.        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3.Must be familiar with any relational database, like Microsoft SQL Server, </a:t>
            </a:r>
            <a:r>
              <a:rPr lang="en-US" b="1" dirty="0" err="1" smtClean="0"/>
              <a:t>MySQL</a:t>
            </a:r>
            <a:r>
              <a:rPr lang="en-US" b="1" dirty="0" smtClean="0"/>
              <a:t>, Oracle, etc.       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4. Must have strong knowledge of SQL.        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5.Must be familiar with any IDE, like Microsoft Visual Studio, Eclipse, </a:t>
            </a:r>
            <a:r>
              <a:rPr lang="en-US" b="1" dirty="0" err="1" smtClean="0"/>
              <a:t>Netbeans</a:t>
            </a:r>
            <a:r>
              <a:rPr lang="en-US" b="1" dirty="0" smtClean="0"/>
              <a:t>, etc.        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6.Must have good knowledge of object oriented software development.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09800" y="76200"/>
            <a:ext cx="4953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Application Instructions: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438400"/>
            <a:ext cx="6934200" cy="253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If you meet the above requirements, please send us your updated resume to the following email </a:t>
            </a:r>
            <a:r>
              <a:rPr lang="en-US" b="1" dirty="0" err="1" smtClean="0"/>
              <a:t>address:career@enosisbd.com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Please write in the subject “Application for Software QA </a:t>
            </a:r>
            <a:r>
              <a:rPr lang="en-US" b="1" dirty="0" err="1" smtClean="0"/>
              <a:t>Engineer”Only</a:t>
            </a:r>
            <a:r>
              <a:rPr lang="en-US" b="1" dirty="0" smtClean="0"/>
              <a:t> short listed candidates will be called for interview.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43200" y="3200400"/>
            <a:ext cx="3581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Thank You</a:t>
            </a:r>
            <a:endParaRPr lang="en-US" sz="5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Submitted To: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819400" y="838200"/>
            <a:ext cx="5105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Khan Md. </a:t>
            </a:r>
            <a:r>
              <a:rPr lang="en-US" sz="2800" dirty="0" err="1" smtClean="0"/>
              <a:t>Hasib</a:t>
            </a:r>
            <a:endParaRPr lang="en-US" sz="2800" dirty="0" smtClean="0"/>
          </a:p>
          <a:p>
            <a:r>
              <a:rPr lang="en-US" sz="2800" dirty="0" smtClean="0"/>
              <a:t>Lecturer,</a:t>
            </a:r>
          </a:p>
          <a:p>
            <a:r>
              <a:rPr lang="en-US" sz="2800" dirty="0" smtClean="0"/>
              <a:t>Department of CSE, SUB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2004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Submitted By: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3733800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Name:Abu</a:t>
            </a:r>
            <a:r>
              <a:rPr lang="en-US" sz="2800" dirty="0" smtClean="0"/>
              <a:t> </a:t>
            </a:r>
            <a:r>
              <a:rPr lang="en-US" sz="2800" dirty="0" err="1" smtClean="0"/>
              <a:t>Noman</a:t>
            </a:r>
            <a:r>
              <a:rPr lang="en-US" sz="2800" dirty="0" smtClean="0"/>
              <a:t> </a:t>
            </a:r>
            <a:r>
              <a:rPr lang="en-US" sz="2800" dirty="0" err="1" smtClean="0"/>
              <a:t>Farhad</a:t>
            </a:r>
            <a:endParaRPr lang="en-US" sz="2800" dirty="0" smtClean="0"/>
          </a:p>
          <a:p>
            <a:r>
              <a:rPr lang="en-US" sz="2800" dirty="0" smtClean="0"/>
              <a:t>ID: UG02-48-18-009</a:t>
            </a:r>
          </a:p>
          <a:p>
            <a:r>
              <a:rPr lang="en-US" sz="2800" dirty="0" smtClean="0"/>
              <a:t>Batch: 48th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0"/>
            <a:ext cx="3276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066800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Enosis is a premier provider of software development and testing service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 flipH="1">
            <a:off x="457200" y="12192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1" y="2209800"/>
            <a:ext cx="76199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Website                                            </a:t>
            </a:r>
            <a:r>
              <a:rPr lang="en-US" dirty="0" smtClean="0">
                <a:hlinkClick r:id="rId2"/>
              </a:rPr>
              <a:t>http://www.enosisbd.com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Industry                                            Information Technology &amp; Services</a:t>
            </a:r>
          </a:p>
          <a:p>
            <a:endParaRPr lang="en-US" dirty="0"/>
          </a:p>
          <a:p>
            <a:r>
              <a:rPr lang="en-US" dirty="0" smtClean="0"/>
              <a:t>Company Size                                   2001-500 Employees</a:t>
            </a:r>
          </a:p>
          <a:p>
            <a:endParaRPr lang="en-US" dirty="0"/>
          </a:p>
          <a:p>
            <a:r>
              <a:rPr lang="en-US" dirty="0" smtClean="0"/>
              <a:t>Headquarters                                    </a:t>
            </a:r>
            <a:r>
              <a:rPr lang="en-US" dirty="0" err="1" smtClean="0"/>
              <a:t>Dhaka,BD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Type                                                  Privately Held</a:t>
            </a:r>
          </a:p>
          <a:p>
            <a:endParaRPr lang="en-US" dirty="0"/>
          </a:p>
          <a:p>
            <a:r>
              <a:rPr lang="en-US" dirty="0" smtClean="0"/>
              <a:t>Founded                                             0001</a:t>
            </a:r>
          </a:p>
          <a:p>
            <a:endParaRPr lang="en-US" dirty="0" smtClean="0"/>
          </a:p>
          <a:p>
            <a:r>
              <a:rPr lang="en-US" dirty="0" smtClean="0"/>
              <a:t>Specialties                                          Web &amp; Desktop Application        					     Development and Testing.</a:t>
            </a:r>
          </a:p>
          <a:p>
            <a:endParaRPr lang="en-US" dirty="0"/>
          </a:p>
        </p:txBody>
      </p:sp>
      <p:sp>
        <p:nvSpPr>
          <p:cNvPr id="8" name="Oval 7"/>
          <p:cNvSpPr/>
          <p:nvPr/>
        </p:nvSpPr>
        <p:spPr>
          <a:xfrm flipH="1">
            <a:off x="533400" y="23622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H="1">
            <a:off x="533400" y="28956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H="1">
            <a:off x="533400" y="56388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flipH="1">
            <a:off x="533400" y="51054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>
            <a:off x="533400" y="44958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>
            <a:off x="533400" y="39624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8600" y="914400"/>
            <a:ext cx="1981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Services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981200"/>
            <a:ext cx="7543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Custom Software Development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Web Application Development 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Mobile Application Development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Quality Assurance &amp; Testing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SOFTWARE TECHNICAL LEAD (PYTHON WEB) Department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PROJECT LEAD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.NET DEVELOPER 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 flipH="1">
            <a:off x="1143000" y="22098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H="1">
            <a:off x="1143000" y="28194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H="1">
            <a:off x="1219200" y="60960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H="1">
            <a:off x="1143000" y="33528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flipH="1">
            <a:off x="1143000" y="38862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>
            <a:off x="1143000" y="44196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>
            <a:off x="1143000" y="55626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6096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Clients</a:t>
            </a:r>
            <a:endParaRPr lang="en-US" sz="3200" dirty="0"/>
          </a:p>
        </p:txBody>
      </p:sp>
      <p:pic>
        <p:nvPicPr>
          <p:cNvPr id="3" name="Picture 2" descr="enosis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1"/>
            <a:ext cx="8153400" cy="1066799"/>
          </a:xfrm>
          <a:prstGeom prst="rect">
            <a:avLst/>
          </a:prstGeom>
        </p:spPr>
      </p:pic>
      <p:pic>
        <p:nvPicPr>
          <p:cNvPr id="4" name="Picture 3" descr="Enosi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1800"/>
            <a:ext cx="8305800" cy="990600"/>
          </a:xfrm>
          <a:prstGeom prst="rect">
            <a:avLst/>
          </a:prstGeom>
        </p:spPr>
      </p:pic>
      <p:pic>
        <p:nvPicPr>
          <p:cNvPr id="6" name="Picture 5" descr="E-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7200"/>
            <a:ext cx="8382000" cy="762000"/>
          </a:xfrm>
          <a:prstGeom prst="rect">
            <a:avLst/>
          </a:prstGeom>
        </p:spPr>
      </p:pic>
      <p:pic>
        <p:nvPicPr>
          <p:cNvPr id="7" name="Picture 6" descr="E-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315544"/>
            <a:ext cx="8458200" cy="1237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1066800"/>
            <a:ext cx="1981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Main Objective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2770162"/>
            <a:ext cx="678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A top tier software development team assisting owners and decision makers to implement digital initiatives to achieve lasting financial success.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 flipH="1">
            <a:off x="1752600" y="29718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05000" y="0"/>
            <a:ext cx="3581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Software Development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1447800"/>
            <a:ext cx="4724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 Qualifications &amp; Requirements: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120927"/>
            <a:ext cx="77724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/>
              <a:t>1.B.Sc or </a:t>
            </a:r>
            <a:r>
              <a:rPr lang="en-US" sz="1400" b="1" dirty="0" err="1" smtClean="0"/>
              <a:t>M.Sc</a:t>
            </a:r>
            <a:r>
              <a:rPr lang="en-US" sz="1400" b="1" dirty="0" smtClean="0"/>
              <a:t> in Computer Science/ Engineering or equivalent.            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/>
              <a:t>2.Proven experience of leading a team of software engineers.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/>
              <a:t>       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/>
              <a:t>3. Must have working experience of building web application using any of the </a:t>
            </a:r>
            <a:r>
              <a:rPr lang="en-US" sz="1400" b="1" dirty="0" err="1" smtClean="0"/>
              <a:t>.Net</a:t>
            </a:r>
            <a:r>
              <a:rPr lang="en-US" sz="1400" b="1" dirty="0" smtClean="0"/>
              <a:t> Framework like </a:t>
            </a:r>
            <a:r>
              <a:rPr lang="en-US" sz="1400" b="1" dirty="0" err="1" smtClean="0"/>
              <a:t>Asp.Net</a:t>
            </a:r>
            <a:r>
              <a:rPr lang="en-US" sz="1400" b="1" dirty="0" smtClean="0"/>
              <a:t> MVC, </a:t>
            </a:r>
            <a:r>
              <a:rPr lang="en-US" sz="1400" b="1" dirty="0" err="1" smtClean="0"/>
              <a:t>Asp.Net</a:t>
            </a:r>
            <a:r>
              <a:rPr lang="en-US" sz="1400" b="1" dirty="0" smtClean="0"/>
              <a:t>  Razor Pages, </a:t>
            </a:r>
            <a:r>
              <a:rPr lang="en-US" sz="1400" b="1" dirty="0" err="1" smtClean="0"/>
              <a:t>Blazor</a:t>
            </a:r>
            <a:r>
              <a:rPr lang="en-US" sz="1400" b="1" dirty="0" smtClean="0"/>
              <a:t>, etc.</a:t>
            </a:r>
          </a:p>
          <a:p>
            <a:pPr>
              <a:lnSpc>
                <a:spcPct val="150000"/>
              </a:lnSpc>
            </a:pPr>
            <a:endParaRPr lang="en-US" sz="1400" b="1" dirty="0" smtClean="0"/>
          </a:p>
          <a:p>
            <a:pPr>
              <a:lnSpc>
                <a:spcPct val="150000"/>
              </a:lnSpc>
            </a:pPr>
            <a:r>
              <a:rPr lang="en-US" sz="1400" b="1" dirty="0" smtClean="0"/>
              <a:t>4. Must have working experience with HTML, CSS, JavaScript, and any Front-End framework/library like Angular, </a:t>
            </a:r>
            <a:r>
              <a:rPr lang="en-US" sz="1400" b="1" dirty="0" err="1" smtClean="0"/>
              <a:t>AngularJS</a:t>
            </a:r>
            <a:r>
              <a:rPr lang="en-US" sz="1400" b="1" dirty="0" smtClean="0"/>
              <a:t>, React, Vue.js.</a:t>
            </a:r>
          </a:p>
          <a:p>
            <a:pPr>
              <a:lnSpc>
                <a:spcPct val="150000"/>
              </a:lnSpc>
            </a:pPr>
            <a:endParaRPr lang="en-US" sz="1400" b="1" dirty="0"/>
          </a:p>
          <a:p>
            <a:pPr>
              <a:lnSpc>
                <a:spcPct val="150000"/>
              </a:lnSpc>
            </a:pPr>
            <a:r>
              <a:rPr lang="en-US" sz="1400" b="1" dirty="0" smtClean="0"/>
              <a:t>5.Must be familiar with any relational database, like Microsoft SQL Server, </a:t>
            </a:r>
            <a:r>
              <a:rPr lang="en-US" sz="1400" b="1" dirty="0" err="1" smtClean="0"/>
              <a:t>MySQL</a:t>
            </a:r>
            <a:r>
              <a:rPr lang="en-US" sz="1400" b="1" dirty="0" smtClean="0"/>
              <a:t>, Oracle, etc.</a:t>
            </a:r>
            <a:endParaRPr lang="en-US" sz="1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752600" y="0"/>
            <a:ext cx="3886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PROJECT LEAD Department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0" y="1371600"/>
            <a:ext cx="495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Qualifications &amp; Requirements: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2133600"/>
            <a:ext cx="7010400" cy="4611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err="1" smtClean="0"/>
              <a:t>B.Sc</a:t>
            </a:r>
            <a:r>
              <a:rPr lang="en-US" b="1" dirty="0" smtClean="0"/>
              <a:t> or </a:t>
            </a:r>
            <a:r>
              <a:rPr lang="en-US" b="1" dirty="0" err="1" smtClean="0"/>
              <a:t>M.Sc</a:t>
            </a:r>
            <a:r>
              <a:rPr lang="en-US" b="1" dirty="0" smtClean="0"/>
              <a:t> in Computer Science/Engineering or equivalent.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/>
              <a:t>Proven experience of leading a team of software Engineers including performance, development and disciplinary issues.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/>
              <a:t> Must be familiar with any major programming language like C/C++, C#, Java, PHP, etc.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/>
              <a:t> Must be familiar with any relational database like MS SQL, </a:t>
            </a:r>
            <a:r>
              <a:rPr lang="en-US" b="1" dirty="0" err="1" smtClean="0"/>
              <a:t>MySQL</a:t>
            </a:r>
            <a:r>
              <a:rPr lang="en-US" b="1" dirty="0" smtClean="0"/>
              <a:t>, Oracle, etc.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/>
              <a:t>Must be familiar with any project management tools like MS Project, </a:t>
            </a:r>
            <a:r>
              <a:rPr lang="en-US" b="1" dirty="0" err="1" smtClean="0"/>
              <a:t>Jira</a:t>
            </a:r>
            <a:r>
              <a:rPr lang="en-US" b="1" dirty="0" smtClean="0"/>
              <a:t>, Teamwork, Pivotal, etc.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52600" y="0"/>
            <a:ext cx="3886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SENIOR SOFTWARE ENGINEER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0" y="1447800"/>
            <a:ext cx="4724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 Qualifications &amp; Requirements: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2209800"/>
            <a:ext cx="6858000" cy="336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 1.B.Sc or </a:t>
            </a:r>
            <a:r>
              <a:rPr lang="en-US" b="1" dirty="0" err="1" smtClean="0"/>
              <a:t>M.Sc</a:t>
            </a:r>
            <a:r>
              <a:rPr lang="en-US" b="1" dirty="0" smtClean="0"/>
              <a:t> in Computer Science/Engineering or equivalent.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2. Must have strong knowledge of C# and ASP.NET Web framework (ASP.NET MVC or ASP.NET Web Forms).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3. Must be familiar with any relational database, like Microsoft SQL Server, </a:t>
            </a:r>
            <a:r>
              <a:rPr lang="en-US" b="1" dirty="0" err="1" smtClean="0"/>
              <a:t>MySQL</a:t>
            </a:r>
            <a:r>
              <a:rPr lang="en-US" b="1" dirty="0" smtClean="0"/>
              <a:t>, Oracle, etc.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4. Must have strong knowledge of SQL.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5. Must be familiar with Microsoft Visual Studio IDE.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Berl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tf00001054_wac</Template>
  <TotalTime>159</TotalTime>
  <Words>592</Words>
  <Application>Microsoft Office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1_Berlin</vt:lpstr>
      <vt:lpstr>Berlin</vt:lpstr>
      <vt:lpstr>2_Berlin</vt:lpstr>
      <vt:lpstr>3_Berlin</vt:lpstr>
      <vt:lpstr>Enosis Solutions Company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Enosis Solutions Company</dc:title>
  <dc:creator>DELL</dc:creator>
  <cp:lastModifiedBy>DELL</cp:lastModifiedBy>
  <cp:revision>16</cp:revision>
  <dcterms:created xsi:type="dcterms:W3CDTF">2021-09-15T04:02:50Z</dcterms:created>
  <dcterms:modified xsi:type="dcterms:W3CDTF">2021-09-15T06:42:20Z</dcterms:modified>
</cp:coreProperties>
</file>