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BF91-7628-457B-8368-33F9B0C58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7CBE7-E084-4B05-859F-54EE38300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E11E5-5371-4E93-AF87-DFD008A5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3574-6E56-4A88-A600-EE7F3C5E9665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7547C-F8F7-4C92-A647-78CD485C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6C899-41CC-4493-9CE5-A5DCFDBA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A9FF-E7A5-44EE-950B-943437613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72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AF4D-C18F-4613-997A-1F361539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63A41-8CBB-4193-9F0A-CFC6773B7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90766-FF29-4A6D-A926-AFD36E10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3574-6E56-4A88-A600-EE7F3C5E9665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DB35F-9168-4F9B-A895-2E4055C6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1C94-6650-4283-BB94-0BD4279E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A9FF-E7A5-44EE-950B-943437613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58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EA552-3062-448F-BEF3-13DC5CEC7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8E1B3-D724-40CF-B8F6-254AF8EE4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35B99-7344-41E0-99B0-A36BCB63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3574-6E56-4A88-A600-EE7F3C5E9665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D2C72-EA5B-445B-922A-A2AE8AAC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4846F-A03C-41DE-8206-3C54E5E9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A9FF-E7A5-44EE-950B-943437613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46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AC90-8B90-42EF-BCBA-250A23FD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9B49-F07D-4AD6-B684-C3BA887C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3624-1481-4BDF-8B51-2CE93FCC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3574-6E56-4A88-A600-EE7F3C5E9665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665E6-BA83-4AF9-82C6-5818BB59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0BC2E-57E8-45F2-B494-20FDC552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A9FF-E7A5-44EE-950B-943437613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529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4B4F-A5E0-4084-A427-1582D7C7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3824-14BF-47EA-A104-BB791C5DC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A9E96-4E1F-4065-87FD-225D5884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3574-6E56-4A88-A600-EE7F3C5E9665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E9BC-7D93-4F0D-B9A1-B83B448C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5DC63-B485-4283-9D91-C3041E64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A9FF-E7A5-44EE-950B-943437613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38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53F0-50F2-4FDD-885F-1C786BD9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DA665-48AC-4593-BAB2-E4CB89013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F8DA6-D49F-47EB-83FD-C31F5B628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9F4B0-796E-4443-8347-5C1236EC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3574-6E56-4A88-A600-EE7F3C5E9665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E2EB5-9212-4278-88E2-68C26F10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7171F-A26E-4426-8622-4FFCB130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A9FF-E7A5-44EE-950B-943437613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38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3DD7-CAD3-4DE3-B470-AAF68D69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18AD3-91C6-4763-89D3-B9E5E65CF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352A7-0763-4FFD-812A-0226CE0F6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69507-BE41-4C1C-9B6B-0C45FA6A1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FE236-6D43-4547-9703-120068226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113D2-1300-4A8E-8948-DE93F34A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3574-6E56-4A88-A600-EE7F3C5E9665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2E916-3632-4E1F-911C-5D14A03E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8D513-CF1F-4EE2-9A20-FCCBE7B8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A9FF-E7A5-44EE-950B-943437613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847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EB23-845B-49D9-925A-DF2801BE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B85D1-ACD4-44FB-9B48-6448BD78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3574-6E56-4A88-A600-EE7F3C5E9665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6101E-F780-476A-8E6B-0785037F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D2B88-C11A-4111-86DF-6B72AFE3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A9FF-E7A5-44EE-950B-943437613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069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83FFF-C9E8-4B50-96BD-63882561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3574-6E56-4A88-A600-EE7F3C5E9665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E53C3-35BA-452F-A77B-4D7E0F79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26CB1-2AC4-45BB-8FC0-377DEC29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A9FF-E7A5-44EE-950B-943437613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55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0F26-E993-40D5-9798-F528FBC6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D0E7-E45C-4C11-92F2-F08657A61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F8CC3-7E21-4351-90AC-B96C87F57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71B2E-3014-4420-A4AA-12C81A58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3574-6E56-4A88-A600-EE7F3C5E9665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F039D-F6D1-41F4-9962-DAD40119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19F95-E490-49D6-ABEF-7EB52634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A9FF-E7A5-44EE-950B-943437613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940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9F07-386D-46EA-832B-D96E024C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F4C96-4AE9-4C5E-B821-66CD22643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BE9F0-E3B9-4A8E-9DA2-F00920D33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88851-5F8B-40B3-84C6-0E079DAB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3574-6E56-4A88-A600-EE7F3C5E9665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B0321-86F2-4CA9-84B4-41FE5297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60463-39D5-4D09-BBBE-CFB4BBC1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A9FF-E7A5-44EE-950B-943437613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04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2ADF9-813F-4357-B0A3-0DFBB80D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561E4-1FBC-4069-A378-F6D2E7541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F7FF-75F5-4B6B-B9C7-3A4C79967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03574-6E56-4A88-A600-EE7F3C5E9665}" type="datetimeFigureOut">
              <a:rPr lang="en-AU" smtClean="0"/>
              <a:t>16/10/2019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8E3F0-6CE7-441F-8F33-6FBC3F1B6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4BA7A-57CE-4359-B12F-A11752DAD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3A9FF-E7A5-44EE-950B-943437613C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28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1A81-4E77-45F4-9931-E31E0E1FF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27319"/>
          </a:xfrm>
        </p:spPr>
        <p:txBody>
          <a:bodyPr>
            <a:normAutofit/>
          </a:bodyPr>
          <a:lstStyle/>
          <a:p>
            <a:r>
              <a:rPr lang="en-US" sz="9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Waste2Recycle</a:t>
            </a:r>
            <a:endParaRPr lang="en-AU" sz="9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DD2A2-B119-471D-AC32-2E2006860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1828800"/>
          </a:xfrm>
        </p:spPr>
        <p:txBody>
          <a:bodyPr>
            <a:no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Farhad Ullah Rezwan</a:t>
            </a:r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A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Qiao</a:t>
            </a:r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Jian</a:t>
            </a:r>
          </a:p>
          <a:p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 Rehman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11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035B-2FB3-4DB0-8C9F-B895C50D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for this Presentation</a:t>
            </a:r>
            <a:endParaRPr lang="en-A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7041-1D15-4B52-89C0-AA2CB2967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811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B543-DCA6-4889-9817-44E5B28B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Waste2Recycle?</a:t>
            </a:r>
            <a:endParaRPr lang="en-A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D4A3-A43B-4EAC-9DF1-8FB004D8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734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30C2-39AC-459B-9519-08A9B82C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Waste2Recycle?</a:t>
            </a:r>
            <a:endParaRPr lang="en-A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F880-A56B-409F-804B-BC72C2723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775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65C7-43BB-4871-8F7B-D4F35B76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Addresses Waste Management Problems</a:t>
            </a:r>
            <a:endParaRPr lang="en-A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8EBB6-7DEF-4DFA-AA9F-929FB52FD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8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13E2-8067-4CE8-A262-1B19571D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Adds Value?</a:t>
            </a:r>
            <a:endParaRPr lang="en-A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17930-1789-42C0-97FF-E9915418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47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7D3F-1583-4746-9803-F46C9327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E1ED-EEE6-4D40-99CB-2E2B2E3CC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004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2F28-3D08-4960-9365-16B69F87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A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D9DC-95A5-4FA5-B701-3D6AE88CF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79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Waste2Recycle</vt:lpstr>
      <vt:lpstr>Agenda for this Presentation</vt:lpstr>
      <vt:lpstr>What is Waste2Recycle?</vt:lpstr>
      <vt:lpstr>Why Waste2Recycle?</vt:lpstr>
      <vt:lpstr>How It Addresses Waste Management Problems</vt:lpstr>
      <vt:lpstr>How It Adds Value?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Waste2Recycle</dc:title>
  <dc:creator>Farhad Rezwan</dc:creator>
  <cp:lastModifiedBy>Farhad Rezwan</cp:lastModifiedBy>
  <cp:revision>2</cp:revision>
  <dcterms:created xsi:type="dcterms:W3CDTF">2019-10-16T10:09:54Z</dcterms:created>
  <dcterms:modified xsi:type="dcterms:W3CDTF">2019-10-16T10:23:40Z</dcterms:modified>
</cp:coreProperties>
</file>