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3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94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50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65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C2C1-0522-419B-A4D0-E9D40BDDEEE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365CF9-9B79-41FE-B9F0-35362771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91" y="1727200"/>
            <a:ext cx="12192000" cy="468283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CSE-103 (Structured Programming)</a:t>
            </a:r>
          </a:p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 07</a:t>
            </a:r>
          </a:p>
          <a:p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7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Groceries Shop</a:t>
            </a:r>
          </a:p>
          <a:p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East West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66123"/>
            <a:ext cx="5238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74" y="2918691"/>
            <a:ext cx="5129867" cy="3414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600" y="3357563"/>
            <a:ext cx="4775200" cy="2387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To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Abu Yousuf, PhD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Adjunct faculty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CSE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University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345" y="3357563"/>
            <a:ext cx="3796146" cy="2459037"/>
          </a:xfrm>
        </p:spPr>
        <p:txBody>
          <a:bodyPr>
            <a:normAutofit fontScale="90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Md. Farhad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2020-2-60-213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Md. Saidur Rahaman Shemanto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2020-1-60-242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Univwersity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0290" y="309880"/>
            <a:ext cx="126238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12843" y="675582"/>
            <a:ext cx="3813810" cy="20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9120" y="2583180"/>
            <a:ext cx="2304415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Items.txt file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4842" y="3188625"/>
            <a:ext cx="0" cy="334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63310" y="194310"/>
            <a:ext cx="2823845" cy="715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Menu for choice user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75379" y="909955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51265" y="1296381"/>
            <a:ext cx="5864225" cy="12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38550" y="1811020"/>
            <a:ext cx="2064385" cy="515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choice=1(Sing Up)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5555" y="1842135"/>
            <a:ext cx="2428875" cy="612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choice ==2 (Login)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17050" y="1786255"/>
            <a:ext cx="1966595" cy="79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choice ==3 (Admin)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id, password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25940" y="3188335"/>
            <a:ext cx="2064385" cy="546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the admin panel gives 5 option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515310" y="1301461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447629" y="1316355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51265" y="1296381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0364815" y="2593051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37755" y="4222461"/>
            <a:ext cx="741553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364815" y="3737956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6"/>
          <p:cNvSpPr/>
          <p:nvPr/>
        </p:nvSpPr>
        <p:spPr>
          <a:xfrm>
            <a:off x="1990725" y="4752975"/>
            <a:ext cx="1828165" cy="796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choice ==1 (show)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showItems()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Rectangle 16"/>
          <p:cNvSpPr/>
          <p:nvPr/>
        </p:nvSpPr>
        <p:spPr>
          <a:xfrm>
            <a:off x="4211955" y="4754245"/>
            <a:ext cx="1817370" cy="807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choice ==2 (add)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addItems()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Rectangle 16"/>
          <p:cNvSpPr/>
          <p:nvPr/>
        </p:nvSpPr>
        <p:spPr>
          <a:xfrm>
            <a:off x="6163310" y="4742815"/>
            <a:ext cx="1814195" cy="84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choice ==3 (edit amount)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EditItems()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Rectangle 16"/>
          <p:cNvSpPr/>
          <p:nvPr/>
        </p:nvSpPr>
        <p:spPr>
          <a:xfrm>
            <a:off x="8111490" y="4716780"/>
            <a:ext cx="1590675" cy="84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choice ==4 (edit price)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Editprice()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Rectangle 16"/>
          <p:cNvSpPr/>
          <p:nvPr/>
        </p:nvSpPr>
        <p:spPr>
          <a:xfrm>
            <a:off x="10042525" y="4754245"/>
            <a:ext cx="1341120" cy="542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choice ==5 (Exit)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653105" y="4159596"/>
            <a:ext cx="0" cy="612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90980" y="4250401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20270" y="4250401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83825" y="4212936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64880" y="4268181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653105" y="5296881"/>
            <a:ext cx="0" cy="50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16"/>
          <p:cNvSpPr/>
          <p:nvPr/>
        </p:nvSpPr>
        <p:spPr>
          <a:xfrm>
            <a:off x="10149205" y="5810250"/>
            <a:ext cx="1341120" cy="542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676925" y="5949661"/>
            <a:ext cx="7415530" cy="5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077960" y="5560695"/>
            <a:ext cx="12065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66305" y="5585460"/>
            <a:ext cx="12065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50790" y="5561965"/>
            <a:ext cx="12065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98775" y="5549900"/>
            <a:ext cx="12065" cy="40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1675130" y="3478530"/>
            <a:ext cx="12700" cy="2451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675130" y="3718560"/>
            <a:ext cx="7750810" cy="16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" idx="2"/>
          </p:cNvCxnSpPr>
          <p:nvPr/>
        </p:nvCxnSpPr>
        <p:spPr>
          <a:xfrm flipH="1">
            <a:off x="1650365" y="909955"/>
            <a:ext cx="31115" cy="1687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16"/>
          <p:cNvSpPr/>
          <p:nvPr/>
        </p:nvSpPr>
        <p:spPr>
          <a:xfrm>
            <a:off x="4041140" y="2656840"/>
            <a:ext cx="1341120" cy="542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id, password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640294" y="2337435"/>
            <a:ext cx="10795" cy="33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6"/>
          <p:cNvSpPr/>
          <p:nvPr/>
        </p:nvSpPr>
        <p:spPr>
          <a:xfrm>
            <a:off x="1994535" y="1060450"/>
            <a:ext cx="2304415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file.txt file</a:t>
            </a:r>
          </a:p>
        </p:txBody>
      </p:sp>
      <p:sp>
        <p:nvSpPr>
          <p:cNvPr id="72" name="Rectangle 16"/>
          <p:cNvSpPr/>
          <p:nvPr/>
        </p:nvSpPr>
        <p:spPr>
          <a:xfrm>
            <a:off x="7020560" y="2672080"/>
            <a:ext cx="1341120" cy="542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id, password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75" name="Straight Arrow Connector 74"/>
          <p:cNvCxnSpPr>
            <a:stCxn id="17" idx="2"/>
          </p:cNvCxnSpPr>
          <p:nvPr/>
        </p:nvCxnSpPr>
        <p:spPr>
          <a:xfrm flipH="1">
            <a:off x="7552055" y="2454275"/>
            <a:ext cx="8255" cy="161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050540" y="3484880"/>
            <a:ext cx="465201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2" idx="2"/>
          </p:cNvCxnSpPr>
          <p:nvPr/>
        </p:nvCxnSpPr>
        <p:spPr>
          <a:xfrm flipH="1">
            <a:off x="7689850" y="3215005"/>
            <a:ext cx="1270" cy="338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8" idx="2"/>
          </p:cNvCxnSpPr>
          <p:nvPr/>
        </p:nvCxnSpPr>
        <p:spPr>
          <a:xfrm>
            <a:off x="4711700" y="3199765"/>
            <a:ext cx="1905" cy="303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2"/>
          </p:cNvCxnSpPr>
          <p:nvPr/>
        </p:nvCxnSpPr>
        <p:spPr>
          <a:xfrm flipH="1">
            <a:off x="3138170" y="1660525"/>
            <a:ext cx="8890" cy="1811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569460" y="1996440"/>
            <a:ext cx="4776470" cy="2566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166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Wisp</vt:lpstr>
      <vt:lpstr>PowerPoint Presentation</vt:lpstr>
      <vt:lpstr>Present To Mohammad Abu Yousuf, PhD Adjunct faculty Department: CSE East West University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Angon Anne</dc:creator>
  <cp:lastModifiedBy>Md. Farhad  Billah</cp:lastModifiedBy>
  <cp:revision>4</cp:revision>
  <dcterms:created xsi:type="dcterms:W3CDTF">2024-05-28T07:57:00Z</dcterms:created>
  <dcterms:modified xsi:type="dcterms:W3CDTF">2024-05-29T11:26:49Z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5E89B0AFE0154F3B8EAA589832A596ED_13</vt:lpwstr>
  </property>
  <property fmtid="{D5CDD505-2E9C-101B-9397-08002B2CF9AE}" pid="3" name="KSOProductBuildVer">
    <vt:lpwstr>1033-12.2.0.16909</vt:lpwstr>
  </property>
</Properties>
</file>