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51" autoAdjust="0"/>
  </p:normalViewPr>
  <p:slideViewPr>
    <p:cSldViewPr snapToGrid="0">
      <p:cViewPr>
        <p:scale>
          <a:sx n="50" d="100"/>
          <a:sy n="50" d="100"/>
        </p:scale>
        <p:origin x="12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08CE1-950E-4729-BDBF-E57A88AE20D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3E9B6-DA3D-40E1-8DDC-CBF9B60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3E9B6-DA3D-40E1-8DDC-CBF9B60380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01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36E-E438-F5E4-1B85-87346216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3D51-3EAA-23F9-9DE3-E0A8A07B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671-1825-2E69-2A78-084715C9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E88A-48A5-B0C6-1DE0-6C7E0B48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64B1-4C0B-A7C2-C745-DFC2746F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8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F9BE4B-DD86-475D-8ADF-9084DB35A61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D11CE-AB72-429D-AC2D-2AF56E64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rhad0111.github.io/Assignment-6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A2C-5CBF-4E3B-3C35-8488443D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By Md. Farhad Billah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Choice: Discover The Ideal Pizza with Machine Learning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 (49574,9)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null value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‘date’ column convert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to_datetime</a:t>
            </a:r>
            <a:endParaRPr lang="en-US" sz="28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6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F6A-5E6A-E7B3-9AE2-DF8D135C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5.templates/details.html</a:t>
            </a: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click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&amp; Order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show the pizza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CA888-852A-598B-7223-11F8C0D9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8" y="-1"/>
            <a:ext cx="512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89B-A329-A560-7BA3-7431E308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1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6.templates/order.html</a:t>
            </a:r>
            <a:br>
              <a:rPr lang="en-US" sz="31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click the </a:t>
            </a: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Now button</a:t>
            </a: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show the price and </a:t>
            </a: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then go the </a:t>
            </a: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payment method </a:t>
            </a: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B1565-DE87-AD01-463C-B599897F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0"/>
            <a:ext cx="55340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D35-3EBB-8322-394A-ECC4DE9C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1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support</a:t>
            </a:r>
            <a:br>
              <a:rPr lang="en-US" sz="31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pickle</a:t>
            </a:r>
            <a:br>
              <a:rPr lang="en-US" sz="31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2.there are two types of images files</a:t>
            </a:r>
            <a:r>
              <a:rPr lang="en-US" sz="3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100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jpeg </a:t>
            </a: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1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br>
              <a:rPr lang="en-US" sz="3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3100" b="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br>
              <a:rPr lang="en-US" sz="31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predication images and other images don’t show</a:t>
            </a:r>
            <a:r>
              <a:rPr lang="en-US" sz="31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dynamic content in Flask</a:t>
            </a:r>
            <a:br>
              <a:rPr lang="en-US" sz="3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974D-921D-8DE6-AFFC-7512713C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https://farhad0111.github.io/Assignment-6/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41(memorable-water-bottle)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3.40 (react-world-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Papers: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Models for Classification of Red Blood Cells in Microscopy Images for Anemia Diagnosis (COMPAS 2024 conference).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3642-16BD-61C0-C4D4-6A7F3EB5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70466" y="-5506963"/>
            <a:ext cx="37504480" cy="144922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Thank You Png Images - Free Download on ...">
            <a:extLst>
              <a:ext uri="{FF2B5EF4-FFF2-40B4-BE49-F238E27FC236}">
                <a16:creationId xmlns:a16="http://schemas.microsoft.com/office/drawing/2014/main" id="{F54133D7-73BD-D560-7960-703846A6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1" y="913404"/>
            <a:ext cx="5702299" cy="40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29BE-57B9-4D4A-28F7-D824EE9C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77D2-F184-D627-8ABA-C2590CAB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type of prediction percentage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F22375-67AA-4FED-2219-00DE1AD9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1790700"/>
            <a:ext cx="6096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6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C276-B1AD-8569-6A2C-7088B584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94599"/>
          </a:xfrm>
        </p:spPr>
        <p:txBody>
          <a:bodyPr/>
          <a:lstStyle/>
          <a:p>
            <a:pPr marL="514350" indent="-514350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checking skewness and handle it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only the hour part from the 'time' column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Columns to be removed  ['id', 'date', 'time', 'day', 'year’]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Label Encoder [‘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name’,’size’,’type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BB9-4582-709D-1B60-429EFC43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dirty="0"/>
              <a:t>The best model: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Decision Tree</a:t>
            </a: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52F81-5F4E-E56D-5093-F2D70590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597275"/>
            <a:ext cx="5867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B02-19AD-533A-A422-561F87AC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00" y="-12700"/>
            <a:ext cx="12192000" cy="6857999"/>
          </a:xfrm>
        </p:spPr>
        <p:txBody>
          <a:bodyPr/>
          <a:lstStyle/>
          <a:p>
            <a:r>
              <a:rPr lang="en-US" dirty="0"/>
              <a:t>Confusion Matrix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86A8CF-1159-05B7-AD16-BDE1122B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1454150"/>
            <a:ext cx="65817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8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747-91A7-B513-FCE1-95F5668F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models: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(100%)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confusion matrix is not the best.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Accuracy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(100%)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confusion matrix is not the best.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(70%)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confusion matrix is not the best.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(99%)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confusion matrix is not the best.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(CNN).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fitted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(RNN).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fitted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3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6304-C10A-FE19-EC87-D99DBC1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Model_training.py (train model and collect the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DecisionTreeClassifier.pkl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app.py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(read the </a:t>
            </a: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and connect the .html files using </a:t>
            </a: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67DD-2A9A-F167-4BB7-0D97B17F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58001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3.templates/form.html</a:t>
            </a:r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gives </a:t>
            </a:r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CE91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 name</a:t>
            </a:r>
            <a:b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 size</a:t>
            </a: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3.3 price</a:t>
            </a:r>
            <a:b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 month</a:t>
            </a: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3.5 hour</a:t>
            </a: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17FC9-FBF4-CFB9-3F3C-8A5BBFED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80" y="368299"/>
            <a:ext cx="5089956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CD4D-F8D5-3D9D-4484-F049FA7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l">
              <a:lnSpc>
                <a:spcPts val="1425"/>
              </a:lnSpc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4.templates/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result.html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4.1.use a set for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of pizza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4.2.call the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predict()</a:t>
            </a: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4.3. predict Again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 for go to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templates/form.html  </a:t>
            </a:r>
            <a:br>
              <a:rPr lang="en-US" sz="28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976F-FA0D-B966-F402-DC8B4DFA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87" y="0"/>
            <a:ext cx="640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45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98</TotalTime>
  <Words>582</Words>
  <Application>Microsoft Office PowerPoint</Application>
  <PresentationFormat>Widescreen</PresentationFormat>
  <Paragraphs>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Consolas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 6. checking skewness and handle it   7. only the hour part from the 'time' column   8. Columns to be removed  ['id', 'date', 'time', 'day', 'year’]   9. Label Encoder [‘name’,’size’,’type’] </vt:lpstr>
      <vt:lpstr>The best model:  Decision Tree        </vt:lpstr>
      <vt:lpstr>Confusion Matrix          </vt:lpstr>
      <vt:lpstr>Others models:   1. Random Forest Classification Accuracy (100%) but the confusion matrix is not the best.  2. Gradient Boosting Classification. Accuracy (100%) but the confusion matrix is not the best.  3. Support Vector Machine (SVM). Accuracy (70%) but the confusion matrix is not the best.  4.K-Nearest Neighbors (KNN). Accuracy (99%) but the confusion matrix is not the best.  5. Convolutional Neural Networks (CNN). Not fitted  6. Recurrent Neural Network (RNN). Not fitted. </vt:lpstr>
      <vt:lpstr>Web Hosting   1. Model_training.py (train model and collect the DecisionTreeClassifier.pklPickle)  2. app.py (read the .pkl file and connect the .html files using flask)    </vt:lpstr>
      <vt:lpstr>  3.templates/form.html The user gives    3.1 name  3.2 size  3.3 price  3.4 month  3.5 hour   </vt:lpstr>
      <vt:lpstr>4.templates/   result.html     4.1.use a set for    images of pizza   4.2.call the    predict()    4.3. predict Again    button for go to    the    templates/form.html         </vt:lpstr>
      <vt:lpstr>5.templates/details.html  when click  Details &amp; Order  here show the pizza  details </vt:lpstr>
      <vt:lpstr>     6.templates/order.html  after click the  Order Now button  here show the price and  quantity then go the  the payment method      </vt:lpstr>
      <vt:lpstr>Challenge    1. joblib not support  solution: pickle  2.there are two types of images files .jpeg and .jpg  solution: onerror  3. predication images and other images don’t show.   solution: dynamic content in Flask  </vt:lpstr>
      <vt:lpstr> Projects:  1. https://farhad0111.github.io/Assignment-6/ 2. 41(memorable-water-bottle) 3.40 (react-world-toure)   Papers:   Deep Learning Models for Classification of Red Blood Cells in Microscopy Images for Anemia Diagnosis (COMPAS 2024 conference).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Farhad  Billah</dc:creator>
  <cp:lastModifiedBy>Md. Farhad  Billah</cp:lastModifiedBy>
  <cp:revision>1</cp:revision>
  <dcterms:created xsi:type="dcterms:W3CDTF">2024-11-09T18:34:36Z</dcterms:created>
  <dcterms:modified xsi:type="dcterms:W3CDTF">2024-11-09T20:12:53Z</dcterms:modified>
</cp:coreProperties>
</file>