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1371" y="1672407"/>
            <a:ext cx="2700663" cy="586816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53381" y="1536663"/>
            <a:ext cx="3434249" cy="364468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796119" y="6074873"/>
            <a:ext cx="5903595" cy="1543685"/>
          </a:xfrm>
          <a:custGeom>
            <a:avLst/>
            <a:gdLst/>
            <a:ahLst/>
            <a:cxnLst/>
            <a:rect l="l" t="t" r="r" b="b"/>
            <a:pathLst>
              <a:path w="5903594" h="1543684">
                <a:moveTo>
                  <a:pt x="3615" y="1543335"/>
                </a:moveTo>
                <a:lnTo>
                  <a:pt x="0" y="1529492"/>
                </a:lnTo>
                <a:lnTo>
                  <a:pt x="5899680" y="0"/>
                </a:lnTo>
                <a:lnTo>
                  <a:pt x="5903295" y="14068"/>
                </a:lnTo>
                <a:lnTo>
                  <a:pt x="3615" y="1543335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24563" y="3703695"/>
            <a:ext cx="4286712" cy="4323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6464" y="3517200"/>
            <a:ext cx="1439507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rgbClr val="0F0E0D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rgbClr val="0F0E0D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1032270" y="2984950"/>
            <a:ext cx="6442075" cy="526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24376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7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rgbClr val="0F0E0D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0252" y="1289808"/>
            <a:ext cx="4887495" cy="1135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rgbClr val="0F0E0D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6464" y="3517200"/>
            <a:ext cx="6499225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0" spc="-35" b="1">
                <a:solidFill>
                  <a:srgbClr val="3783FD"/>
                </a:solidFill>
                <a:latin typeface="Arial"/>
                <a:cs typeface="Arial"/>
              </a:rPr>
              <a:t>M</a:t>
            </a:r>
            <a:r>
              <a:rPr dirty="0" sz="14000" spc="130" b="1">
                <a:solidFill>
                  <a:srgbClr val="3783FD"/>
                </a:solidFill>
                <a:latin typeface="Arial"/>
                <a:cs typeface="Arial"/>
              </a:rPr>
              <a:t>A</a:t>
            </a:r>
            <a:r>
              <a:rPr dirty="0" sz="14000" spc="-270" b="1">
                <a:solidFill>
                  <a:srgbClr val="3783FD"/>
                </a:solidFill>
                <a:latin typeface="Arial"/>
                <a:cs typeface="Arial"/>
              </a:rPr>
              <a:t>Z</a:t>
            </a:r>
            <a:r>
              <a:rPr dirty="0" sz="14000" spc="300" b="1">
                <a:solidFill>
                  <a:srgbClr val="3783FD"/>
                </a:solidFill>
                <a:latin typeface="Arial"/>
                <a:cs typeface="Arial"/>
              </a:rPr>
              <a:t>D</a:t>
            </a:r>
            <a:r>
              <a:rPr dirty="0" sz="14000" spc="275" b="1">
                <a:solidFill>
                  <a:srgbClr val="3783FD"/>
                </a:solidFill>
                <a:latin typeface="Arial"/>
                <a:cs typeface="Arial"/>
              </a:rPr>
              <a:t>A</a:t>
            </a:r>
            <a:endParaRPr sz="1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8709" y="6097778"/>
            <a:ext cx="2211070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100" spc="125">
                <a:solidFill>
                  <a:srgbClr val="243761"/>
                </a:solidFill>
                <a:latin typeface="Calibri"/>
                <a:cs typeface="Calibri"/>
              </a:rPr>
              <a:t>Final</a:t>
            </a:r>
            <a:r>
              <a:rPr dirty="0" sz="3100" spc="6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100" spc="110">
                <a:solidFill>
                  <a:srgbClr val="243761"/>
                </a:solidFill>
                <a:latin typeface="Calibri"/>
                <a:cs typeface="Calibri"/>
              </a:rPr>
              <a:t>Project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2460" y="6613213"/>
            <a:ext cx="3171824" cy="32861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7787" y="6613213"/>
            <a:ext cx="2914649" cy="33813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22857" y="6613213"/>
            <a:ext cx="2676524" cy="3409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29764"/>
            <a:ext cx="9822815" cy="12623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100" spc="-710" b="1">
                <a:solidFill>
                  <a:srgbClr val="243761"/>
                </a:solidFill>
                <a:latin typeface="Arial"/>
                <a:cs typeface="Arial"/>
              </a:rPr>
              <a:t>E</a:t>
            </a:r>
            <a:r>
              <a:rPr dirty="0" sz="8100" spc="-290" b="1">
                <a:solidFill>
                  <a:srgbClr val="243761"/>
                </a:solidFill>
                <a:latin typeface="Arial"/>
                <a:cs typeface="Arial"/>
              </a:rPr>
              <a:t>n</a:t>
            </a:r>
            <a:r>
              <a:rPr dirty="0" sz="8100" spc="-635" b="1">
                <a:solidFill>
                  <a:srgbClr val="243761"/>
                </a:solidFill>
                <a:latin typeface="Arial"/>
                <a:cs typeface="Arial"/>
              </a:rPr>
              <a:t>c</a:t>
            </a:r>
            <a:r>
              <a:rPr dirty="0" sz="8100" spc="-370" b="1">
                <a:solidFill>
                  <a:srgbClr val="243761"/>
                </a:solidFill>
                <a:latin typeface="Arial"/>
                <a:cs typeface="Arial"/>
              </a:rPr>
              <a:t>o</a:t>
            </a:r>
            <a:r>
              <a:rPr dirty="0" sz="8100" spc="-160" b="1">
                <a:solidFill>
                  <a:srgbClr val="243761"/>
                </a:solidFill>
                <a:latin typeface="Arial"/>
                <a:cs typeface="Arial"/>
              </a:rPr>
              <a:t>d</a:t>
            </a:r>
            <a:r>
              <a:rPr dirty="0" sz="8100" spc="-275" b="1">
                <a:solidFill>
                  <a:srgbClr val="243761"/>
                </a:solidFill>
                <a:latin typeface="Arial"/>
                <a:cs typeface="Arial"/>
              </a:rPr>
              <a:t>i</a:t>
            </a:r>
            <a:r>
              <a:rPr dirty="0" sz="8100" spc="-290" b="1">
                <a:solidFill>
                  <a:srgbClr val="243761"/>
                </a:solidFill>
                <a:latin typeface="Arial"/>
                <a:cs typeface="Arial"/>
              </a:rPr>
              <a:t>n</a:t>
            </a:r>
            <a:r>
              <a:rPr dirty="0" sz="8100" spc="-40" b="1">
                <a:solidFill>
                  <a:srgbClr val="243761"/>
                </a:solidFill>
                <a:latin typeface="Arial"/>
                <a:cs typeface="Arial"/>
              </a:rPr>
              <a:t>g</a:t>
            </a:r>
            <a:r>
              <a:rPr dirty="0" sz="8100" spc="-215" b="1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8100" spc="-210" b="1">
                <a:solidFill>
                  <a:srgbClr val="243761"/>
                </a:solidFill>
                <a:latin typeface="Arial"/>
                <a:cs typeface="Arial"/>
              </a:rPr>
              <a:t>a</a:t>
            </a:r>
            <a:r>
              <a:rPr dirty="0" sz="8100" spc="-290" b="1">
                <a:solidFill>
                  <a:srgbClr val="243761"/>
                </a:solidFill>
                <a:latin typeface="Arial"/>
                <a:cs typeface="Arial"/>
              </a:rPr>
              <a:t>n</a:t>
            </a:r>
            <a:r>
              <a:rPr dirty="0" sz="8100" spc="-75" b="1">
                <a:solidFill>
                  <a:srgbClr val="243761"/>
                </a:solidFill>
                <a:latin typeface="Arial"/>
                <a:cs typeface="Arial"/>
              </a:rPr>
              <a:t>d</a:t>
            </a:r>
            <a:r>
              <a:rPr dirty="0" sz="8100" spc="-215" b="1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8100" spc="-65" b="1">
                <a:solidFill>
                  <a:srgbClr val="243761"/>
                </a:solidFill>
                <a:latin typeface="Arial"/>
                <a:cs typeface="Arial"/>
              </a:rPr>
              <a:t>O</a:t>
            </a:r>
            <a:r>
              <a:rPr dirty="0" sz="8100" spc="-340" b="1">
                <a:solidFill>
                  <a:srgbClr val="243761"/>
                </a:solidFill>
                <a:latin typeface="Arial"/>
                <a:cs typeface="Arial"/>
              </a:rPr>
              <a:t>u</a:t>
            </a:r>
            <a:r>
              <a:rPr dirty="0" sz="8100" spc="210" b="1">
                <a:solidFill>
                  <a:srgbClr val="243761"/>
                </a:solidFill>
                <a:latin typeface="Arial"/>
                <a:cs typeface="Arial"/>
              </a:rPr>
              <a:t>t</a:t>
            </a:r>
            <a:r>
              <a:rPr dirty="0" sz="8100" spc="-275" b="1">
                <a:solidFill>
                  <a:srgbClr val="243761"/>
                </a:solidFill>
                <a:latin typeface="Arial"/>
                <a:cs typeface="Arial"/>
              </a:rPr>
              <a:t>li</a:t>
            </a:r>
            <a:r>
              <a:rPr dirty="0" sz="8100" spc="-285" b="1">
                <a:solidFill>
                  <a:srgbClr val="243761"/>
                </a:solidFill>
                <a:latin typeface="Arial"/>
                <a:cs typeface="Arial"/>
              </a:rPr>
              <a:t>e</a:t>
            </a:r>
            <a:r>
              <a:rPr dirty="0" sz="8100" spc="-45" b="1">
                <a:solidFill>
                  <a:srgbClr val="243761"/>
                </a:solidFill>
                <a:latin typeface="Arial"/>
                <a:cs typeface="Arial"/>
              </a:rPr>
              <a:t>r</a:t>
            </a:r>
            <a:endParaRPr sz="8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599" y="4344018"/>
            <a:ext cx="114300" cy="1142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2771409"/>
            <a:ext cx="8163559" cy="3449954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3200" spc="-75" b="1">
                <a:solidFill>
                  <a:srgbClr val="3783FD"/>
                </a:solidFill>
                <a:latin typeface="Arial"/>
                <a:cs typeface="Arial"/>
              </a:rPr>
              <a:t>Categorical</a:t>
            </a:r>
            <a:r>
              <a:rPr dirty="0" sz="3200" spc="-45" b="1">
                <a:solidFill>
                  <a:srgbClr val="3783FD"/>
                </a:solidFill>
                <a:latin typeface="Arial"/>
                <a:cs typeface="Arial"/>
              </a:rPr>
              <a:t> </a:t>
            </a:r>
            <a:r>
              <a:rPr dirty="0" sz="3200" spc="20" b="1">
                <a:solidFill>
                  <a:srgbClr val="3783FD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Implications:</a:t>
            </a:r>
            <a:endParaRPr sz="2900">
              <a:latin typeface="Arial"/>
              <a:cs typeface="Arial"/>
            </a:endParaRPr>
          </a:p>
          <a:p>
            <a:pPr marL="638175" marR="5080">
              <a:lnSpc>
                <a:spcPct val="122800"/>
              </a:lnSpc>
              <a:spcBef>
                <a:spcPts val="5"/>
              </a:spcBef>
            </a:pP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Dilakukan </a:t>
            </a:r>
            <a:r>
              <a:rPr dirty="0" sz="2900" spc="-5" b="1">
                <a:solidFill>
                  <a:srgbClr val="243761"/>
                </a:solidFill>
                <a:latin typeface="Arial"/>
                <a:cs typeface="Arial"/>
              </a:rPr>
              <a:t>encoding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pada data yang memiliki </a:t>
            </a:r>
            <a:r>
              <a:rPr dirty="0" sz="2900" spc="-795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tipe kategorikal sehingga menjadi data bertipe </a:t>
            </a:r>
            <a:r>
              <a:rPr dirty="0" sz="2900" spc="-795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numerikal. Hal ini dilakukan agar prediktor </a:t>
            </a:r>
            <a:r>
              <a:rPr dirty="0" sz="2900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tersebut</a:t>
            </a:r>
            <a:r>
              <a:rPr dirty="0" sz="2900" spc="-15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dapat</a:t>
            </a:r>
            <a:r>
              <a:rPr dirty="0" sz="2900" spc="-15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dimasukkan</a:t>
            </a:r>
            <a:r>
              <a:rPr dirty="0" sz="2900" spc="-15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kedalam</a:t>
            </a:r>
            <a:r>
              <a:rPr dirty="0" sz="2900" spc="-15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model.</a:t>
            </a:r>
            <a:endParaRPr sz="29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72472" y="4344018"/>
            <a:ext cx="114300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616872" y="2771409"/>
            <a:ext cx="8286750" cy="3449954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3200" spc="-40" b="1">
                <a:solidFill>
                  <a:srgbClr val="3783FD"/>
                </a:solidFill>
                <a:latin typeface="Arial"/>
                <a:cs typeface="Arial"/>
              </a:rPr>
              <a:t>Outlier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Implications:</a:t>
            </a:r>
            <a:endParaRPr sz="2900">
              <a:latin typeface="Arial"/>
              <a:cs typeface="Arial"/>
            </a:endParaRPr>
          </a:p>
          <a:p>
            <a:pPr marL="638175" marR="5080">
              <a:lnSpc>
                <a:spcPct val="122800"/>
              </a:lnSpc>
              <a:spcBef>
                <a:spcPts val="5"/>
              </a:spcBef>
            </a:pP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Dilakukan penghapusan outlier dengan </a:t>
            </a:r>
            <a:r>
              <a:rPr dirty="0" sz="2900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menggunakan metode z-score pada data </a:t>
            </a:r>
            <a:r>
              <a:rPr dirty="0" sz="2900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balance, duration, campaign berdasarkan hasil </a:t>
            </a:r>
            <a:r>
              <a:rPr dirty="0" sz="2900" spc="-795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analisis</a:t>
            </a:r>
            <a:r>
              <a:rPr dirty="0" sz="2900" spc="-10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boxplot.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6757" y="1190817"/>
            <a:ext cx="6559466" cy="42510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05869" y="5908964"/>
            <a:ext cx="6344127" cy="38756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599" y="4341530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599" y="5970305"/>
            <a:ext cx="114300" cy="1142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000" y="929758"/>
            <a:ext cx="8041005" cy="69176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100" spc="-434" b="1">
                <a:solidFill>
                  <a:srgbClr val="243761"/>
                </a:solidFill>
                <a:latin typeface="Arial"/>
                <a:cs typeface="Arial"/>
              </a:rPr>
              <a:t>C</a:t>
            </a:r>
            <a:r>
              <a:rPr dirty="0" sz="8100" spc="-275" b="1">
                <a:solidFill>
                  <a:srgbClr val="243761"/>
                </a:solidFill>
                <a:latin typeface="Arial"/>
                <a:cs typeface="Arial"/>
              </a:rPr>
              <a:t>l</a:t>
            </a:r>
            <a:r>
              <a:rPr dirty="0" sz="8100" spc="-210" b="1">
                <a:solidFill>
                  <a:srgbClr val="243761"/>
                </a:solidFill>
                <a:latin typeface="Arial"/>
                <a:cs typeface="Arial"/>
              </a:rPr>
              <a:t>a</a:t>
            </a:r>
            <a:r>
              <a:rPr dirty="0" sz="8100" spc="-655" b="1">
                <a:solidFill>
                  <a:srgbClr val="243761"/>
                </a:solidFill>
                <a:latin typeface="Arial"/>
                <a:cs typeface="Arial"/>
              </a:rPr>
              <a:t>s</a:t>
            </a:r>
            <a:r>
              <a:rPr dirty="0" sz="8100" spc="-570" b="1">
                <a:solidFill>
                  <a:srgbClr val="243761"/>
                </a:solidFill>
                <a:latin typeface="Arial"/>
                <a:cs typeface="Arial"/>
              </a:rPr>
              <a:t>s</a:t>
            </a:r>
            <a:r>
              <a:rPr dirty="0" sz="8100" spc="-215" b="1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8100" spc="-60" b="1">
                <a:solidFill>
                  <a:srgbClr val="243761"/>
                </a:solidFill>
                <a:latin typeface="Arial"/>
                <a:cs typeface="Arial"/>
              </a:rPr>
              <a:t>I</a:t>
            </a:r>
            <a:r>
              <a:rPr dirty="0" sz="8100" spc="-204" b="1">
                <a:solidFill>
                  <a:srgbClr val="243761"/>
                </a:solidFill>
                <a:latin typeface="Arial"/>
                <a:cs typeface="Arial"/>
              </a:rPr>
              <a:t>m</a:t>
            </a:r>
            <a:r>
              <a:rPr dirty="0" sz="8100" spc="-160" b="1">
                <a:solidFill>
                  <a:srgbClr val="243761"/>
                </a:solidFill>
                <a:latin typeface="Arial"/>
                <a:cs typeface="Arial"/>
              </a:rPr>
              <a:t>b</a:t>
            </a:r>
            <a:r>
              <a:rPr dirty="0" sz="8100" spc="-210" b="1">
                <a:solidFill>
                  <a:srgbClr val="243761"/>
                </a:solidFill>
                <a:latin typeface="Arial"/>
                <a:cs typeface="Arial"/>
              </a:rPr>
              <a:t>a</a:t>
            </a:r>
            <a:r>
              <a:rPr dirty="0" sz="8100" spc="-275" b="1">
                <a:solidFill>
                  <a:srgbClr val="243761"/>
                </a:solidFill>
                <a:latin typeface="Arial"/>
                <a:cs typeface="Arial"/>
              </a:rPr>
              <a:t>l</a:t>
            </a:r>
            <a:r>
              <a:rPr dirty="0" sz="8100" spc="-210" b="1">
                <a:solidFill>
                  <a:srgbClr val="243761"/>
                </a:solidFill>
                <a:latin typeface="Arial"/>
                <a:cs typeface="Arial"/>
              </a:rPr>
              <a:t>a</a:t>
            </a:r>
            <a:r>
              <a:rPr dirty="0" sz="8100" spc="-290" b="1">
                <a:solidFill>
                  <a:srgbClr val="243761"/>
                </a:solidFill>
                <a:latin typeface="Arial"/>
                <a:cs typeface="Arial"/>
              </a:rPr>
              <a:t>n</a:t>
            </a:r>
            <a:r>
              <a:rPr dirty="0" sz="8100" spc="-635" b="1">
                <a:solidFill>
                  <a:srgbClr val="243761"/>
                </a:solidFill>
                <a:latin typeface="Arial"/>
                <a:cs typeface="Arial"/>
              </a:rPr>
              <a:t>c</a:t>
            </a:r>
            <a:r>
              <a:rPr dirty="0" sz="8100" spc="-200" b="1">
                <a:solidFill>
                  <a:srgbClr val="243761"/>
                </a:solidFill>
                <a:latin typeface="Arial"/>
                <a:cs typeface="Arial"/>
              </a:rPr>
              <a:t>e</a:t>
            </a:r>
            <a:endParaRPr sz="8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5"/>
              </a:spcBef>
            </a:pPr>
            <a:r>
              <a:rPr dirty="0" sz="3200" spc="-75" b="1">
                <a:solidFill>
                  <a:srgbClr val="3783FD"/>
                </a:solidFill>
                <a:latin typeface="Arial"/>
                <a:cs typeface="Arial"/>
              </a:rPr>
              <a:t>Imbalance</a:t>
            </a:r>
            <a:r>
              <a:rPr dirty="0" sz="3200" spc="-25" b="1">
                <a:solidFill>
                  <a:srgbClr val="3783FD"/>
                </a:solidFill>
                <a:latin typeface="Arial"/>
                <a:cs typeface="Arial"/>
              </a:rPr>
              <a:t> </a:t>
            </a:r>
            <a:r>
              <a:rPr dirty="0" sz="3200" spc="25" b="1">
                <a:solidFill>
                  <a:srgbClr val="3783FD"/>
                </a:solidFill>
                <a:latin typeface="Arial"/>
                <a:cs typeface="Arial"/>
              </a:rPr>
              <a:t>at</a:t>
            </a:r>
            <a:r>
              <a:rPr dirty="0" sz="3200" spc="-20" b="1">
                <a:solidFill>
                  <a:srgbClr val="3783FD"/>
                </a:solidFill>
                <a:latin typeface="Arial"/>
                <a:cs typeface="Arial"/>
              </a:rPr>
              <a:t> </a:t>
            </a:r>
            <a:r>
              <a:rPr dirty="0" sz="3200" spc="-125" b="1">
                <a:solidFill>
                  <a:srgbClr val="3783FD"/>
                </a:solidFill>
                <a:latin typeface="Arial"/>
                <a:cs typeface="Arial"/>
              </a:rPr>
              <a:t>Response</a:t>
            </a:r>
            <a:r>
              <a:rPr dirty="0" sz="3200" spc="-20" b="1">
                <a:solidFill>
                  <a:srgbClr val="3783FD"/>
                </a:solidFill>
                <a:latin typeface="Arial"/>
                <a:cs typeface="Arial"/>
              </a:rPr>
              <a:t> (Targeted </a:t>
            </a:r>
            <a:r>
              <a:rPr dirty="0" sz="3200" spc="-80" b="1">
                <a:solidFill>
                  <a:srgbClr val="3783FD"/>
                </a:solidFill>
                <a:latin typeface="Arial"/>
                <a:cs typeface="Arial"/>
              </a:rPr>
              <a:t>Column)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Implications:</a:t>
            </a:r>
            <a:endParaRPr sz="2900">
              <a:latin typeface="Arial"/>
              <a:cs typeface="Arial"/>
            </a:endParaRPr>
          </a:p>
          <a:p>
            <a:pPr marL="638175" marR="5080">
              <a:lnSpc>
                <a:spcPct val="122800"/>
              </a:lnSpc>
            </a:pP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Ketimpangan data jelas terlihat pada dataset, </a:t>
            </a:r>
            <a:r>
              <a:rPr dirty="0" sz="2900" spc="-795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jumlah respon “No” jauh lebih banyak </a:t>
            </a:r>
            <a:r>
              <a:rPr dirty="0" sz="2900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dibandingkan</a:t>
            </a:r>
            <a:r>
              <a:rPr dirty="0" sz="2900" spc="-15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dengan</a:t>
            </a:r>
            <a:r>
              <a:rPr dirty="0" sz="2900" spc="-15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jumlah</a:t>
            </a:r>
            <a:r>
              <a:rPr dirty="0" sz="2900" spc="-10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respon</a:t>
            </a:r>
            <a:r>
              <a:rPr dirty="0" sz="2900" spc="-15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“Yes.</a:t>
            </a:r>
            <a:endParaRPr sz="2900">
              <a:latin typeface="Arial"/>
              <a:cs typeface="Arial"/>
            </a:endParaRPr>
          </a:p>
          <a:p>
            <a:pPr marL="638175" marR="189865">
              <a:lnSpc>
                <a:spcPct val="122800"/>
              </a:lnSpc>
            </a:pP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Digunakan metode oversampling SMOTE </a:t>
            </a:r>
            <a:r>
              <a:rPr dirty="0" sz="2900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untuk menyeimbangkan data. Berikut </a:t>
            </a:r>
            <a:r>
              <a:rPr dirty="0" sz="2900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merupakan jumlah respon setelah dilakukan </a:t>
            </a:r>
            <a:r>
              <a:rPr dirty="0" sz="2900" spc="-795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2900" spc="-5">
                <a:solidFill>
                  <a:srgbClr val="243761"/>
                </a:solidFill>
                <a:latin typeface="Arial"/>
                <a:cs typeface="Arial"/>
              </a:rPr>
              <a:t>SMOTE.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36524" y="495363"/>
            <a:ext cx="12693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65" b="1">
                <a:solidFill>
                  <a:srgbClr val="243761"/>
                </a:solidFill>
                <a:latin typeface="Arial"/>
                <a:cs typeface="Arial"/>
              </a:rPr>
              <a:t>Before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7121" y="5202177"/>
            <a:ext cx="9937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 b="1">
                <a:solidFill>
                  <a:srgbClr val="243761"/>
                </a:solidFill>
                <a:latin typeface="Arial"/>
                <a:cs typeface="Arial"/>
              </a:rPr>
              <a:t>A</a:t>
            </a:r>
            <a:r>
              <a:rPr dirty="0" sz="3200" spc="75" b="1">
                <a:solidFill>
                  <a:srgbClr val="243761"/>
                </a:solidFill>
                <a:latin typeface="Arial"/>
                <a:cs typeface="Arial"/>
              </a:rPr>
              <a:t>f</a:t>
            </a:r>
            <a:r>
              <a:rPr dirty="0" sz="3200" spc="110" b="1">
                <a:solidFill>
                  <a:srgbClr val="243761"/>
                </a:solidFill>
                <a:latin typeface="Arial"/>
                <a:cs typeface="Arial"/>
              </a:rPr>
              <a:t>t</a:t>
            </a:r>
            <a:r>
              <a:rPr dirty="0" sz="3200" spc="-90" b="1">
                <a:solidFill>
                  <a:srgbClr val="243761"/>
                </a:solidFill>
                <a:latin typeface="Arial"/>
                <a:cs typeface="Arial"/>
              </a:rPr>
              <a:t>e</a:t>
            </a:r>
            <a:r>
              <a:rPr dirty="0" sz="3200" spc="-20" b="1">
                <a:solidFill>
                  <a:srgbClr val="243761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72148" y="1946594"/>
            <a:ext cx="6924675" cy="6389370"/>
            <a:chOff x="5972148" y="1946594"/>
            <a:chExt cx="6924675" cy="6389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2148" y="1946594"/>
              <a:ext cx="6924371" cy="6388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81122" y="4303299"/>
              <a:ext cx="4968875" cy="3987800"/>
            </a:xfrm>
            <a:custGeom>
              <a:avLst/>
              <a:gdLst/>
              <a:ahLst/>
              <a:cxnLst/>
              <a:rect l="l" t="t" r="r" b="b"/>
              <a:pathLst>
                <a:path w="4968875" h="3987800">
                  <a:moveTo>
                    <a:pt x="9803" y="2375941"/>
                  </a:moveTo>
                  <a:lnTo>
                    <a:pt x="9221" y="2375151"/>
                  </a:lnTo>
                  <a:lnTo>
                    <a:pt x="8723" y="2374277"/>
                  </a:lnTo>
                  <a:lnTo>
                    <a:pt x="7989" y="2373626"/>
                  </a:lnTo>
                  <a:lnTo>
                    <a:pt x="8806" y="2372670"/>
                  </a:lnTo>
                  <a:lnTo>
                    <a:pt x="9651" y="2371603"/>
                  </a:lnTo>
                  <a:lnTo>
                    <a:pt x="10454" y="2370356"/>
                  </a:lnTo>
                  <a:lnTo>
                    <a:pt x="10329" y="2373626"/>
                  </a:lnTo>
                  <a:lnTo>
                    <a:pt x="10207" y="2374277"/>
                  </a:lnTo>
                  <a:lnTo>
                    <a:pt x="9803" y="2375941"/>
                  </a:lnTo>
                  <a:close/>
                </a:path>
                <a:path w="4968875" h="3987800">
                  <a:moveTo>
                    <a:pt x="2781818" y="12699"/>
                  </a:moveTo>
                  <a:lnTo>
                    <a:pt x="2748918" y="12699"/>
                  </a:lnTo>
                  <a:lnTo>
                    <a:pt x="2751895" y="0"/>
                  </a:lnTo>
                  <a:lnTo>
                    <a:pt x="2780101" y="0"/>
                  </a:lnTo>
                  <a:lnTo>
                    <a:pt x="2781818" y="12699"/>
                  </a:lnTo>
                  <a:close/>
                </a:path>
                <a:path w="4968875" h="3987800">
                  <a:moveTo>
                    <a:pt x="2799458" y="25399"/>
                  </a:moveTo>
                  <a:lnTo>
                    <a:pt x="2744349" y="25399"/>
                  </a:lnTo>
                  <a:lnTo>
                    <a:pt x="2747963" y="12699"/>
                  </a:lnTo>
                  <a:lnTo>
                    <a:pt x="2790638" y="12699"/>
                  </a:lnTo>
                  <a:lnTo>
                    <a:pt x="2799458" y="25399"/>
                  </a:lnTo>
                  <a:close/>
                </a:path>
                <a:path w="4968875" h="3987800">
                  <a:moveTo>
                    <a:pt x="2809276" y="38099"/>
                  </a:moveTo>
                  <a:lnTo>
                    <a:pt x="2741857" y="38099"/>
                  </a:lnTo>
                  <a:lnTo>
                    <a:pt x="2742591" y="25399"/>
                  </a:lnTo>
                  <a:lnTo>
                    <a:pt x="2806686" y="25399"/>
                  </a:lnTo>
                  <a:lnTo>
                    <a:pt x="2809276" y="38099"/>
                  </a:lnTo>
                  <a:close/>
                </a:path>
                <a:path w="4968875" h="3987800">
                  <a:moveTo>
                    <a:pt x="2825365" y="50799"/>
                  </a:moveTo>
                  <a:lnTo>
                    <a:pt x="2732856" y="50799"/>
                  </a:lnTo>
                  <a:lnTo>
                    <a:pt x="2735667" y="38099"/>
                  </a:lnTo>
                  <a:lnTo>
                    <a:pt x="2818858" y="38099"/>
                  </a:lnTo>
                  <a:lnTo>
                    <a:pt x="2825365" y="50799"/>
                  </a:lnTo>
                  <a:close/>
                </a:path>
                <a:path w="4968875" h="3987800">
                  <a:moveTo>
                    <a:pt x="2841123" y="63499"/>
                  </a:moveTo>
                  <a:lnTo>
                    <a:pt x="2725864" y="63499"/>
                  </a:lnTo>
                  <a:lnTo>
                    <a:pt x="2727401" y="50799"/>
                  </a:lnTo>
                  <a:lnTo>
                    <a:pt x="2839226" y="50799"/>
                  </a:lnTo>
                  <a:lnTo>
                    <a:pt x="2841123" y="63499"/>
                  </a:lnTo>
                  <a:close/>
                </a:path>
                <a:path w="4968875" h="3987800">
                  <a:moveTo>
                    <a:pt x="2852851" y="76199"/>
                  </a:moveTo>
                  <a:lnTo>
                    <a:pt x="2723289" y="76199"/>
                  </a:lnTo>
                  <a:lnTo>
                    <a:pt x="2723773" y="63499"/>
                  </a:lnTo>
                  <a:lnTo>
                    <a:pt x="2852117" y="63499"/>
                  </a:lnTo>
                  <a:lnTo>
                    <a:pt x="2852851" y="76199"/>
                  </a:lnTo>
                  <a:close/>
                </a:path>
                <a:path w="4968875" h="3987800">
                  <a:moveTo>
                    <a:pt x="2872222" y="88899"/>
                  </a:moveTo>
                  <a:lnTo>
                    <a:pt x="2716227" y="88899"/>
                  </a:lnTo>
                  <a:lnTo>
                    <a:pt x="2718359" y="76199"/>
                  </a:lnTo>
                  <a:lnTo>
                    <a:pt x="2868899" y="76199"/>
                  </a:lnTo>
                  <a:lnTo>
                    <a:pt x="2872222" y="88899"/>
                  </a:lnTo>
                  <a:close/>
                </a:path>
                <a:path w="4968875" h="3987800">
                  <a:moveTo>
                    <a:pt x="2882496" y="101599"/>
                  </a:moveTo>
                  <a:lnTo>
                    <a:pt x="2710329" y="101599"/>
                  </a:lnTo>
                  <a:lnTo>
                    <a:pt x="2711976" y="88899"/>
                  </a:lnTo>
                  <a:lnTo>
                    <a:pt x="2879117" y="88899"/>
                  </a:lnTo>
                  <a:lnTo>
                    <a:pt x="2882496" y="101599"/>
                  </a:lnTo>
                  <a:close/>
                </a:path>
                <a:path w="4968875" h="3987800">
                  <a:moveTo>
                    <a:pt x="2905634" y="114299"/>
                  </a:moveTo>
                  <a:lnTo>
                    <a:pt x="2698019" y="114299"/>
                  </a:lnTo>
                  <a:lnTo>
                    <a:pt x="2702048" y="101599"/>
                  </a:lnTo>
                  <a:lnTo>
                    <a:pt x="2904263" y="101599"/>
                  </a:lnTo>
                  <a:lnTo>
                    <a:pt x="2905634" y="114299"/>
                  </a:lnTo>
                  <a:close/>
                </a:path>
                <a:path w="4968875" h="3987800">
                  <a:moveTo>
                    <a:pt x="2922042" y="126999"/>
                  </a:moveTo>
                  <a:lnTo>
                    <a:pt x="2691912" y="126999"/>
                  </a:lnTo>
                  <a:lnTo>
                    <a:pt x="2692979" y="114299"/>
                  </a:lnTo>
                  <a:lnTo>
                    <a:pt x="2920048" y="114299"/>
                  </a:lnTo>
                  <a:lnTo>
                    <a:pt x="2922042" y="126999"/>
                  </a:lnTo>
                  <a:close/>
                </a:path>
                <a:path w="4968875" h="3987800">
                  <a:moveTo>
                    <a:pt x="2940097" y="139699"/>
                  </a:moveTo>
                  <a:lnTo>
                    <a:pt x="2688423" y="139699"/>
                  </a:lnTo>
                  <a:lnTo>
                    <a:pt x="2689821" y="126999"/>
                  </a:lnTo>
                  <a:lnTo>
                    <a:pt x="2937979" y="126999"/>
                  </a:lnTo>
                  <a:lnTo>
                    <a:pt x="2940097" y="139699"/>
                  </a:lnTo>
                  <a:close/>
                </a:path>
                <a:path w="4968875" h="3987800">
                  <a:moveTo>
                    <a:pt x="2962543" y="152399"/>
                  </a:moveTo>
                  <a:lnTo>
                    <a:pt x="2678827" y="152399"/>
                  </a:lnTo>
                  <a:lnTo>
                    <a:pt x="2679506" y="139699"/>
                  </a:lnTo>
                  <a:lnTo>
                    <a:pt x="2957627" y="139699"/>
                  </a:lnTo>
                  <a:lnTo>
                    <a:pt x="2962543" y="152399"/>
                  </a:lnTo>
                  <a:close/>
                </a:path>
                <a:path w="4968875" h="3987800">
                  <a:moveTo>
                    <a:pt x="2987162" y="165099"/>
                  </a:moveTo>
                  <a:lnTo>
                    <a:pt x="2663915" y="165099"/>
                  </a:lnTo>
                  <a:lnTo>
                    <a:pt x="2668179" y="152399"/>
                  </a:lnTo>
                  <a:lnTo>
                    <a:pt x="2982870" y="152399"/>
                  </a:lnTo>
                  <a:lnTo>
                    <a:pt x="2987162" y="165099"/>
                  </a:lnTo>
                  <a:close/>
                </a:path>
                <a:path w="4968875" h="3987800">
                  <a:moveTo>
                    <a:pt x="3015686" y="177799"/>
                  </a:moveTo>
                  <a:lnTo>
                    <a:pt x="2657628" y="177799"/>
                  </a:lnTo>
                  <a:lnTo>
                    <a:pt x="2658487" y="165099"/>
                  </a:lnTo>
                  <a:lnTo>
                    <a:pt x="3008403" y="165099"/>
                  </a:lnTo>
                  <a:lnTo>
                    <a:pt x="3015686" y="177799"/>
                  </a:lnTo>
                  <a:close/>
                </a:path>
                <a:path w="4968875" h="3987800">
                  <a:moveTo>
                    <a:pt x="3043711" y="190499"/>
                  </a:moveTo>
                  <a:lnTo>
                    <a:pt x="2651494" y="190499"/>
                  </a:lnTo>
                  <a:lnTo>
                    <a:pt x="2652284" y="177799"/>
                  </a:lnTo>
                  <a:lnTo>
                    <a:pt x="3036816" y="177799"/>
                  </a:lnTo>
                  <a:lnTo>
                    <a:pt x="3043711" y="190499"/>
                  </a:lnTo>
                  <a:close/>
                </a:path>
                <a:path w="4968875" h="3987800">
                  <a:moveTo>
                    <a:pt x="3066046" y="203199"/>
                  </a:moveTo>
                  <a:lnTo>
                    <a:pt x="2633023" y="203199"/>
                  </a:lnTo>
                  <a:lnTo>
                    <a:pt x="2637772" y="190499"/>
                  </a:lnTo>
                  <a:lnTo>
                    <a:pt x="3061214" y="190499"/>
                  </a:lnTo>
                  <a:lnTo>
                    <a:pt x="3066046" y="203199"/>
                  </a:lnTo>
                  <a:close/>
                </a:path>
                <a:path w="4968875" h="3987800">
                  <a:moveTo>
                    <a:pt x="3093130" y="215899"/>
                  </a:moveTo>
                  <a:lnTo>
                    <a:pt x="2622070" y="215899"/>
                  </a:lnTo>
                  <a:lnTo>
                    <a:pt x="2624978" y="203199"/>
                  </a:lnTo>
                  <a:lnTo>
                    <a:pt x="3086525" y="203199"/>
                  </a:lnTo>
                  <a:lnTo>
                    <a:pt x="3093130" y="215899"/>
                  </a:lnTo>
                  <a:close/>
                </a:path>
                <a:path w="4968875" h="3987800">
                  <a:moveTo>
                    <a:pt x="3112654" y="228599"/>
                  </a:moveTo>
                  <a:lnTo>
                    <a:pt x="2612197" y="228599"/>
                  </a:lnTo>
                  <a:lnTo>
                    <a:pt x="2614704" y="215899"/>
                  </a:lnTo>
                  <a:lnTo>
                    <a:pt x="3108112" y="215899"/>
                  </a:lnTo>
                  <a:lnTo>
                    <a:pt x="3112654" y="228599"/>
                  </a:lnTo>
                  <a:close/>
                </a:path>
                <a:path w="4968875" h="3987800">
                  <a:moveTo>
                    <a:pt x="3146813" y="241299"/>
                  </a:moveTo>
                  <a:lnTo>
                    <a:pt x="2600525" y="241299"/>
                  </a:lnTo>
                  <a:lnTo>
                    <a:pt x="2602339" y="228599"/>
                  </a:lnTo>
                  <a:lnTo>
                    <a:pt x="3143282" y="228599"/>
                  </a:lnTo>
                  <a:lnTo>
                    <a:pt x="3146813" y="241299"/>
                  </a:lnTo>
                  <a:close/>
                </a:path>
                <a:path w="4968875" h="3987800">
                  <a:moveTo>
                    <a:pt x="3182925" y="253999"/>
                  </a:moveTo>
                  <a:lnTo>
                    <a:pt x="2588561" y="253999"/>
                  </a:lnTo>
                  <a:lnTo>
                    <a:pt x="2592036" y="241299"/>
                  </a:lnTo>
                  <a:lnTo>
                    <a:pt x="3180751" y="241299"/>
                  </a:lnTo>
                  <a:lnTo>
                    <a:pt x="3182925" y="253999"/>
                  </a:lnTo>
                  <a:close/>
                </a:path>
                <a:path w="4968875" h="3987800">
                  <a:moveTo>
                    <a:pt x="3202254" y="253999"/>
                  </a:moveTo>
                  <a:lnTo>
                    <a:pt x="3182925" y="253999"/>
                  </a:lnTo>
                  <a:lnTo>
                    <a:pt x="3186372" y="241299"/>
                  </a:lnTo>
                  <a:lnTo>
                    <a:pt x="3191385" y="241299"/>
                  </a:lnTo>
                  <a:lnTo>
                    <a:pt x="3202254" y="253999"/>
                  </a:lnTo>
                  <a:close/>
                </a:path>
                <a:path w="4968875" h="3987800">
                  <a:moveTo>
                    <a:pt x="3223703" y="266699"/>
                  </a:moveTo>
                  <a:lnTo>
                    <a:pt x="2581541" y="266699"/>
                  </a:lnTo>
                  <a:lnTo>
                    <a:pt x="2583134" y="253999"/>
                  </a:lnTo>
                  <a:lnTo>
                    <a:pt x="3221335" y="253999"/>
                  </a:lnTo>
                  <a:lnTo>
                    <a:pt x="3223703" y="266699"/>
                  </a:lnTo>
                  <a:close/>
                </a:path>
                <a:path w="4968875" h="3987800">
                  <a:moveTo>
                    <a:pt x="3277428" y="279399"/>
                  </a:moveTo>
                  <a:lnTo>
                    <a:pt x="2562585" y="279399"/>
                  </a:lnTo>
                  <a:lnTo>
                    <a:pt x="2569163" y="266699"/>
                  </a:lnTo>
                  <a:lnTo>
                    <a:pt x="3271114" y="266699"/>
                  </a:lnTo>
                  <a:lnTo>
                    <a:pt x="3277428" y="279399"/>
                  </a:lnTo>
                  <a:close/>
                </a:path>
                <a:path w="4968875" h="3987800">
                  <a:moveTo>
                    <a:pt x="3293767" y="292099"/>
                  </a:moveTo>
                  <a:lnTo>
                    <a:pt x="2556299" y="292099"/>
                  </a:lnTo>
                  <a:lnTo>
                    <a:pt x="2557448" y="279399"/>
                  </a:lnTo>
                  <a:lnTo>
                    <a:pt x="3293421" y="279399"/>
                  </a:lnTo>
                  <a:lnTo>
                    <a:pt x="3293767" y="292099"/>
                  </a:lnTo>
                  <a:close/>
                </a:path>
                <a:path w="4968875" h="3987800">
                  <a:moveTo>
                    <a:pt x="3300275" y="304799"/>
                  </a:moveTo>
                  <a:lnTo>
                    <a:pt x="2537467" y="304799"/>
                  </a:lnTo>
                  <a:lnTo>
                    <a:pt x="2540860" y="292099"/>
                  </a:lnTo>
                  <a:lnTo>
                    <a:pt x="3298364" y="292099"/>
                  </a:lnTo>
                  <a:lnTo>
                    <a:pt x="3300275" y="304799"/>
                  </a:lnTo>
                  <a:close/>
                </a:path>
                <a:path w="4968875" h="3987800">
                  <a:moveTo>
                    <a:pt x="3303722" y="317499"/>
                  </a:moveTo>
                  <a:lnTo>
                    <a:pt x="2526542" y="317499"/>
                  </a:lnTo>
                  <a:lnTo>
                    <a:pt x="2527899" y="304799"/>
                  </a:lnTo>
                  <a:lnTo>
                    <a:pt x="3302171" y="304799"/>
                  </a:lnTo>
                  <a:lnTo>
                    <a:pt x="3303722" y="317499"/>
                  </a:lnTo>
                  <a:close/>
                </a:path>
                <a:path w="4968875" h="3987800">
                  <a:moveTo>
                    <a:pt x="3306478" y="330199"/>
                  </a:moveTo>
                  <a:lnTo>
                    <a:pt x="2507988" y="330199"/>
                  </a:lnTo>
                  <a:lnTo>
                    <a:pt x="2515063" y="317499"/>
                  </a:lnTo>
                  <a:lnTo>
                    <a:pt x="3303708" y="317499"/>
                  </a:lnTo>
                  <a:lnTo>
                    <a:pt x="3306478" y="330199"/>
                  </a:lnTo>
                  <a:close/>
                </a:path>
                <a:path w="4968875" h="3987800">
                  <a:moveTo>
                    <a:pt x="3319244" y="342899"/>
                  </a:moveTo>
                  <a:lnTo>
                    <a:pt x="2496080" y="342899"/>
                  </a:lnTo>
                  <a:lnTo>
                    <a:pt x="2502754" y="330199"/>
                  </a:lnTo>
                  <a:lnTo>
                    <a:pt x="3309856" y="330199"/>
                  </a:lnTo>
                  <a:lnTo>
                    <a:pt x="3319244" y="342899"/>
                  </a:lnTo>
                  <a:close/>
                </a:path>
                <a:path w="4968875" h="3987800">
                  <a:moveTo>
                    <a:pt x="3330515" y="355599"/>
                  </a:moveTo>
                  <a:lnTo>
                    <a:pt x="2482717" y="355599"/>
                  </a:lnTo>
                  <a:lnTo>
                    <a:pt x="2485279" y="342899"/>
                  </a:lnTo>
                  <a:lnTo>
                    <a:pt x="3327040" y="342899"/>
                  </a:lnTo>
                  <a:lnTo>
                    <a:pt x="3330515" y="355599"/>
                  </a:lnTo>
                  <a:close/>
                </a:path>
                <a:path w="4968875" h="3987800">
                  <a:moveTo>
                    <a:pt x="3346591" y="368299"/>
                  </a:moveTo>
                  <a:lnTo>
                    <a:pt x="2467749" y="368299"/>
                  </a:lnTo>
                  <a:lnTo>
                    <a:pt x="2470158" y="355599"/>
                  </a:lnTo>
                  <a:lnTo>
                    <a:pt x="3343102" y="355599"/>
                  </a:lnTo>
                  <a:lnTo>
                    <a:pt x="3346591" y="368299"/>
                  </a:lnTo>
                  <a:close/>
                </a:path>
                <a:path w="4968875" h="3987800">
                  <a:moveTo>
                    <a:pt x="3358029" y="380999"/>
                  </a:moveTo>
                  <a:lnTo>
                    <a:pt x="2454346" y="380999"/>
                  </a:lnTo>
                  <a:lnTo>
                    <a:pt x="2454982" y="368299"/>
                  </a:lnTo>
                  <a:lnTo>
                    <a:pt x="3349375" y="368299"/>
                  </a:lnTo>
                  <a:lnTo>
                    <a:pt x="3358029" y="380999"/>
                  </a:lnTo>
                  <a:close/>
                </a:path>
                <a:path w="4968875" h="3987800">
                  <a:moveTo>
                    <a:pt x="3894169" y="380999"/>
                  </a:moveTo>
                  <a:lnTo>
                    <a:pt x="3872222" y="380999"/>
                  </a:lnTo>
                  <a:lnTo>
                    <a:pt x="3874174" y="368299"/>
                  </a:lnTo>
                  <a:lnTo>
                    <a:pt x="3887675" y="368299"/>
                  </a:lnTo>
                  <a:lnTo>
                    <a:pt x="3894169" y="380999"/>
                  </a:lnTo>
                  <a:close/>
                </a:path>
                <a:path w="4968875" h="3987800">
                  <a:moveTo>
                    <a:pt x="3378342" y="393699"/>
                  </a:moveTo>
                  <a:lnTo>
                    <a:pt x="2437494" y="393699"/>
                  </a:lnTo>
                  <a:lnTo>
                    <a:pt x="2439917" y="380999"/>
                  </a:lnTo>
                  <a:lnTo>
                    <a:pt x="3369687" y="380999"/>
                  </a:lnTo>
                  <a:lnTo>
                    <a:pt x="3378342" y="393699"/>
                  </a:lnTo>
                  <a:close/>
                </a:path>
                <a:path w="4968875" h="3987800">
                  <a:moveTo>
                    <a:pt x="3955481" y="393699"/>
                  </a:moveTo>
                  <a:lnTo>
                    <a:pt x="3867030" y="393699"/>
                  </a:lnTo>
                  <a:lnTo>
                    <a:pt x="3867085" y="380999"/>
                  </a:lnTo>
                  <a:lnTo>
                    <a:pt x="3954554" y="380999"/>
                  </a:lnTo>
                  <a:lnTo>
                    <a:pt x="3955481" y="393699"/>
                  </a:lnTo>
                  <a:close/>
                </a:path>
                <a:path w="4968875" h="3987800">
                  <a:moveTo>
                    <a:pt x="3973385" y="393699"/>
                  </a:moveTo>
                  <a:lnTo>
                    <a:pt x="3955481" y="393699"/>
                  </a:lnTo>
                  <a:lnTo>
                    <a:pt x="3955163" y="380999"/>
                  </a:lnTo>
                  <a:lnTo>
                    <a:pt x="3963693" y="380999"/>
                  </a:lnTo>
                  <a:lnTo>
                    <a:pt x="3973385" y="393699"/>
                  </a:lnTo>
                  <a:close/>
                </a:path>
                <a:path w="4968875" h="3987800">
                  <a:moveTo>
                    <a:pt x="3394958" y="406399"/>
                  </a:moveTo>
                  <a:lnTo>
                    <a:pt x="2424423" y="406399"/>
                  </a:lnTo>
                  <a:lnTo>
                    <a:pt x="2427566" y="393699"/>
                  </a:lnTo>
                  <a:lnTo>
                    <a:pt x="3390555" y="393699"/>
                  </a:lnTo>
                  <a:lnTo>
                    <a:pt x="3394958" y="406399"/>
                  </a:lnTo>
                  <a:close/>
                </a:path>
                <a:path w="4968875" h="3987800">
                  <a:moveTo>
                    <a:pt x="4004554" y="406399"/>
                  </a:moveTo>
                  <a:lnTo>
                    <a:pt x="3864523" y="406399"/>
                  </a:lnTo>
                  <a:lnTo>
                    <a:pt x="3865978" y="393699"/>
                  </a:lnTo>
                  <a:lnTo>
                    <a:pt x="3998586" y="393699"/>
                  </a:lnTo>
                  <a:lnTo>
                    <a:pt x="4004554" y="406399"/>
                  </a:lnTo>
                  <a:close/>
                </a:path>
                <a:path w="4968875" h="3987800">
                  <a:moveTo>
                    <a:pt x="3414897" y="419099"/>
                  </a:moveTo>
                  <a:lnTo>
                    <a:pt x="2395996" y="419099"/>
                  </a:lnTo>
                  <a:lnTo>
                    <a:pt x="2407586" y="406399"/>
                  </a:lnTo>
                  <a:lnTo>
                    <a:pt x="3409760" y="406399"/>
                  </a:lnTo>
                  <a:lnTo>
                    <a:pt x="3414897" y="419099"/>
                  </a:lnTo>
                  <a:close/>
                </a:path>
                <a:path w="4968875" h="3987800">
                  <a:moveTo>
                    <a:pt x="4057254" y="419099"/>
                  </a:moveTo>
                  <a:lnTo>
                    <a:pt x="3836165" y="419099"/>
                  </a:lnTo>
                  <a:lnTo>
                    <a:pt x="3843102" y="406399"/>
                  </a:lnTo>
                  <a:lnTo>
                    <a:pt x="4046592" y="406399"/>
                  </a:lnTo>
                  <a:lnTo>
                    <a:pt x="4057254" y="419099"/>
                  </a:lnTo>
                  <a:close/>
                </a:path>
                <a:path w="4968875" h="3987800">
                  <a:moveTo>
                    <a:pt x="3440194" y="431799"/>
                  </a:moveTo>
                  <a:lnTo>
                    <a:pt x="2385583" y="431799"/>
                  </a:lnTo>
                  <a:lnTo>
                    <a:pt x="2388325" y="419099"/>
                  </a:lnTo>
                  <a:lnTo>
                    <a:pt x="3436027" y="419099"/>
                  </a:lnTo>
                  <a:lnTo>
                    <a:pt x="3440194" y="431799"/>
                  </a:lnTo>
                  <a:close/>
                </a:path>
                <a:path w="4968875" h="3987800">
                  <a:moveTo>
                    <a:pt x="4085612" y="431799"/>
                  </a:moveTo>
                  <a:lnTo>
                    <a:pt x="3820532" y="431799"/>
                  </a:lnTo>
                  <a:lnTo>
                    <a:pt x="3825600" y="419099"/>
                  </a:lnTo>
                  <a:lnTo>
                    <a:pt x="4080100" y="419099"/>
                  </a:lnTo>
                  <a:lnTo>
                    <a:pt x="4085612" y="431799"/>
                  </a:lnTo>
                  <a:close/>
                </a:path>
                <a:path w="4968875" h="3987800">
                  <a:moveTo>
                    <a:pt x="3470103" y="444499"/>
                  </a:moveTo>
                  <a:lnTo>
                    <a:pt x="2370477" y="444499"/>
                  </a:lnTo>
                  <a:lnTo>
                    <a:pt x="2372221" y="431799"/>
                  </a:lnTo>
                  <a:lnTo>
                    <a:pt x="3460632" y="431799"/>
                  </a:lnTo>
                  <a:lnTo>
                    <a:pt x="3470103" y="444499"/>
                  </a:lnTo>
                  <a:close/>
                </a:path>
                <a:path w="4968875" h="3987800">
                  <a:moveTo>
                    <a:pt x="4117154" y="444499"/>
                  </a:moveTo>
                  <a:lnTo>
                    <a:pt x="3796688" y="444499"/>
                  </a:lnTo>
                  <a:lnTo>
                    <a:pt x="3799749" y="431799"/>
                  </a:lnTo>
                  <a:lnTo>
                    <a:pt x="4114136" y="431799"/>
                  </a:lnTo>
                  <a:lnTo>
                    <a:pt x="4117154" y="444499"/>
                  </a:lnTo>
                  <a:close/>
                </a:path>
                <a:path w="4968875" h="3987800">
                  <a:moveTo>
                    <a:pt x="3506727" y="457199"/>
                  </a:moveTo>
                  <a:lnTo>
                    <a:pt x="2365894" y="457199"/>
                  </a:lnTo>
                  <a:lnTo>
                    <a:pt x="2366420" y="444499"/>
                  </a:lnTo>
                  <a:lnTo>
                    <a:pt x="3505287" y="444499"/>
                  </a:lnTo>
                  <a:lnTo>
                    <a:pt x="3506727" y="457199"/>
                  </a:lnTo>
                  <a:close/>
                </a:path>
                <a:path w="4968875" h="3987800">
                  <a:moveTo>
                    <a:pt x="4151106" y="457199"/>
                  </a:moveTo>
                  <a:lnTo>
                    <a:pt x="3760064" y="457199"/>
                  </a:lnTo>
                  <a:lnTo>
                    <a:pt x="3765755" y="444499"/>
                  </a:lnTo>
                  <a:lnTo>
                    <a:pt x="4146274" y="444499"/>
                  </a:lnTo>
                  <a:lnTo>
                    <a:pt x="4151106" y="457199"/>
                  </a:lnTo>
                  <a:close/>
                </a:path>
                <a:path w="4968875" h="3987800">
                  <a:moveTo>
                    <a:pt x="3561726" y="469899"/>
                  </a:moveTo>
                  <a:lnTo>
                    <a:pt x="2370463" y="469899"/>
                  </a:lnTo>
                  <a:lnTo>
                    <a:pt x="2367278" y="457199"/>
                  </a:lnTo>
                  <a:lnTo>
                    <a:pt x="3554622" y="457199"/>
                  </a:lnTo>
                  <a:lnTo>
                    <a:pt x="3561726" y="469899"/>
                  </a:lnTo>
                  <a:close/>
                </a:path>
                <a:path w="4968875" h="3987800">
                  <a:moveTo>
                    <a:pt x="4176515" y="469899"/>
                  </a:moveTo>
                  <a:lnTo>
                    <a:pt x="3685099" y="469899"/>
                  </a:lnTo>
                  <a:lnTo>
                    <a:pt x="3691870" y="457199"/>
                  </a:lnTo>
                  <a:lnTo>
                    <a:pt x="4174133" y="457199"/>
                  </a:lnTo>
                  <a:lnTo>
                    <a:pt x="4176515" y="469899"/>
                  </a:lnTo>
                  <a:close/>
                </a:path>
                <a:path w="4968875" h="3987800">
                  <a:moveTo>
                    <a:pt x="4227747" y="482599"/>
                  </a:moveTo>
                  <a:lnTo>
                    <a:pt x="2384212" y="482599"/>
                  </a:lnTo>
                  <a:lnTo>
                    <a:pt x="2378660" y="469899"/>
                  </a:lnTo>
                  <a:lnTo>
                    <a:pt x="4208860" y="469899"/>
                  </a:lnTo>
                  <a:lnTo>
                    <a:pt x="4227747" y="482599"/>
                  </a:lnTo>
                  <a:close/>
                </a:path>
                <a:path w="4968875" h="3987800">
                  <a:moveTo>
                    <a:pt x="4245290" y="495299"/>
                  </a:moveTo>
                  <a:lnTo>
                    <a:pt x="2394140" y="495299"/>
                  </a:lnTo>
                  <a:lnTo>
                    <a:pt x="2390208" y="482599"/>
                  </a:lnTo>
                  <a:lnTo>
                    <a:pt x="4242576" y="482599"/>
                  </a:lnTo>
                  <a:lnTo>
                    <a:pt x="4245290" y="495299"/>
                  </a:lnTo>
                  <a:close/>
                </a:path>
                <a:path w="4968875" h="3987800">
                  <a:moveTo>
                    <a:pt x="4266988" y="507999"/>
                  </a:moveTo>
                  <a:lnTo>
                    <a:pt x="2404069" y="507999"/>
                  </a:lnTo>
                  <a:lnTo>
                    <a:pt x="2399458" y="495299"/>
                  </a:lnTo>
                  <a:lnTo>
                    <a:pt x="4261698" y="495299"/>
                  </a:lnTo>
                  <a:lnTo>
                    <a:pt x="4266988" y="507999"/>
                  </a:lnTo>
                  <a:close/>
                </a:path>
                <a:path w="4968875" h="3987800">
                  <a:moveTo>
                    <a:pt x="4294335" y="520699"/>
                  </a:moveTo>
                  <a:lnTo>
                    <a:pt x="2417583" y="520699"/>
                  </a:lnTo>
                  <a:lnTo>
                    <a:pt x="2415783" y="507999"/>
                  </a:lnTo>
                  <a:lnTo>
                    <a:pt x="4289184" y="507999"/>
                  </a:lnTo>
                  <a:lnTo>
                    <a:pt x="4294335" y="520699"/>
                  </a:lnTo>
                  <a:close/>
                </a:path>
                <a:path w="4968875" h="3987800">
                  <a:moveTo>
                    <a:pt x="4311422" y="533399"/>
                  </a:moveTo>
                  <a:lnTo>
                    <a:pt x="2431554" y="533399"/>
                  </a:lnTo>
                  <a:lnTo>
                    <a:pt x="2428619" y="520699"/>
                  </a:lnTo>
                  <a:lnTo>
                    <a:pt x="4306312" y="520699"/>
                  </a:lnTo>
                  <a:lnTo>
                    <a:pt x="4311422" y="533399"/>
                  </a:lnTo>
                  <a:close/>
                </a:path>
                <a:path w="4968875" h="3987800">
                  <a:moveTo>
                    <a:pt x="4336775" y="546099"/>
                  </a:moveTo>
                  <a:lnTo>
                    <a:pt x="2447907" y="546099"/>
                  </a:lnTo>
                  <a:lnTo>
                    <a:pt x="2443573" y="533399"/>
                  </a:lnTo>
                  <a:lnTo>
                    <a:pt x="4332496" y="533399"/>
                  </a:lnTo>
                  <a:lnTo>
                    <a:pt x="4336775" y="546099"/>
                  </a:lnTo>
                  <a:close/>
                </a:path>
                <a:path w="4968875" h="3987800">
                  <a:moveTo>
                    <a:pt x="4366088" y="558799"/>
                  </a:moveTo>
                  <a:lnTo>
                    <a:pt x="2457156" y="558799"/>
                  </a:lnTo>
                  <a:lnTo>
                    <a:pt x="2453584" y="546099"/>
                  </a:lnTo>
                  <a:lnTo>
                    <a:pt x="4362945" y="546099"/>
                  </a:lnTo>
                  <a:lnTo>
                    <a:pt x="4366088" y="558799"/>
                  </a:lnTo>
                  <a:close/>
                </a:path>
                <a:path w="4968875" h="3987800">
                  <a:moveTo>
                    <a:pt x="4388769" y="571499"/>
                  </a:moveTo>
                  <a:lnTo>
                    <a:pt x="2476624" y="571499"/>
                  </a:lnTo>
                  <a:lnTo>
                    <a:pt x="2475572" y="558799"/>
                  </a:lnTo>
                  <a:lnTo>
                    <a:pt x="4384934" y="558799"/>
                  </a:lnTo>
                  <a:lnTo>
                    <a:pt x="4388769" y="571499"/>
                  </a:lnTo>
                  <a:close/>
                </a:path>
                <a:path w="4968875" h="3987800">
                  <a:moveTo>
                    <a:pt x="4396135" y="584199"/>
                  </a:moveTo>
                  <a:lnTo>
                    <a:pt x="2485306" y="584199"/>
                  </a:lnTo>
                  <a:lnTo>
                    <a:pt x="2478258" y="571499"/>
                  </a:lnTo>
                  <a:lnTo>
                    <a:pt x="4390597" y="571499"/>
                  </a:lnTo>
                  <a:lnTo>
                    <a:pt x="4396135" y="584199"/>
                  </a:lnTo>
                  <a:close/>
                </a:path>
                <a:path w="4968875" h="3987800">
                  <a:moveTo>
                    <a:pt x="4421142" y="596899"/>
                  </a:moveTo>
                  <a:lnTo>
                    <a:pt x="2505342" y="596899"/>
                  </a:lnTo>
                  <a:lnTo>
                    <a:pt x="2504843" y="584199"/>
                  </a:lnTo>
                  <a:lnTo>
                    <a:pt x="4417625" y="584199"/>
                  </a:lnTo>
                  <a:lnTo>
                    <a:pt x="4421142" y="596899"/>
                  </a:lnTo>
                  <a:close/>
                </a:path>
                <a:path w="4968875" h="3987800">
                  <a:moveTo>
                    <a:pt x="4451258" y="609599"/>
                  </a:moveTo>
                  <a:lnTo>
                    <a:pt x="2520199" y="609599"/>
                  </a:lnTo>
                  <a:lnTo>
                    <a:pt x="2516682" y="596899"/>
                  </a:lnTo>
                  <a:lnTo>
                    <a:pt x="4438991" y="596899"/>
                  </a:lnTo>
                  <a:lnTo>
                    <a:pt x="4451258" y="609599"/>
                  </a:lnTo>
                  <a:close/>
                </a:path>
                <a:path w="4968875" h="3987800">
                  <a:moveTo>
                    <a:pt x="4471114" y="634999"/>
                  </a:moveTo>
                  <a:lnTo>
                    <a:pt x="2552781" y="634999"/>
                  </a:lnTo>
                  <a:lnTo>
                    <a:pt x="2548336" y="622299"/>
                  </a:lnTo>
                  <a:lnTo>
                    <a:pt x="2540443" y="622299"/>
                  </a:lnTo>
                  <a:lnTo>
                    <a:pt x="2534932" y="609599"/>
                  </a:lnTo>
                  <a:lnTo>
                    <a:pt x="4459539" y="609599"/>
                  </a:lnTo>
                  <a:lnTo>
                    <a:pt x="4467930" y="622299"/>
                  </a:lnTo>
                  <a:lnTo>
                    <a:pt x="4471114" y="634999"/>
                  </a:lnTo>
                  <a:close/>
                </a:path>
                <a:path w="4968875" h="3987800">
                  <a:moveTo>
                    <a:pt x="4496177" y="647699"/>
                  </a:moveTo>
                  <a:lnTo>
                    <a:pt x="2565852" y="647699"/>
                  </a:lnTo>
                  <a:lnTo>
                    <a:pt x="2563221" y="634999"/>
                  </a:lnTo>
                  <a:lnTo>
                    <a:pt x="4495041" y="634999"/>
                  </a:lnTo>
                  <a:lnTo>
                    <a:pt x="4496177" y="647699"/>
                  </a:lnTo>
                  <a:close/>
                </a:path>
                <a:path w="4968875" h="3987800">
                  <a:moveTo>
                    <a:pt x="4509317" y="660399"/>
                  </a:moveTo>
                  <a:lnTo>
                    <a:pt x="2582564" y="660399"/>
                  </a:lnTo>
                  <a:lnTo>
                    <a:pt x="2575046" y="647699"/>
                  </a:lnTo>
                  <a:lnTo>
                    <a:pt x="4505122" y="647699"/>
                  </a:lnTo>
                  <a:lnTo>
                    <a:pt x="4509317" y="660399"/>
                  </a:lnTo>
                  <a:close/>
                </a:path>
                <a:path w="4968875" h="3987800">
                  <a:moveTo>
                    <a:pt x="4527526" y="673099"/>
                  </a:moveTo>
                  <a:lnTo>
                    <a:pt x="2605785" y="673099"/>
                  </a:lnTo>
                  <a:lnTo>
                    <a:pt x="2600219" y="660399"/>
                  </a:lnTo>
                  <a:lnTo>
                    <a:pt x="4520686" y="660399"/>
                  </a:lnTo>
                  <a:lnTo>
                    <a:pt x="4527526" y="673099"/>
                  </a:lnTo>
                  <a:close/>
                </a:path>
                <a:path w="4968875" h="3987800">
                  <a:moveTo>
                    <a:pt x="4538949" y="685799"/>
                  </a:moveTo>
                  <a:lnTo>
                    <a:pt x="2616737" y="685799"/>
                  </a:lnTo>
                  <a:lnTo>
                    <a:pt x="2612306" y="673099"/>
                  </a:lnTo>
                  <a:lnTo>
                    <a:pt x="4537620" y="673099"/>
                  </a:lnTo>
                  <a:lnTo>
                    <a:pt x="4538949" y="685799"/>
                  </a:lnTo>
                  <a:close/>
                </a:path>
                <a:path w="4968875" h="3987800">
                  <a:moveTo>
                    <a:pt x="4550151" y="698499"/>
                  </a:moveTo>
                  <a:lnTo>
                    <a:pt x="2641231" y="698499"/>
                  </a:lnTo>
                  <a:lnTo>
                    <a:pt x="2634710" y="685799"/>
                  </a:lnTo>
                  <a:lnTo>
                    <a:pt x="4548988" y="685799"/>
                  </a:lnTo>
                  <a:lnTo>
                    <a:pt x="4550151" y="698499"/>
                  </a:lnTo>
                  <a:close/>
                </a:path>
                <a:path w="4968875" h="3987800">
                  <a:moveTo>
                    <a:pt x="2881900" y="711199"/>
                  </a:moveTo>
                  <a:lnTo>
                    <a:pt x="2654953" y="711199"/>
                  </a:lnTo>
                  <a:lnTo>
                    <a:pt x="2648210" y="698499"/>
                  </a:lnTo>
                  <a:lnTo>
                    <a:pt x="2888643" y="698499"/>
                  </a:lnTo>
                  <a:lnTo>
                    <a:pt x="2881900" y="711199"/>
                  </a:lnTo>
                  <a:close/>
                </a:path>
                <a:path w="4968875" h="3987800">
                  <a:moveTo>
                    <a:pt x="4573662" y="711199"/>
                  </a:moveTo>
                  <a:lnTo>
                    <a:pt x="2904123" y="711199"/>
                  </a:lnTo>
                  <a:lnTo>
                    <a:pt x="2896411" y="698499"/>
                  </a:lnTo>
                  <a:lnTo>
                    <a:pt x="4566628" y="698499"/>
                  </a:lnTo>
                  <a:lnTo>
                    <a:pt x="4573662" y="711199"/>
                  </a:lnTo>
                  <a:close/>
                </a:path>
                <a:path w="4968875" h="3987800">
                  <a:moveTo>
                    <a:pt x="2876168" y="723899"/>
                  </a:moveTo>
                  <a:lnTo>
                    <a:pt x="2679628" y="723899"/>
                  </a:lnTo>
                  <a:lnTo>
                    <a:pt x="2675654" y="711199"/>
                  </a:lnTo>
                  <a:lnTo>
                    <a:pt x="2879657" y="711199"/>
                  </a:lnTo>
                  <a:lnTo>
                    <a:pt x="2876168" y="723899"/>
                  </a:lnTo>
                  <a:close/>
                </a:path>
                <a:path w="4968875" h="3987800">
                  <a:moveTo>
                    <a:pt x="4595166" y="736599"/>
                  </a:moveTo>
                  <a:lnTo>
                    <a:pt x="2903154" y="736599"/>
                  </a:lnTo>
                  <a:lnTo>
                    <a:pt x="2906561" y="723899"/>
                  </a:lnTo>
                  <a:lnTo>
                    <a:pt x="2908914" y="711199"/>
                  </a:lnTo>
                  <a:lnTo>
                    <a:pt x="4578440" y="711199"/>
                  </a:lnTo>
                  <a:lnTo>
                    <a:pt x="4585127" y="723899"/>
                  </a:lnTo>
                  <a:lnTo>
                    <a:pt x="4591676" y="723899"/>
                  </a:lnTo>
                  <a:lnTo>
                    <a:pt x="4595166" y="736599"/>
                  </a:lnTo>
                  <a:close/>
                </a:path>
                <a:path w="4968875" h="3987800">
                  <a:moveTo>
                    <a:pt x="2874561" y="736599"/>
                  </a:moveTo>
                  <a:lnTo>
                    <a:pt x="2694970" y="736599"/>
                  </a:lnTo>
                  <a:lnTo>
                    <a:pt x="2686565" y="723899"/>
                  </a:lnTo>
                  <a:lnTo>
                    <a:pt x="2874908" y="723899"/>
                  </a:lnTo>
                  <a:lnTo>
                    <a:pt x="2874561" y="736599"/>
                  </a:lnTo>
                  <a:close/>
                </a:path>
                <a:path w="4968875" h="3987800">
                  <a:moveTo>
                    <a:pt x="2867679" y="761999"/>
                  </a:moveTo>
                  <a:lnTo>
                    <a:pt x="2728963" y="761999"/>
                  </a:lnTo>
                  <a:lnTo>
                    <a:pt x="2725820" y="749299"/>
                  </a:lnTo>
                  <a:lnTo>
                    <a:pt x="2714743" y="749299"/>
                  </a:lnTo>
                  <a:lnTo>
                    <a:pt x="2714258" y="736599"/>
                  </a:lnTo>
                  <a:lnTo>
                    <a:pt x="2872775" y="736599"/>
                  </a:lnTo>
                  <a:lnTo>
                    <a:pt x="2869465" y="749299"/>
                  </a:lnTo>
                  <a:lnTo>
                    <a:pt x="2867679" y="761999"/>
                  </a:lnTo>
                  <a:close/>
                </a:path>
                <a:path w="4968875" h="3987800">
                  <a:moveTo>
                    <a:pt x="4603723" y="749299"/>
                  </a:moveTo>
                  <a:lnTo>
                    <a:pt x="2900592" y="749299"/>
                  </a:lnTo>
                  <a:lnTo>
                    <a:pt x="2900980" y="736599"/>
                  </a:lnTo>
                  <a:lnTo>
                    <a:pt x="4602768" y="736599"/>
                  </a:lnTo>
                  <a:lnTo>
                    <a:pt x="4603723" y="749299"/>
                  </a:lnTo>
                  <a:close/>
                </a:path>
                <a:path w="4968875" h="3987800">
                  <a:moveTo>
                    <a:pt x="4631444" y="774699"/>
                  </a:moveTo>
                  <a:lnTo>
                    <a:pt x="2898751" y="774699"/>
                  </a:lnTo>
                  <a:lnTo>
                    <a:pt x="2900454" y="761999"/>
                  </a:lnTo>
                  <a:lnTo>
                    <a:pt x="2896591" y="749299"/>
                  </a:lnTo>
                  <a:lnTo>
                    <a:pt x="4621017" y="749299"/>
                  </a:lnTo>
                  <a:lnTo>
                    <a:pt x="4627913" y="761999"/>
                  </a:lnTo>
                  <a:lnTo>
                    <a:pt x="4631223" y="761999"/>
                  </a:lnTo>
                  <a:lnTo>
                    <a:pt x="4631444" y="774699"/>
                  </a:lnTo>
                  <a:close/>
                </a:path>
                <a:path w="4968875" h="3987800">
                  <a:moveTo>
                    <a:pt x="2868067" y="774699"/>
                  </a:moveTo>
                  <a:lnTo>
                    <a:pt x="2748570" y="774699"/>
                  </a:lnTo>
                  <a:lnTo>
                    <a:pt x="2744278" y="761999"/>
                  </a:lnTo>
                  <a:lnTo>
                    <a:pt x="2871542" y="761999"/>
                  </a:lnTo>
                  <a:lnTo>
                    <a:pt x="2868067" y="774699"/>
                  </a:lnTo>
                  <a:close/>
                </a:path>
                <a:path w="4968875" h="3987800">
                  <a:moveTo>
                    <a:pt x="2863871" y="787399"/>
                  </a:moveTo>
                  <a:lnTo>
                    <a:pt x="2780473" y="787399"/>
                  </a:lnTo>
                  <a:lnTo>
                    <a:pt x="2779946" y="774699"/>
                  </a:lnTo>
                  <a:lnTo>
                    <a:pt x="2866710" y="774699"/>
                  </a:lnTo>
                  <a:lnTo>
                    <a:pt x="2863871" y="787399"/>
                  </a:lnTo>
                  <a:close/>
                </a:path>
                <a:path w="4968875" h="3987800">
                  <a:moveTo>
                    <a:pt x="4648060" y="787399"/>
                  </a:moveTo>
                  <a:lnTo>
                    <a:pt x="2894777" y="787399"/>
                  </a:lnTo>
                  <a:lnTo>
                    <a:pt x="2895220" y="774699"/>
                  </a:lnTo>
                  <a:lnTo>
                    <a:pt x="4646523" y="774699"/>
                  </a:lnTo>
                  <a:lnTo>
                    <a:pt x="4648060" y="787399"/>
                  </a:lnTo>
                  <a:close/>
                </a:path>
                <a:path w="4968875" h="3987800">
                  <a:moveTo>
                    <a:pt x="2862278" y="800099"/>
                  </a:moveTo>
                  <a:lnTo>
                    <a:pt x="2797504" y="800099"/>
                  </a:lnTo>
                  <a:lnTo>
                    <a:pt x="2790553" y="787399"/>
                  </a:lnTo>
                  <a:lnTo>
                    <a:pt x="2862985" y="787399"/>
                  </a:lnTo>
                  <a:lnTo>
                    <a:pt x="2862278" y="800099"/>
                  </a:lnTo>
                  <a:close/>
                </a:path>
                <a:path w="4968875" h="3987800">
                  <a:moveTo>
                    <a:pt x="4655565" y="800099"/>
                  </a:moveTo>
                  <a:lnTo>
                    <a:pt x="2890595" y="800099"/>
                  </a:lnTo>
                  <a:lnTo>
                    <a:pt x="2890803" y="787399"/>
                  </a:lnTo>
                  <a:lnTo>
                    <a:pt x="4651466" y="787399"/>
                  </a:lnTo>
                  <a:lnTo>
                    <a:pt x="4655565" y="800099"/>
                  </a:lnTo>
                  <a:close/>
                </a:path>
                <a:path w="4968875" h="3987800">
                  <a:moveTo>
                    <a:pt x="2860631" y="812799"/>
                  </a:moveTo>
                  <a:lnTo>
                    <a:pt x="2815269" y="812799"/>
                  </a:lnTo>
                  <a:lnTo>
                    <a:pt x="2810118" y="800099"/>
                  </a:lnTo>
                  <a:lnTo>
                    <a:pt x="2861849" y="800099"/>
                  </a:lnTo>
                  <a:lnTo>
                    <a:pt x="2860631" y="812799"/>
                  </a:lnTo>
                  <a:close/>
                </a:path>
                <a:path w="4968875" h="3987800">
                  <a:moveTo>
                    <a:pt x="4673814" y="812799"/>
                  </a:moveTo>
                  <a:lnTo>
                    <a:pt x="2889086" y="812799"/>
                  </a:lnTo>
                  <a:lnTo>
                    <a:pt x="2889681" y="800099"/>
                  </a:lnTo>
                  <a:lnTo>
                    <a:pt x="4666047" y="800099"/>
                  </a:lnTo>
                  <a:lnTo>
                    <a:pt x="4673814" y="812799"/>
                  </a:lnTo>
                  <a:close/>
                </a:path>
                <a:path w="4968875" h="3987800">
                  <a:moveTo>
                    <a:pt x="2859329" y="825499"/>
                  </a:moveTo>
                  <a:lnTo>
                    <a:pt x="2842506" y="825499"/>
                  </a:lnTo>
                  <a:lnTo>
                    <a:pt x="2830611" y="812799"/>
                  </a:lnTo>
                  <a:lnTo>
                    <a:pt x="2860146" y="812799"/>
                  </a:lnTo>
                  <a:lnTo>
                    <a:pt x="2859329" y="825499"/>
                  </a:lnTo>
                  <a:close/>
                </a:path>
                <a:path w="4968875" h="3987800">
                  <a:moveTo>
                    <a:pt x="4682648" y="825499"/>
                  </a:moveTo>
                  <a:lnTo>
                    <a:pt x="2887258" y="825499"/>
                  </a:lnTo>
                  <a:lnTo>
                    <a:pt x="2887203" y="812799"/>
                  </a:lnTo>
                  <a:lnTo>
                    <a:pt x="4681028" y="812799"/>
                  </a:lnTo>
                  <a:lnTo>
                    <a:pt x="4682648" y="825499"/>
                  </a:lnTo>
                  <a:close/>
                </a:path>
                <a:path w="4968875" h="3987800">
                  <a:moveTo>
                    <a:pt x="4694571" y="838199"/>
                  </a:moveTo>
                  <a:lnTo>
                    <a:pt x="2888297" y="838199"/>
                  </a:lnTo>
                  <a:lnTo>
                    <a:pt x="2888934" y="825499"/>
                  </a:lnTo>
                  <a:lnTo>
                    <a:pt x="4689683" y="825499"/>
                  </a:lnTo>
                  <a:lnTo>
                    <a:pt x="4694571" y="838199"/>
                  </a:lnTo>
                  <a:close/>
                </a:path>
                <a:path w="4968875" h="3987800">
                  <a:moveTo>
                    <a:pt x="4702352" y="850899"/>
                  </a:moveTo>
                  <a:lnTo>
                    <a:pt x="2888227" y="850899"/>
                  </a:lnTo>
                  <a:lnTo>
                    <a:pt x="2888199" y="838199"/>
                  </a:lnTo>
                  <a:lnTo>
                    <a:pt x="4699514" y="838199"/>
                  </a:lnTo>
                  <a:lnTo>
                    <a:pt x="4702352" y="850899"/>
                  </a:lnTo>
                  <a:close/>
                </a:path>
                <a:path w="4968875" h="3987800">
                  <a:moveTo>
                    <a:pt x="4725379" y="876299"/>
                  </a:moveTo>
                  <a:lnTo>
                    <a:pt x="2886925" y="876299"/>
                  </a:lnTo>
                  <a:lnTo>
                    <a:pt x="2887257" y="863599"/>
                  </a:lnTo>
                  <a:lnTo>
                    <a:pt x="2889321" y="863599"/>
                  </a:lnTo>
                  <a:lnTo>
                    <a:pt x="2889902" y="850899"/>
                  </a:lnTo>
                  <a:lnTo>
                    <a:pt x="4708279" y="850899"/>
                  </a:lnTo>
                  <a:lnTo>
                    <a:pt x="4714856" y="863599"/>
                  </a:lnTo>
                  <a:lnTo>
                    <a:pt x="4725379" y="876299"/>
                  </a:lnTo>
                  <a:close/>
                </a:path>
                <a:path w="4968875" h="3987800">
                  <a:moveTo>
                    <a:pt x="4739116" y="901699"/>
                  </a:moveTo>
                  <a:lnTo>
                    <a:pt x="2883768" y="901699"/>
                  </a:lnTo>
                  <a:lnTo>
                    <a:pt x="2884197" y="888999"/>
                  </a:lnTo>
                  <a:lnTo>
                    <a:pt x="2884821" y="876299"/>
                  </a:lnTo>
                  <a:lnTo>
                    <a:pt x="4731112" y="876299"/>
                  </a:lnTo>
                  <a:lnTo>
                    <a:pt x="4733646" y="888999"/>
                  </a:lnTo>
                  <a:lnTo>
                    <a:pt x="4737578" y="888999"/>
                  </a:lnTo>
                  <a:lnTo>
                    <a:pt x="4739116" y="901699"/>
                  </a:lnTo>
                  <a:close/>
                </a:path>
                <a:path w="4968875" h="3987800">
                  <a:moveTo>
                    <a:pt x="4760010" y="927099"/>
                  </a:moveTo>
                  <a:lnTo>
                    <a:pt x="2883464" y="927099"/>
                  </a:lnTo>
                  <a:lnTo>
                    <a:pt x="2883727" y="914399"/>
                  </a:lnTo>
                  <a:lnTo>
                    <a:pt x="2881844" y="901699"/>
                  </a:lnTo>
                  <a:lnTo>
                    <a:pt x="4748310" y="901699"/>
                  </a:lnTo>
                  <a:lnTo>
                    <a:pt x="4753932" y="914399"/>
                  </a:lnTo>
                  <a:lnTo>
                    <a:pt x="4759969" y="914399"/>
                  </a:lnTo>
                  <a:lnTo>
                    <a:pt x="4760010" y="927099"/>
                  </a:lnTo>
                  <a:close/>
                </a:path>
                <a:path w="4968875" h="3987800">
                  <a:moveTo>
                    <a:pt x="4765439" y="939799"/>
                  </a:moveTo>
                  <a:lnTo>
                    <a:pt x="2881774" y="939799"/>
                  </a:lnTo>
                  <a:lnTo>
                    <a:pt x="2881885" y="927099"/>
                  </a:lnTo>
                  <a:lnTo>
                    <a:pt x="4763458" y="927099"/>
                  </a:lnTo>
                  <a:lnTo>
                    <a:pt x="4765439" y="939799"/>
                  </a:lnTo>
                  <a:close/>
                </a:path>
                <a:path w="4968875" h="3987800">
                  <a:moveTo>
                    <a:pt x="4774189" y="952499"/>
                  </a:moveTo>
                  <a:lnTo>
                    <a:pt x="2883103" y="952499"/>
                  </a:lnTo>
                  <a:lnTo>
                    <a:pt x="2880292" y="939799"/>
                  </a:lnTo>
                  <a:lnTo>
                    <a:pt x="4772541" y="939799"/>
                  </a:lnTo>
                  <a:lnTo>
                    <a:pt x="4774189" y="952499"/>
                  </a:lnTo>
                  <a:close/>
                </a:path>
                <a:path w="4968875" h="3987800">
                  <a:moveTo>
                    <a:pt x="4783632" y="965199"/>
                  </a:moveTo>
                  <a:lnTo>
                    <a:pt x="2883339" y="965199"/>
                  </a:lnTo>
                  <a:lnTo>
                    <a:pt x="2883075" y="952499"/>
                  </a:lnTo>
                  <a:lnTo>
                    <a:pt x="4779839" y="952499"/>
                  </a:lnTo>
                  <a:lnTo>
                    <a:pt x="4783632" y="965199"/>
                  </a:lnTo>
                  <a:close/>
                </a:path>
                <a:path w="4968875" h="3987800">
                  <a:moveTo>
                    <a:pt x="4799445" y="977899"/>
                  </a:moveTo>
                  <a:lnTo>
                    <a:pt x="2884391" y="977899"/>
                  </a:lnTo>
                  <a:lnTo>
                    <a:pt x="2884363" y="965199"/>
                  </a:lnTo>
                  <a:lnTo>
                    <a:pt x="4794834" y="965199"/>
                  </a:lnTo>
                  <a:lnTo>
                    <a:pt x="4799445" y="977899"/>
                  </a:lnTo>
                  <a:close/>
                </a:path>
                <a:path w="4968875" h="3987800">
                  <a:moveTo>
                    <a:pt x="4807864" y="990599"/>
                  </a:moveTo>
                  <a:lnTo>
                    <a:pt x="2881774" y="990599"/>
                  </a:lnTo>
                  <a:lnTo>
                    <a:pt x="2881649" y="977899"/>
                  </a:lnTo>
                  <a:lnTo>
                    <a:pt x="4804305" y="977899"/>
                  </a:lnTo>
                  <a:lnTo>
                    <a:pt x="4807864" y="990599"/>
                  </a:lnTo>
                  <a:close/>
                </a:path>
                <a:path w="4968875" h="3987800">
                  <a:moveTo>
                    <a:pt x="4809983" y="1003299"/>
                  </a:moveTo>
                  <a:lnTo>
                    <a:pt x="2861558" y="1003299"/>
                  </a:lnTo>
                  <a:lnTo>
                    <a:pt x="2862139" y="990599"/>
                  </a:lnTo>
                  <a:lnTo>
                    <a:pt x="4809817" y="990599"/>
                  </a:lnTo>
                  <a:lnTo>
                    <a:pt x="4809983" y="1003299"/>
                  </a:lnTo>
                  <a:close/>
                </a:path>
                <a:path w="4968875" h="3987800">
                  <a:moveTo>
                    <a:pt x="4817349" y="1015999"/>
                  </a:moveTo>
                  <a:lnTo>
                    <a:pt x="2860256" y="1015999"/>
                  </a:lnTo>
                  <a:lnTo>
                    <a:pt x="2861239" y="1003299"/>
                  </a:lnTo>
                  <a:lnTo>
                    <a:pt x="4815244" y="1003299"/>
                  </a:lnTo>
                  <a:lnTo>
                    <a:pt x="4817349" y="1015999"/>
                  </a:lnTo>
                  <a:close/>
                </a:path>
                <a:path w="4968875" h="3987800">
                  <a:moveTo>
                    <a:pt x="4829050" y="1028699"/>
                  </a:moveTo>
                  <a:lnTo>
                    <a:pt x="2857349" y="1028699"/>
                  </a:lnTo>
                  <a:lnTo>
                    <a:pt x="2859592" y="1015999"/>
                  </a:lnTo>
                  <a:lnTo>
                    <a:pt x="4823220" y="1015999"/>
                  </a:lnTo>
                  <a:lnTo>
                    <a:pt x="4829050" y="1028699"/>
                  </a:lnTo>
                  <a:close/>
                </a:path>
                <a:path w="4968875" h="3987800">
                  <a:moveTo>
                    <a:pt x="4835640" y="1041399"/>
                  </a:moveTo>
                  <a:lnTo>
                    <a:pt x="2855674" y="1041399"/>
                  </a:lnTo>
                  <a:lnTo>
                    <a:pt x="2856048" y="1028699"/>
                  </a:lnTo>
                  <a:lnTo>
                    <a:pt x="4833993" y="1028699"/>
                  </a:lnTo>
                  <a:lnTo>
                    <a:pt x="4835640" y="1041399"/>
                  </a:lnTo>
                  <a:close/>
                </a:path>
                <a:path w="4968875" h="3987800">
                  <a:moveTo>
                    <a:pt x="4841871" y="1054099"/>
                  </a:moveTo>
                  <a:lnTo>
                    <a:pt x="2856740" y="1054099"/>
                  </a:lnTo>
                  <a:lnTo>
                    <a:pt x="2855272" y="1041399"/>
                  </a:lnTo>
                  <a:lnTo>
                    <a:pt x="4839296" y="1041399"/>
                  </a:lnTo>
                  <a:lnTo>
                    <a:pt x="4841871" y="1054099"/>
                  </a:lnTo>
                  <a:close/>
                </a:path>
                <a:path w="4968875" h="3987800">
                  <a:moveTo>
                    <a:pt x="4847714" y="1066799"/>
                  </a:moveTo>
                  <a:lnTo>
                    <a:pt x="2857059" y="1066799"/>
                  </a:lnTo>
                  <a:lnTo>
                    <a:pt x="2856726" y="1054099"/>
                  </a:lnTo>
                  <a:lnTo>
                    <a:pt x="4843948" y="1054099"/>
                  </a:lnTo>
                  <a:lnTo>
                    <a:pt x="4847714" y="1066799"/>
                  </a:lnTo>
                  <a:close/>
                </a:path>
                <a:path w="4968875" h="3987800">
                  <a:moveTo>
                    <a:pt x="4861519" y="1079499"/>
                  </a:moveTo>
                  <a:lnTo>
                    <a:pt x="2854774" y="1079499"/>
                  </a:lnTo>
                  <a:lnTo>
                    <a:pt x="2854996" y="1066799"/>
                  </a:lnTo>
                  <a:lnTo>
                    <a:pt x="4858958" y="1066799"/>
                  </a:lnTo>
                  <a:lnTo>
                    <a:pt x="4861519" y="1079499"/>
                  </a:lnTo>
                  <a:close/>
                </a:path>
                <a:path w="4968875" h="3987800">
                  <a:moveTo>
                    <a:pt x="4864469" y="1092199"/>
                  </a:moveTo>
                  <a:lnTo>
                    <a:pt x="2852475" y="1092199"/>
                  </a:lnTo>
                  <a:lnTo>
                    <a:pt x="2852767" y="1079499"/>
                  </a:lnTo>
                  <a:lnTo>
                    <a:pt x="4862876" y="1079499"/>
                  </a:lnTo>
                  <a:lnTo>
                    <a:pt x="4864469" y="1092199"/>
                  </a:lnTo>
                  <a:close/>
                </a:path>
                <a:path w="4968875" h="3987800">
                  <a:moveTo>
                    <a:pt x="4868484" y="1104899"/>
                  </a:moveTo>
                  <a:lnTo>
                    <a:pt x="2853209" y="1104899"/>
                  </a:lnTo>
                  <a:lnTo>
                    <a:pt x="2853043" y="1092199"/>
                  </a:lnTo>
                  <a:lnTo>
                    <a:pt x="4867529" y="1092199"/>
                  </a:lnTo>
                  <a:lnTo>
                    <a:pt x="4868484" y="1104899"/>
                  </a:lnTo>
                  <a:close/>
                </a:path>
                <a:path w="4968875" h="3987800">
                  <a:moveTo>
                    <a:pt x="4885322" y="1130299"/>
                  </a:moveTo>
                  <a:lnTo>
                    <a:pt x="2854524" y="1130299"/>
                  </a:lnTo>
                  <a:lnTo>
                    <a:pt x="2851949" y="1117599"/>
                  </a:lnTo>
                  <a:lnTo>
                    <a:pt x="2852254" y="1104899"/>
                  </a:lnTo>
                  <a:lnTo>
                    <a:pt x="4872915" y="1104899"/>
                  </a:lnTo>
                  <a:lnTo>
                    <a:pt x="4882192" y="1117599"/>
                  </a:lnTo>
                  <a:lnTo>
                    <a:pt x="4883300" y="1117599"/>
                  </a:lnTo>
                  <a:lnTo>
                    <a:pt x="4885322" y="1130299"/>
                  </a:lnTo>
                  <a:close/>
                </a:path>
                <a:path w="4968875" h="3987800">
                  <a:moveTo>
                    <a:pt x="4899515" y="1142999"/>
                  </a:moveTo>
                  <a:lnTo>
                    <a:pt x="2850329" y="1142999"/>
                  </a:lnTo>
                  <a:lnTo>
                    <a:pt x="2850523" y="1130299"/>
                  </a:lnTo>
                  <a:lnTo>
                    <a:pt x="4894045" y="1130299"/>
                  </a:lnTo>
                  <a:lnTo>
                    <a:pt x="4899515" y="1142999"/>
                  </a:lnTo>
                  <a:close/>
                </a:path>
                <a:path w="4968875" h="3987800">
                  <a:moveTo>
                    <a:pt x="4900609" y="1155699"/>
                  </a:moveTo>
                  <a:lnTo>
                    <a:pt x="2847934" y="1155699"/>
                  </a:lnTo>
                  <a:lnTo>
                    <a:pt x="2848114" y="1142999"/>
                  </a:lnTo>
                  <a:lnTo>
                    <a:pt x="4900553" y="1142999"/>
                  </a:lnTo>
                  <a:lnTo>
                    <a:pt x="4900609" y="1155699"/>
                  </a:lnTo>
                  <a:close/>
                </a:path>
                <a:path w="4968875" h="3987800">
                  <a:moveTo>
                    <a:pt x="408570" y="1168399"/>
                  </a:moveTo>
                  <a:lnTo>
                    <a:pt x="388424" y="1168399"/>
                  </a:lnTo>
                  <a:lnTo>
                    <a:pt x="399626" y="1155699"/>
                  </a:lnTo>
                  <a:lnTo>
                    <a:pt x="404043" y="1155699"/>
                  </a:lnTo>
                  <a:lnTo>
                    <a:pt x="408570" y="1168399"/>
                  </a:lnTo>
                  <a:close/>
                </a:path>
                <a:path w="4968875" h="3987800">
                  <a:moveTo>
                    <a:pt x="584353" y="1168399"/>
                  </a:moveTo>
                  <a:lnTo>
                    <a:pt x="418097" y="1168399"/>
                  </a:lnTo>
                  <a:lnTo>
                    <a:pt x="423469" y="1155699"/>
                  </a:lnTo>
                  <a:lnTo>
                    <a:pt x="577845" y="1155699"/>
                  </a:lnTo>
                  <a:lnTo>
                    <a:pt x="584353" y="1168399"/>
                  </a:lnTo>
                  <a:close/>
                </a:path>
                <a:path w="4968875" h="3987800">
                  <a:moveTo>
                    <a:pt x="4919205" y="1181099"/>
                  </a:moveTo>
                  <a:lnTo>
                    <a:pt x="2852240" y="1181099"/>
                  </a:lnTo>
                  <a:lnTo>
                    <a:pt x="2848322" y="1168399"/>
                  </a:lnTo>
                  <a:lnTo>
                    <a:pt x="2848502" y="1155699"/>
                  </a:lnTo>
                  <a:lnTo>
                    <a:pt x="4907864" y="1155699"/>
                  </a:lnTo>
                  <a:lnTo>
                    <a:pt x="4913860" y="1168399"/>
                  </a:lnTo>
                  <a:lnTo>
                    <a:pt x="4919011" y="1168399"/>
                  </a:lnTo>
                  <a:lnTo>
                    <a:pt x="4919205" y="1181099"/>
                  </a:lnTo>
                  <a:close/>
                </a:path>
                <a:path w="4968875" h="3987800">
                  <a:moveTo>
                    <a:pt x="619994" y="1181099"/>
                  </a:moveTo>
                  <a:lnTo>
                    <a:pt x="347161" y="1181099"/>
                  </a:lnTo>
                  <a:lnTo>
                    <a:pt x="355123" y="1168399"/>
                  </a:lnTo>
                  <a:lnTo>
                    <a:pt x="613888" y="1168399"/>
                  </a:lnTo>
                  <a:lnTo>
                    <a:pt x="619994" y="1181099"/>
                  </a:lnTo>
                  <a:close/>
                </a:path>
                <a:path w="4968875" h="3987800">
                  <a:moveTo>
                    <a:pt x="662600" y="1193799"/>
                  </a:moveTo>
                  <a:lnTo>
                    <a:pt x="320949" y="1193799"/>
                  </a:lnTo>
                  <a:lnTo>
                    <a:pt x="323760" y="1181099"/>
                  </a:lnTo>
                  <a:lnTo>
                    <a:pt x="656217" y="1181099"/>
                  </a:lnTo>
                  <a:lnTo>
                    <a:pt x="662600" y="1193799"/>
                  </a:lnTo>
                  <a:close/>
                </a:path>
                <a:path w="4968875" h="3987800">
                  <a:moveTo>
                    <a:pt x="4932733" y="1206499"/>
                  </a:moveTo>
                  <a:lnTo>
                    <a:pt x="2849928" y="1206499"/>
                  </a:lnTo>
                  <a:lnTo>
                    <a:pt x="2852019" y="1193799"/>
                  </a:lnTo>
                  <a:lnTo>
                    <a:pt x="2849388" y="1193799"/>
                  </a:lnTo>
                  <a:lnTo>
                    <a:pt x="2849554" y="1181099"/>
                  </a:lnTo>
                  <a:lnTo>
                    <a:pt x="4926266" y="1181099"/>
                  </a:lnTo>
                  <a:lnTo>
                    <a:pt x="4931099" y="1193799"/>
                  </a:lnTo>
                  <a:lnTo>
                    <a:pt x="4932733" y="1206499"/>
                  </a:lnTo>
                  <a:close/>
                </a:path>
                <a:path w="4968875" h="3987800">
                  <a:moveTo>
                    <a:pt x="682788" y="1206499"/>
                  </a:moveTo>
                  <a:lnTo>
                    <a:pt x="282027" y="1206499"/>
                  </a:lnTo>
                  <a:lnTo>
                    <a:pt x="291304" y="1193799"/>
                  </a:lnTo>
                  <a:lnTo>
                    <a:pt x="680254" y="1193799"/>
                  </a:lnTo>
                  <a:lnTo>
                    <a:pt x="682788" y="1206499"/>
                  </a:lnTo>
                  <a:close/>
                </a:path>
                <a:path w="4968875" h="3987800">
                  <a:moveTo>
                    <a:pt x="701883" y="1219199"/>
                  </a:moveTo>
                  <a:lnTo>
                    <a:pt x="260163" y="1219199"/>
                  </a:lnTo>
                  <a:lnTo>
                    <a:pt x="268402" y="1206499"/>
                  </a:lnTo>
                  <a:lnTo>
                    <a:pt x="701439" y="1206499"/>
                  </a:lnTo>
                  <a:lnTo>
                    <a:pt x="701883" y="1219199"/>
                  </a:lnTo>
                  <a:close/>
                </a:path>
                <a:path w="4968875" h="3987800">
                  <a:moveTo>
                    <a:pt x="4937413" y="1219199"/>
                  </a:moveTo>
                  <a:lnTo>
                    <a:pt x="2846965" y="1219199"/>
                  </a:lnTo>
                  <a:lnTo>
                    <a:pt x="2847062" y="1206499"/>
                  </a:lnTo>
                  <a:lnTo>
                    <a:pt x="4937150" y="1206499"/>
                  </a:lnTo>
                  <a:lnTo>
                    <a:pt x="4937413" y="1219199"/>
                  </a:lnTo>
                  <a:close/>
                </a:path>
                <a:path w="4968875" h="3987800">
                  <a:moveTo>
                    <a:pt x="722597" y="1231899"/>
                  </a:moveTo>
                  <a:lnTo>
                    <a:pt x="246178" y="1231899"/>
                  </a:lnTo>
                  <a:lnTo>
                    <a:pt x="251052" y="1219199"/>
                  </a:lnTo>
                  <a:lnTo>
                    <a:pt x="720506" y="1219199"/>
                  </a:lnTo>
                  <a:lnTo>
                    <a:pt x="722597" y="1231899"/>
                  </a:lnTo>
                  <a:close/>
                </a:path>
                <a:path w="4968875" h="3987800">
                  <a:moveTo>
                    <a:pt x="4951052" y="1231899"/>
                  </a:moveTo>
                  <a:lnTo>
                    <a:pt x="2849512" y="1231899"/>
                  </a:lnTo>
                  <a:lnTo>
                    <a:pt x="2849540" y="1219199"/>
                  </a:lnTo>
                  <a:lnTo>
                    <a:pt x="4945499" y="1219199"/>
                  </a:lnTo>
                  <a:lnTo>
                    <a:pt x="4951052" y="1231899"/>
                  </a:lnTo>
                  <a:close/>
                </a:path>
                <a:path w="4968875" h="3987800">
                  <a:moveTo>
                    <a:pt x="744613" y="1244599"/>
                  </a:moveTo>
                  <a:lnTo>
                    <a:pt x="217488" y="1244599"/>
                  </a:lnTo>
                  <a:lnTo>
                    <a:pt x="225948" y="1231899"/>
                  </a:lnTo>
                  <a:lnTo>
                    <a:pt x="740916" y="1231899"/>
                  </a:lnTo>
                  <a:lnTo>
                    <a:pt x="744613" y="1244599"/>
                  </a:lnTo>
                  <a:close/>
                </a:path>
                <a:path w="4968875" h="3987800">
                  <a:moveTo>
                    <a:pt x="4963043" y="1257299"/>
                  </a:moveTo>
                  <a:lnTo>
                    <a:pt x="2848059" y="1257299"/>
                  </a:lnTo>
                  <a:lnTo>
                    <a:pt x="2848045" y="1244599"/>
                  </a:lnTo>
                  <a:lnTo>
                    <a:pt x="2851493" y="1231899"/>
                  </a:lnTo>
                  <a:lnTo>
                    <a:pt x="4953946" y="1231899"/>
                  </a:lnTo>
                  <a:lnTo>
                    <a:pt x="4955081" y="1244599"/>
                  </a:lnTo>
                  <a:lnTo>
                    <a:pt x="4961256" y="1244599"/>
                  </a:lnTo>
                  <a:lnTo>
                    <a:pt x="4963043" y="1257299"/>
                  </a:lnTo>
                  <a:close/>
                </a:path>
                <a:path w="4968875" h="3987800">
                  <a:moveTo>
                    <a:pt x="455676" y="1257299"/>
                  </a:moveTo>
                  <a:lnTo>
                    <a:pt x="212683" y="1257299"/>
                  </a:lnTo>
                  <a:lnTo>
                    <a:pt x="213195" y="1244599"/>
                  </a:lnTo>
                  <a:lnTo>
                    <a:pt x="461229" y="1244599"/>
                  </a:lnTo>
                  <a:lnTo>
                    <a:pt x="455676" y="1257299"/>
                  </a:lnTo>
                  <a:close/>
                </a:path>
                <a:path w="4968875" h="3987800">
                  <a:moveTo>
                    <a:pt x="477997" y="1257299"/>
                  </a:moveTo>
                  <a:lnTo>
                    <a:pt x="465978" y="1257299"/>
                  </a:lnTo>
                  <a:lnTo>
                    <a:pt x="463305" y="1244599"/>
                  </a:lnTo>
                  <a:lnTo>
                    <a:pt x="484643" y="1244599"/>
                  </a:lnTo>
                  <a:lnTo>
                    <a:pt x="477997" y="1257299"/>
                  </a:lnTo>
                  <a:close/>
                </a:path>
                <a:path w="4968875" h="3987800">
                  <a:moveTo>
                    <a:pt x="756687" y="1257299"/>
                  </a:moveTo>
                  <a:lnTo>
                    <a:pt x="509539" y="1257299"/>
                  </a:lnTo>
                  <a:lnTo>
                    <a:pt x="509138" y="1244599"/>
                  </a:lnTo>
                  <a:lnTo>
                    <a:pt x="752561" y="1244599"/>
                  </a:lnTo>
                  <a:lnTo>
                    <a:pt x="756687" y="1257299"/>
                  </a:lnTo>
                  <a:close/>
                </a:path>
                <a:path w="4968875" h="3987800">
                  <a:moveTo>
                    <a:pt x="398240" y="1269999"/>
                  </a:moveTo>
                  <a:lnTo>
                    <a:pt x="186624" y="1269999"/>
                  </a:lnTo>
                  <a:lnTo>
                    <a:pt x="194447" y="1257299"/>
                  </a:lnTo>
                  <a:lnTo>
                    <a:pt x="404568" y="1257299"/>
                  </a:lnTo>
                  <a:lnTo>
                    <a:pt x="398240" y="1269999"/>
                  </a:lnTo>
                  <a:close/>
                </a:path>
                <a:path w="4968875" h="3987800">
                  <a:moveTo>
                    <a:pt x="771143" y="1269999"/>
                  </a:moveTo>
                  <a:lnTo>
                    <a:pt x="577969" y="1269999"/>
                  </a:lnTo>
                  <a:lnTo>
                    <a:pt x="576390" y="1257299"/>
                  </a:lnTo>
                  <a:lnTo>
                    <a:pt x="764497" y="1257299"/>
                  </a:lnTo>
                  <a:lnTo>
                    <a:pt x="771143" y="1269999"/>
                  </a:lnTo>
                  <a:close/>
                </a:path>
                <a:path w="4968875" h="3987800">
                  <a:moveTo>
                    <a:pt x="4132061" y="1269999"/>
                  </a:moveTo>
                  <a:lnTo>
                    <a:pt x="2850164" y="1269999"/>
                  </a:lnTo>
                  <a:lnTo>
                    <a:pt x="2850150" y="1257299"/>
                  </a:lnTo>
                  <a:lnTo>
                    <a:pt x="4141130" y="1257299"/>
                  </a:lnTo>
                  <a:lnTo>
                    <a:pt x="4132061" y="1269999"/>
                  </a:lnTo>
                  <a:close/>
                </a:path>
                <a:path w="4968875" h="3987800">
                  <a:moveTo>
                    <a:pt x="4968194" y="1269999"/>
                  </a:moveTo>
                  <a:lnTo>
                    <a:pt x="4158079" y="1269999"/>
                  </a:lnTo>
                  <a:lnTo>
                    <a:pt x="4155087" y="1257299"/>
                  </a:lnTo>
                  <a:lnTo>
                    <a:pt x="4968249" y="1257299"/>
                  </a:lnTo>
                  <a:lnTo>
                    <a:pt x="4968194" y="1269999"/>
                  </a:lnTo>
                  <a:close/>
                </a:path>
                <a:path w="4968875" h="3987800">
                  <a:moveTo>
                    <a:pt x="357130" y="1282699"/>
                  </a:moveTo>
                  <a:lnTo>
                    <a:pt x="180739" y="1282699"/>
                  </a:lnTo>
                  <a:lnTo>
                    <a:pt x="182733" y="1269999"/>
                  </a:lnTo>
                  <a:lnTo>
                    <a:pt x="357656" y="1269999"/>
                  </a:lnTo>
                  <a:lnTo>
                    <a:pt x="357130" y="1282699"/>
                  </a:lnTo>
                  <a:close/>
                </a:path>
                <a:path w="4968875" h="3987800">
                  <a:moveTo>
                    <a:pt x="780379" y="1282699"/>
                  </a:moveTo>
                  <a:lnTo>
                    <a:pt x="612045" y="1282699"/>
                  </a:lnTo>
                  <a:lnTo>
                    <a:pt x="606424" y="1269999"/>
                  </a:lnTo>
                  <a:lnTo>
                    <a:pt x="777374" y="1269999"/>
                  </a:lnTo>
                  <a:lnTo>
                    <a:pt x="780379" y="1282699"/>
                  </a:lnTo>
                  <a:close/>
                </a:path>
                <a:path w="4968875" h="3987800">
                  <a:moveTo>
                    <a:pt x="4133625" y="1282699"/>
                  </a:moveTo>
                  <a:lnTo>
                    <a:pt x="2851603" y="1282699"/>
                  </a:lnTo>
                  <a:lnTo>
                    <a:pt x="2851797" y="1269999"/>
                  </a:lnTo>
                  <a:lnTo>
                    <a:pt x="4129222" y="1269999"/>
                  </a:lnTo>
                  <a:lnTo>
                    <a:pt x="4133625" y="1282699"/>
                  </a:lnTo>
                  <a:close/>
                </a:path>
                <a:path w="4968875" h="3987800">
                  <a:moveTo>
                    <a:pt x="4963756" y="1282699"/>
                  </a:moveTo>
                  <a:lnTo>
                    <a:pt x="4163285" y="1282699"/>
                  </a:lnTo>
                  <a:lnTo>
                    <a:pt x="4162233" y="1269999"/>
                  </a:lnTo>
                  <a:lnTo>
                    <a:pt x="4965542" y="1269999"/>
                  </a:lnTo>
                  <a:lnTo>
                    <a:pt x="4963756" y="1282699"/>
                  </a:lnTo>
                  <a:close/>
                </a:path>
                <a:path w="4968875" h="3987800">
                  <a:moveTo>
                    <a:pt x="302574" y="1308099"/>
                  </a:moveTo>
                  <a:lnTo>
                    <a:pt x="156286" y="1308099"/>
                  </a:lnTo>
                  <a:lnTo>
                    <a:pt x="158778" y="1295399"/>
                  </a:lnTo>
                  <a:lnTo>
                    <a:pt x="165965" y="1282699"/>
                  </a:lnTo>
                  <a:lnTo>
                    <a:pt x="334422" y="1282699"/>
                  </a:lnTo>
                  <a:lnTo>
                    <a:pt x="331888" y="1295399"/>
                  </a:lnTo>
                  <a:lnTo>
                    <a:pt x="309415" y="1295399"/>
                  </a:lnTo>
                  <a:lnTo>
                    <a:pt x="302574" y="1308099"/>
                  </a:lnTo>
                  <a:close/>
                </a:path>
                <a:path w="4968875" h="3987800">
                  <a:moveTo>
                    <a:pt x="790265" y="1295399"/>
                  </a:moveTo>
                  <a:lnTo>
                    <a:pt x="639669" y="1295399"/>
                  </a:lnTo>
                  <a:lnTo>
                    <a:pt x="635446" y="1282699"/>
                  </a:lnTo>
                  <a:lnTo>
                    <a:pt x="787939" y="1282699"/>
                  </a:lnTo>
                  <a:lnTo>
                    <a:pt x="790265" y="1295399"/>
                  </a:lnTo>
                  <a:close/>
                </a:path>
                <a:path w="4968875" h="3987800">
                  <a:moveTo>
                    <a:pt x="4147486" y="1308099"/>
                  </a:moveTo>
                  <a:lnTo>
                    <a:pt x="2848267" y="1308099"/>
                  </a:lnTo>
                  <a:lnTo>
                    <a:pt x="2848128" y="1295399"/>
                  </a:lnTo>
                  <a:lnTo>
                    <a:pt x="2850565" y="1282699"/>
                  </a:lnTo>
                  <a:lnTo>
                    <a:pt x="4137835" y="1282699"/>
                  </a:lnTo>
                  <a:lnTo>
                    <a:pt x="4140369" y="1295399"/>
                  </a:lnTo>
                  <a:lnTo>
                    <a:pt x="4146351" y="1295399"/>
                  </a:lnTo>
                  <a:lnTo>
                    <a:pt x="4147486" y="1308099"/>
                  </a:lnTo>
                  <a:close/>
                </a:path>
                <a:path w="4968875" h="3987800">
                  <a:moveTo>
                    <a:pt x="4954424" y="1295399"/>
                  </a:moveTo>
                  <a:lnTo>
                    <a:pt x="4172700" y="1295399"/>
                  </a:lnTo>
                  <a:lnTo>
                    <a:pt x="4169045" y="1282699"/>
                  </a:lnTo>
                  <a:lnTo>
                    <a:pt x="4956846" y="1282699"/>
                  </a:lnTo>
                  <a:lnTo>
                    <a:pt x="4954424" y="1295399"/>
                  </a:lnTo>
                  <a:close/>
                </a:path>
                <a:path w="4968875" h="3987800">
                  <a:moveTo>
                    <a:pt x="806314" y="1308099"/>
                  </a:moveTo>
                  <a:lnTo>
                    <a:pt x="660730" y="1308099"/>
                  </a:lnTo>
                  <a:lnTo>
                    <a:pt x="656368" y="1295399"/>
                  </a:lnTo>
                  <a:lnTo>
                    <a:pt x="799972" y="1295399"/>
                  </a:lnTo>
                  <a:lnTo>
                    <a:pt x="806314" y="1308099"/>
                  </a:lnTo>
                  <a:close/>
                </a:path>
                <a:path w="4968875" h="3987800">
                  <a:moveTo>
                    <a:pt x="4934027" y="1320799"/>
                  </a:moveTo>
                  <a:lnTo>
                    <a:pt x="4181618" y="1320799"/>
                  </a:lnTo>
                  <a:lnTo>
                    <a:pt x="4174140" y="1295399"/>
                  </a:lnTo>
                  <a:lnTo>
                    <a:pt x="4944066" y="1295399"/>
                  </a:lnTo>
                  <a:lnTo>
                    <a:pt x="4943124" y="1308099"/>
                  </a:lnTo>
                  <a:lnTo>
                    <a:pt x="4938776" y="1308099"/>
                  </a:lnTo>
                  <a:lnTo>
                    <a:pt x="4934027" y="1320799"/>
                  </a:lnTo>
                  <a:close/>
                </a:path>
                <a:path w="4968875" h="3987800">
                  <a:moveTo>
                    <a:pt x="281846" y="1320799"/>
                  </a:moveTo>
                  <a:lnTo>
                    <a:pt x="148518" y="1320799"/>
                  </a:lnTo>
                  <a:lnTo>
                    <a:pt x="150318" y="1308099"/>
                  </a:lnTo>
                  <a:lnTo>
                    <a:pt x="282317" y="1308099"/>
                  </a:lnTo>
                  <a:lnTo>
                    <a:pt x="281846" y="1320799"/>
                  </a:lnTo>
                  <a:close/>
                </a:path>
                <a:path w="4968875" h="3987800">
                  <a:moveTo>
                    <a:pt x="812129" y="1320799"/>
                  </a:moveTo>
                  <a:lnTo>
                    <a:pt x="674313" y="1320799"/>
                  </a:lnTo>
                  <a:lnTo>
                    <a:pt x="668304" y="1308099"/>
                  </a:lnTo>
                  <a:lnTo>
                    <a:pt x="811810" y="1308099"/>
                  </a:lnTo>
                  <a:lnTo>
                    <a:pt x="812129" y="1320799"/>
                  </a:lnTo>
                  <a:close/>
                </a:path>
                <a:path w="4968875" h="3987800">
                  <a:moveTo>
                    <a:pt x="4154797" y="1320799"/>
                  </a:moveTo>
                  <a:lnTo>
                    <a:pt x="2850344" y="1320799"/>
                  </a:lnTo>
                  <a:lnTo>
                    <a:pt x="2850219" y="1308099"/>
                  </a:lnTo>
                  <a:lnTo>
                    <a:pt x="4149411" y="1308099"/>
                  </a:lnTo>
                  <a:lnTo>
                    <a:pt x="4154797" y="1320799"/>
                  </a:lnTo>
                  <a:close/>
                </a:path>
                <a:path w="4968875" h="3987800">
                  <a:moveTo>
                    <a:pt x="266781" y="1333499"/>
                  </a:moveTo>
                  <a:lnTo>
                    <a:pt x="133688" y="1333499"/>
                  </a:lnTo>
                  <a:lnTo>
                    <a:pt x="136569" y="1320799"/>
                  </a:lnTo>
                  <a:lnTo>
                    <a:pt x="272430" y="1320799"/>
                  </a:lnTo>
                  <a:lnTo>
                    <a:pt x="266781" y="1333499"/>
                  </a:lnTo>
                  <a:close/>
                </a:path>
                <a:path w="4968875" h="3987800">
                  <a:moveTo>
                    <a:pt x="816878" y="1333499"/>
                  </a:moveTo>
                  <a:lnTo>
                    <a:pt x="689752" y="1333499"/>
                  </a:lnTo>
                  <a:lnTo>
                    <a:pt x="688243" y="1320799"/>
                  </a:lnTo>
                  <a:lnTo>
                    <a:pt x="813486" y="1320799"/>
                  </a:lnTo>
                  <a:lnTo>
                    <a:pt x="816878" y="1333499"/>
                  </a:lnTo>
                  <a:close/>
                </a:path>
                <a:path w="4968875" h="3987800">
                  <a:moveTo>
                    <a:pt x="4166470" y="1346199"/>
                  </a:moveTo>
                  <a:lnTo>
                    <a:pt x="2849223" y="1346199"/>
                  </a:lnTo>
                  <a:lnTo>
                    <a:pt x="2848890" y="1333499"/>
                  </a:lnTo>
                  <a:lnTo>
                    <a:pt x="2853210" y="1320799"/>
                  </a:lnTo>
                  <a:lnTo>
                    <a:pt x="4155143" y="1320799"/>
                  </a:lnTo>
                  <a:lnTo>
                    <a:pt x="4156016" y="1333499"/>
                  </a:lnTo>
                  <a:lnTo>
                    <a:pt x="4160211" y="1333499"/>
                  </a:lnTo>
                  <a:lnTo>
                    <a:pt x="4166470" y="1346199"/>
                  </a:lnTo>
                  <a:close/>
                </a:path>
                <a:path w="4968875" h="3987800">
                  <a:moveTo>
                    <a:pt x="4918298" y="1333499"/>
                  </a:moveTo>
                  <a:lnTo>
                    <a:pt x="4188818" y="1333499"/>
                  </a:lnTo>
                  <a:lnTo>
                    <a:pt x="4183736" y="1320799"/>
                  </a:lnTo>
                  <a:lnTo>
                    <a:pt x="4925332" y="1320799"/>
                  </a:lnTo>
                  <a:lnTo>
                    <a:pt x="4918298" y="1333499"/>
                  </a:lnTo>
                  <a:close/>
                </a:path>
                <a:path w="4968875" h="3987800">
                  <a:moveTo>
                    <a:pt x="248310" y="1346199"/>
                  </a:moveTo>
                  <a:lnTo>
                    <a:pt x="118956" y="1346199"/>
                  </a:lnTo>
                  <a:lnTo>
                    <a:pt x="124467" y="1333499"/>
                  </a:lnTo>
                  <a:lnTo>
                    <a:pt x="254264" y="1333499"/>
                  </a:lnTo>
                  <a:lnTo>
                    <a:pt x="248310" y="1346199"/>
                  </a:lnTo>
                  <a:close/>
                </a:path>
                <a:path w="4968875" h="3987800">
                  <a:moveTo>
                    <a:pt x="833245" y="1358899"/>
                  </a:moveTo>
                  <a:lnTo>
                    <a:pt x="710606" y="1358899"/>
                  </a:lnTo>
                  <a:lnTo>
                    <a:pt x="707892" y="1346199"/>
                  </a:lnTo>
                  <a:lnTo>
                    <a:pt x="704762" y="1346199"/>
                  </a:lnTo>
                  <a:lnTo>
                    <a:pt x="701813" y="1333499"/>
                  </a:lnTo>
                  <a:lnTo>
                    <a:pt x="826155" y="1333499"/>
                  </a:lnTo>
                  <a:lnTo>
                    <a:pt x="832179" y="1346199"/>
                  </a:lnTo>
                  <a:lnTo>
                    <a:pt x="833245" y="1358899"/>
                  </a:lnTo>
                  <a:close/>
                </a:path>
                <a:path w="4968875" h="3987800">
                  <a:moveTo>
                    <a:pt x="4907899" y="1346199"/>
                  </a:moveTo>
                  <a:lnTo>
                    <a:pt x="4194246" y="1346199"/>
                  </a:lnTo>
                  <a:lnTo>
                    <a:pt x="4192750" y="1333499"/>
                  </a:lnTo>
                  <a:lnTo>
                    <a:pt x="4909976" y="1333499"/>
                  </a:lnTo>
                  <a:lnTo>
                    <a:pt x="4907899" y="1346199"/>
                  </a:lnTo>
                  <a:close/>
                </a:path>
                <a:path w="4968875" h="3987800">
                  <a:moveTo>
                    <a:pt x="236595" y="1358899"/>
                  </a:moveTo>
                  <a:lnTo>
                    <a:pt x="112918" y="1358899"/>
                  </a:lnTo>
                  <a:lnTo>
                    <a:pt x="115466" y="1346199"/>
                  </a:lnTo>
                  <a:lnTo>
                    <a:pt x="240708" y="1346199"/>
                  </a:lnTo>
                  <a:lnTo>
                    <a:pt x="236595" y="1358899"/>
                  </a:lnTo>
                  <a:close/>
                </a:path>
                <a:path w="4968875" h="3987800">
                  <a:moveTo>
                    <a:pt x="4168449" y="1358899"/>
                  </a:moveTo>
                  <a:lnTo>
                    <a:pt x="2851839" y="1358899"/>
                  </a:lnTo>
                  <a:lnTo>
                    <a:pt x="2851646" y="1346199"/>
                  </a:lnTo>
                  <a:lnTo>
                    <a:pt x="4166926" y="1346199"/>
                  </a:lnTo>
                  <a:lnTo>
                    <a:pt x="4168449" y="1358899"/>
                  </a:lnTo>
                  <a:close/>
                </a:path>
                <a:path w="4968875" h="3987800">
                  <a:moveTo>
                    <a:pt x="4899203" y="1358899"/>
                  </a:moveTo>
                  <a:lnTo>
                    <a:pt x="4198109" y="1358899"/>
                  </a:lnTo>
                  <a:lnTo>
                    <a:pt x="4196322" y="1346199"/>
                  </a:lnTo>
                  <a:lnTo>
                    <a:pt x="4902984" y="1346199"/>
                  </a:lnTo>
                  <a:lnTo>
                    <a:pt x="4899203" y="1358899"/>
                  </a:lnTo>
                  <a:close/>
                </a:path>
                <a:path w="4968875" h="3987800">
                  <a:moveTo>
                    <a:pt x="225047" y="1371599"/>
                  </a:moveTo>
                  <a:lnTo>
                    <a:pt x="102506" y="1371599"/>
                  </a:lnTo>
                  <a:lnTo>
                    <a:pt x="108557" y="1358899"/>
                  </a:lnTo>
                  <a:lnTo>
                    <a:pt x="228717" y="1358899"/>
                  </a:lnTo>
                  <a:lnTo>
                    <a:pt x="225047" y="1371599"/>
                  </a:lnTo>
                  <a:close/>
                </a:path>
                <a:path w="4968875" h="3987800">
                  <a:moveTo>
                    <a:pt x="843256" y="1371599"/>
                  </a:moveTo>
                  <a:lnTo>
                    <a:pt x="721627" y="1371599"/>
                  </a:lnTo>
                  <a:lnTo>
                    <a:pt x="717667" y="1358899"/>
                  </a:lnTo>
                  <a:lnTo>
                    <a:pt x="839420" y="1358899"/>
                  </a:lnTo>
                  <a:lnTo>
                    <a:pt x="843256" y="1371599"/>
                  </a:lnTo>
                  <a:close/>
                </a:path>
                <a:path w="4968875" h="3987800">
                  <a:moveTo>
                    <a:pt x="4172797" y="1371599"/>
                  </a:moveTo>
                  <a:lnTo>
                    <a:pt x="2853016" y="1371599"/>
                  </a:lnTo>
                  <a:lnTo>
                    <a:pt x="2852573" y="1358899"/>
                  </a:lnTo>
                  <a:lnTo>
                    <a:pt x="4170540" y="1358899"/>
                  </a:lnTo>
                  <a:lnTo>
                    <a:pt x="4172797" y="1371599"/>
                  </a:lnTo>
                  <a:close/>
                </a:path>
                <a:path w="4968875" h="3987800">
                  <a:moveTo>
                    <a:pt x="4894011" y="1371599"/>
                  </a:moveTo>
                  <a:lnTo>
                    <a:pt x="4206181" y="1371599"/>
                  </a:lnTo>
                  <a:lnTo>
                    <a:pt x="4203952" y="1358899"/>
                  </a:lnTo>
                  <a:lnTo>
                    <a:pt x="4895479" y="1358899"/>
                  </a:lnTo>
                  <a:lnTo>
                    <a:pt x="4894011" y="1371599"/>
                  </a:lnTo>
                  <a:close/>
                </a:path>
                <a:path w="4968875" h="3987800">
                  <a:moveTo>
                    <a:pt x="216269" y="1384299"/>
                  </a:moveTo>
                  <a:lnTo>
                    <a:pt x="93880" y="1384299"/>
                  </a:lnTo>
                  <a:lnTo>
                    <a:pt x="95707" y="1371599"/>
                  </a:lnTo>
                  <a:lnTo>
                    <a:pt x="222333" y="1371599"/>
                  </a:lnTo>
                  <a:lnTo>
                    <a:pt x="216269" y="1384299"/>
                  </a:lnTo>
                  <a:close/>
                </a:path>
                <a:path w="4968875" h="3987800">
                  <a:moveTo>
                    <a:pt x="851591" y="1384299"/>
                  </a:moveTo>
                  <a:lnTo>
                    <a:pt x="729492" y="1384299"/>
                  </a:lnTo>
                  <a:lnTo>
                    <a:pt x="726681" y="1371599"/>
                  </a:lnTo>
                  <a:lnTo>
                    <a:pt x="846108" y="1371599"/>
                  </a:lnTo>
                  <a:lnTo>
                    <a:pt x="851591" y="1384299"/>
                  </a:lnTo>
                  <a:close/>
                </a:path>
                <a:path w="4968875" h="3987800">
                  <a:moveTo>
                    <a:pt x="4180039" y="1384299"/>
                  </a:moveTo>
                  <a:lnTo>
                    <a:pt x="2854691" y="1384299"/>
                  </a:lnTo>
                  <a:lnTo>
                    <a:pt x="2854303" y="1371599"/>
                  </a:lnTo>
                  <a:lnTo>
                    <a:pt x="4175635" y="1371599"/>
                  </a:lnTo>
                  <a:lnTo>
                    <a:pt x="4180039" y="1384299"/>
                  </a:lnTo>
                  <a:close/>
                </a:path>
                <a:path w="4968875" h="3987800">
                  <a:moveTo>
                    <a:pt x="4882491" y="1384299"/>
                  </a:moveTo>
                  <a:lnTo>
                    <a:pt x="4211180" y="1384299"/>
                  </a:lnTo>
                  <a:lnTo>
                    <a:pt x="4209560" y="1371599"/>
                  </a:lnTo>
                  <a:lnTo>
                    <a:pt x="4889179" y="1371599"/>
                  </a:lnTo>
                  <a:lnTo>
                    <a:pt x="4882491" y="1384299"/>
                  </a:lnTo>
                  <a:close/>
                </a:path>
                <a:path w="4968875" h="3987800">
                  <a:moveTo>
                    <a:pt x="197686" y="1409699"/>
                  </a:moveTo>
                  <a:lnTo>
                    <a:pt x="84242" y="1409699"/>
                  </a:lnTo>
                  <a:lnTo>
                    <a:pt x="85253" y="1396999"/>
                  </a:lnTo>
                  <a:lnTo>
                    <a:pt x="88742" y="1396999"/>
                  </a:lnTo>
                  <a:lnTo>
                    <a:pt x="90016" y="1384299"/>
                  </a:lnTo>
                  <a:lnTo>
                    <a:pt x="205814" y="1384299"/>
                  </a:lnTo>
                  <a:lnTo>
                    <a:pt x="203779" y="1396999"/>
                  </a:lnTo>
                  <a:lnTo>
                    <a:pt x="197686" y="1409699"/>
                  </a:lnTo>
                  <a:close/>
                </a:path>
                <a:path w="4968875" h="3987800">
                  <a:moveTo>
                    <a:pt x="856631" y="1396999"/>
                  </a:moveTo>
                  <a:lnTo>
                    <a:pt x="738451" y="1396999"/>
                  </a:lnTo>
                  <a:lnTo>
                    <a:pt x="736332" y="1384299"/>
                  </a:lnTo>
                  <a:lnTo>
                    <a:pt x="854610" y="1384299"/>
                  </a:lnTo>
                  <a:lnTo>
                    <a:pt x="856631" y="1396999"/>
                  </a:lnTo>
                  <a:close/>
                </a:path>
                <a:path w="4968875" h="3987800">
                  <a:moveTo>
                    <a:pt x="4201861" y="1422399"/>
                  </a:moveTo>
                  <a:lnTo>
                    <a:pt x="2856851" y="1422399"/>
                  </a:lnTo>
                  <a:lnTo>
                    <a:pt x="2855841" y="1409699"/>
                  </a:lnTo>
                  <a:lnTo>
                    <a:pt x="2851410" y="1409699"/>
                  </a:lnTo>
                  <a:lnTo>
                    <a:pt x="2850607" y="1396999"/>
                  </a:lnTo>
                  <a:lnTo>
                    <a:pt x="2855550" y="1384299"/>
                  </a:lnTo>
                  <a:lnTo>
                    <a:pt x="4185065" y="1384299"/>
                  </a:lnTo>
                  <a:lnTo>
                    <a:pt x="4187461" y="1396999"/>
                  </a:lnTo>
                  <a:lnTo>
                    <a:pt x="4192861" y="1396999"/>
                  </a:lnTo>
                  <a:lnTo>
                    <a:pt x="4199064" y="1409699"/>
                  </a:lnTo>
                  <a:lnTo>
                    <a:pt x="4201861" y="1422399"/>
                  </a:lnTo>
                  <a:close/>
                </a:path>
                <a:path w="4968875" h="3987800">
                  <a:moveTo>
                    <a:pt x="4870777" y="1396999"/>
                  </a:moveTo>
                  <a:lnTo>
                    <a:pt x="4222257" y="1396999"/>
                  </a:lnTo>
                  <a:lnTo>
                    <a:pt x="4216913" y="1384299"/>
                  </a:lnTo>
                  <a:lnTo>
                    <a:pt x="4874889" y="1384299"/>
                  </a:lnTo>
                  <a:lnTo>
                    <a:pt x="4870777" y="1396999"/>
                  </a:lnTo>
                  <a:close/>
                </a:path>
                <a:path w="4968875" h="3987800">
                  <a:moveTo>
                    <a:pt x="860037" y="1409699"/>
                  </a:moveTo>
                  <a:lnTo>
                    <a:pt x="749666" y="1409699"/>
                  </a:lnTo>
                  <a:lnTo>
                    <a:pt x="743311" y="1396999"/>
                  </a:lnTo>
                  <a:lnTo>
                    <a:pt x="859345" y="1396999"/>
                  </a:lnTo>
                  <a:lnTo>
                    <a:pt x="860037" y="1409699"/>
                  </a:lnTo>
                  <a:close/>
                </a:path>
                <a:path w="4968875" h="3987800">
                  <a:moveTo>
                    <a:pt x="4854825" y="1409699"/>
                  </a:moveTo>
                  <a:lnTo>
                    <a:pt x="4233972" y="1409699"/>
                  </a:lnTo>
                  <a:lnTo>
                    <a:pt x="4230219" y="1396999"/>
                  </a:lnTo>
                  <a:lnTo>
                    <a:pt x="4862302" y="1396999"/>
                  </a:lnTo>
                  <a:lnTo>
                    <a:pt x="4854825" y="1409699"/>
                  </a:lnTo>
                  <a:close/>
                </a:path>
                <a:path w="4968875" h="3987800">
                  <a:moveTo>
                    <a:pt x="183591" y="1422399"/>
                  </a:moveTo>
                  <a:lnTo>
                    <a:pt x="79493" y="1422399"/>
                  </a:lnTo>
                  <a:lnTo>
                    <a:pt x="82359" y="1409699"/>
                  </a:lnTo>
                  <a:lnTo>
                    <a:pt x="188312" y="1409699"/>
                  </a:lnTo>
                  <a:lnTo>
                    <a:pt x="183591" y="1422399"/>
                  </a:lnTo>
                  <a:close/>
                </a:path>
                <a:path w="4968875" h="3987800">
                  <a:moveTo>
                    <a:pt x="868622" y="1435099"/>
                  </a:moveTo>
                  <a:lnTo>
                    <a:pt x="759857" y="1435099"/>
                  </a:lnTo>
                  <a:lnTo>
                    <a:pt x="760924" y="1422399"/>
                  </a:lnTo>
                  <a:lnTo>
                    <a:pt x="760314" y="1422399"/>
                  </a:lnTo>
                  <a:lnTo>
                    <a:pt x="756922" y="1409699"/>
                  </a:lnTo>
                  <a:lnTo>
                    <a:pt x="863319" y="1409699"/>
                  </a:lnTo>
                  <a:lnTo>
                    <a:pt x="862738" y="1422399"/>
                  </a:lnTo>
                  <a:lnTo>
                    <a:pt x="868622" y="1435099"/>
                  </a:lnTo>
                  <a:close/>
                </a:path>
                <a:path w="4968875" h="3987800">
                  <a:moveTo>
                    <a:pt x="4814199" y="1460499"/>
                  </a:moveTo>
                  <a:lnTo>
                    <a:pt x="4261762" y="1460499"/>
                  </a:lnTo>
                  <a:lnTo>
                    <a:pt x="4257110" y="1447799"/>
                  </a:lnTo>
                  <a:lnTo>
                    <a:pt x="4255434" y="1447799"/>
                  </a:lnTo>
                  <a:lnTo>
                    <a:pt x="4248026" y="1435099"/>
                  </a:lnTo>
                  <a:lnTo>
                    <a:pt x="4242917" y="1435099"/>
                  </a:lnTo>
                  <a:lnTo>
                    <a:pt x="4241906" y="1422399"/>
                  </a:lnTo>
                  <a:lnTo>
                    <a:pt x="4238361" y="1409699"/>
                  </a:lnTo>
                  <a:lnTo>
                    <a:pt x="4845036" y="1409699"/>
                  </a:lnTo>
                  <a:lnTo>
                    <a:pt x="4840411" y="1422399"/>
                  </a:lnTo>
                  <a:lnTo>
                    <a:pt x="4823476" y="1435099"/>
                  </a:lnTo>
                  <a:lnTo>
                    <a:pt x="4821690" y="1447799"/>
                  </a:lnTo>
                  <a:lnTo>
                    <a:pt x="4814199" y="1460499"/>
                  </a:lnTo>
                  <a:close/>
                </a:path>
                <a:path w="4968875" h="3987800">
                  <a:moveTo>
                    <a:pt x="178564" y="1435099"/>
                  </a:moveTo>
                  <a:lnTo>
                    <a:pt x="68194" y="1435099"/>
                  </a:lnTo>
                  <a:lnTo>
                    <a:pt x="71129" y="1422399"/>
                  </a:lnTo>
                  <a:lnTo>
                    <a:pt x="180794" y="1422399"/>
                  </a:lnTo>
                  <a:lnTo>
                    <a:pt x="178564" y="1435099"/>
                  </a:lnTo>
                  <a:close/>
                </a:path>
                <a:path w="4968875" h="3987800">
                  <a:moveTo>
                    <a:pt x="4214711" y="1435099"/>
                  </a:moveTo>
                  <a:lnTo>
                    <a:pt x="2854193" y="1435099"/>
                  </a:lnTo>
                  <a:lnTo>
                    <a:pt x="2856450" y="1422399"/>
                  </a:lnTo>
                  <a:lnTo>
                    <a:pt x="4210821" y="1422399"/>
                  </a:lnTo>
                  <a:lnTo>
                    <a:pt x="4214711" y="1435099"/>
                  </a:lnTo>
                  <a:close/>
                </a:path>
                <a:path w="4968875" h="3987800">
                  <a:moveTo>
                    <a:pt x="173372" y="1447799"/>
                  </a:moveTo>
                  <a:lnTo>
                    <a:pt x="60952" y="1447799"/>
                  </a:lnTo>
                  <a:lnTo>
                    <a:pt x="63805" y="1435099"/>
                  </a:lnTo>
                  <a:lnTo>
                    <a:pt x="175241" y="1435099"/>
                  </a:lnTo>
                  <a:lnTo>
                    <a:pt x="173372" y="1447799"/>
                  </a:lnTo>
                  <a:close/>
                </a:path>
                <a:path w="4968875" h="3987800">
                  <a:moveTo>
                    <a:pt x="871696" y="1447799"/>
                  </a:moveTo>
                  <a:lnTo>
                    <a:pt x="763762" y="1447799"/>
                  </a:lnTo>
                  <a:lnTo>
                    <a:pt x="762849" y="1435099"/>
                  </a:lnTo>
                  <a:lnTo>
                    <a:pt x="871212" y="1435099"/>
                  </a:lnTo>
                  <a:lnTo>
                    <a:pt x="871696" y="1447799"/>
                  </a:lnTo>
                  <a:close/>
                </a:path>
                <a:path w="4968875" h="3987800">
                  <a:moveTo>
                    <a:pt x="4218865" y="1447799"/>
                  </a:moveTo>
                  <a:lnTo>
                    <a:pt x="2855176" y="1447799"/>
                  </a:lnTo>
                  <a:lnTo>
                    <a:pt x="2854678" y="1435099"/>
                  </a:lnTo>
                  <a:lnTo>
                    <a:pt x="4216359" y="1435099"/>
                  </a:lnTo>
                  <a:lnTo>
                    <a:pt x="4218865" y="1447799"/>
                  </a:lnTo>
                  <a:close/>
                </a:path>
                <a:path w="4968875" h="3987800">
                  <a:moveTo>
                    <a:pt x="158376" y="1473199"/>
                  </a:moveTo>
                  <a:lnTo>
                    <a:pt x="56535" y="1473199"/>
                  </a:lnTo>
                  <a:lnTo>
                    <a:pt x="59817" y="1460499"/>
                  </a:lnTo>
                  <a:lnTo>
                    <a:pt x="61091" y="1447799"/>
                  </a:lnTo>
                  <a:lnTo>
                    <a:pt x="170367" y="1447799"/>
                  </a:lnTo>
                  <a:lnTo>
                    <a:pt x="167362" y="1460499"/>
                  </a:lnTo>
                  <a:lnTo>
                    <a:pt x="160176" y="1460499"/>
                  </a:lnTo>
                  <a:lnTo>
                    <a:pt x="158376" y="1473199"/>
                  </a:lnTo>
                  <a:close/>
                </a:path>
                <a:path w="4968875" h="3987800">
                  <a:moveTo>
                    <a:pt x="872777" y="1460499"/>
                  </a:moveTo>
                  <a:lnTo>
                    <a:pt x="769301" y="1460499"/>
                  </a:lnTo>
                  <a:lnTo>
                    <a:pt x="766739" y="1447799"/>
                  </a:lnTo>
                  <a:lnTo>
                    <a:pt x="873026" y="1447799"/>
                  </a:lnTo>
                  <a:lnTo>
                    <a:pt x="872777" y="1460499"/>
                  </a:lnTo>
                  <a:close/>
                </a:path>
                <a:path w="4968875" h="3987800">
                  <a:moveTo>
                    <a:pt x="4233945" y="1473199"/>
                  </a:moveTo>
                  <a:lnTo>
                    <a:pt x="2859095" y="1473199"/>
                  </a:lnTo>
                  <a:lnTo>
                    <a:pt x="2859344" y="1460499"/>
                  </a:lnTo>
                  <a:lnTo>
                    <a:pt x="2859538" y="1460499"/>
                  </a:lnTo>
                  <a:lnTo>
                    <a:pt x="2859815" y="1447799"/>
                  </a:lnTo>
                  <a:lnTo>
                    <a:pt x="4224487" y="1447799"/>
                  </a:lnTo>
                  <a:lnTo>
                    <a:pt x="4233945" y="1473199"/>
                  </a:lnTo>
                  <a:close/>
                </a:path>
                <a:path w="4968875" h="3987800">
                  <a:moveTo>
                    <a:pt x="877041" y="1473199"/>
                  </a:moveTo>
                  <a:lnTo>
                    <a:pt x="775726" y="1473199"/>
                  </a:lnTo>
                  <a:lnTo>
                    <a:pt x="774632" y="1460499"/>
                  </a:lnTo>
                  <a:lnTo>
                    <a:pt x="873441" y="1460499"/>
                  </a:lnTo>
                  <a:lnTo>
                    <a:pt x="877041" y="1473199"/>
                  </a:lnTo>
                  <a:close/>
                </a:path>
                <a:path w="4968875" h="3987800">
                  <a:moveTo>
                    <a:pt x="4802471" y="1473199"/>
                  </a:moveTo>
                  <a:lnTo>
                    <a:pt x="4267481" y="1473199"/>
                  </a:lnTo>
                  <a:lnTo>
                    <a:pt x="4266428" y="1460499"/>
                  </a:lnTo>
                  <a:lnTo>
                    <a:pt x="4805794" y="1460499"/>
                  </a:lnTo>
                  <a:lnTo>
                    <a:pt x="4802471" y="1473199"/>
                  </a:lnTo>
                  <a:close/>
                </a:path>
                <a:path w="4968875" h="3987800">
                  <a:moveTo>
                    <a:pt x="157476" y="1485899"/>
                  </a:moveTo>
                  <a:lnTo>
                    <a:pt x="48753" y="1485899"/>
                  </a:lnTo>
                  <a:lnTo>
                    <a:pt x="50927" y="1473199"/>
                  </a:lnTo>
                  <a:lnTo>
                    <a:pt x="157614" y="1473199"/>
                  </a:lnTo>
                  <a:lnTo>
                    <a:pt x="157476" y="1485899"/>
                  </a:lnTo>
                  <a:close/>
                </a:path>
                <a:path w="4968875" h="3987800">
                  <a:moveTo>
                    <a:pt x="878828" y="1485899"/>
                  </a:moveTo>
                  <a:lnTo>
                    <a:pt x="777332" y="1485899"/>
                  </a:lnTo>
                  <a:lnTo>
                    <a:pt x="776266" y="1473199"/>
                  </a:lnTo>
                  <a:lnTo>
                    <a:pt x="878620" y="1473199"/>
                  </a:lnTo>
                  <a:lnTo>
                    <a:pt x="878828" y="1485899"/>
                  </a:lnTo>
                  <a:close/>
                </a:path>
                <a:path w="4968875" h="3987800">
                  <a:moveTo>
                    <a:pt x="4241173" y="1485899"/>
                  </a:moveTo>
                  <a:lnTo>
                    <a:pt x="2859524" y="1485899"/>
                  </a:lnTo>
                  <a:lnTo>
                    <a:pt x="2859358" y="1473199"/>
                  </a:lnTo>
                  <a:lnTo>
                    <a:pt x="4240079" y="1473199"/>
                  </a:lnTo>
                  <a:lnTo>
                    <a:pt x="4241173" y="1485899"/>
                  </a:lnTo>
                  <a:close/>
                </a:path>
                <a:path w="4968875" h="3987800">
                  <a:moveTo>
                    <a:pt x="4789095" y="1485899"/>
                  </a:moveTo>
                  <a:lnTo>
                    <a:pt x="4278655" y="1485899"/>
                  </a:lnTo>
                  <a:lnTo>
                    <a:pt x="4274654" y="1473199"/>
                  </a:lnTo>
                  <a:lnTo>
                    <a:pt x="4792724" y="1473199"/>
                  </a:lnTo>
                  <a:lnTo>
                    <a:pt x="4789095" y="1485899"/>
                  </a:lnTo>
                  <a:close/>
                </a:path>
                <a:path w="4968875" h="3987800">
                  <a:moveTo>
                    <a:pt x="149930" y="1498599"/>
                  </a:moveTo>
                  <a:lnTo>
                    <a:pt x="45527" y="1498599"/>
                  </a:lnTo>
                  <a:lnTo>
                    <a:pt x="47770" y="1485899"/>
                  </a:lnTo>
                  <a:lnTo>
                    <a:pt x="154499" y="1485899"/>
                  </a:lnTo>
                  <a:lnTo>
                    <a:pt x="149930" y="1498599"/>
                  </a:lnTo>
                  <a:close/>
                </a:path>
                <a:path w="4968875" h="3987800">
                  <a:moveTo>
                    <a:pt x="879271" y="1498599"/>
                  </a:moveTo>
                  <a:lnTo>
                    <a:pt x="779755" y="1498599"/>
                  </a:lnTo>
                  <a:lnTo>
                    <a:pt x="778246" y="1485899"/>
                  </a:lnTo>
                  <a:lnTo>
                    <a:pt x="879714" y="1485899"/>
                  </a:lnTo>
                  <a:lnTo>
                    <a:pt x="879271" y="1498599"/>
                  </a:lnTo>
                  <a:close/>
                </a:path>
                <a:path w="4968875" h="3987800">
                  <a:moveTo>
                    <a:pt x="4254438" y="1498599"/>
                  </a:moveTo>
                  <a:lnTo>
                    <a:pt x="2864052" y="1498599"/>
                  </a:lnTo>
                  <a:lnTo>
                    <a:pt x="2860494" y="1485899"/>
                  </a:lnTo>
                  <a:lnTo>
                    <a:pt x="4246794" y="1485899"/>
                  </a:lnTo>
                  <a:lnTo>
                    <a:pt x="4254438" y="1498599"/>
                  </a:lnTo>
                  <a:close/>
                </a:path>
                <a:path w="4968875" h="3987800">
                  <a:moveTo>
                    <a:pt x="4769779" y="1498599"/>
                  </a:moveTo>
                  <a:lnTo>
                    <a:pt x="4287448" y="1498599"/>
                  </a:lnTo>
                  <a:lnTo>
                    <a:pt x="4283252" y="1485899"/>
                  </a:lnTo>
                  <a:lnTo>
                    <a:pt x="4777589" y="1485899"/>
                  </a:lnTo>
                  <a:lnTo>
                    <a:pt x="4769779" y="1498599"/>
                  </a:lnTo>
                  <a:close/>
                </a:path>
                <a:path w="4968875" h="3987800">
                  <a:moveTo>
                    <a:pt x="143380" y="1511299"/>
                  </a:moveTo>
                  <a:lnTo>
                    <a:pt x="45901" y="1511299"/>
                  </a:lnTo>
                  <a:lnTo>
                    <a:pt x="48213" y="1498599"/>
                  </a:lnTo>
                  <a:lnTo>
                    <a:pt x="144197" y="1498599"/>
                  </a:lnTo>
                  <a:lnTo>
                    <a:pt x="143380" y="1511299"/>
                  </a:lnTo>
                  <a:close/>
                </a:path>
                <a:path w="4968875" h="3987800">
                  <a:moveTo>
                    <a:pt x="880115" y="1511299"/>
                  </a:moveTo>
                  <a:lnTo>
                    <a:pt x="784006" y="1511299"/>
                  </a:lnTo>
                  <a:lnTo>
                    <a:pt x="785155" y="1498599"/>
                  </a:lnTo>
                  <a:lnTo>
                    <a:pt x="879631" y="1498599"/>
                  </a:lnTo>
                  <a:lnTo>
                    <a:pt x="880115" y="1511299"/>
                  </a:lnTo>
                  <a:close/>
                </a:path>
                <a:path w="4968875" h="3987800">
                  <a:moveTo>
                    <a:pt x="4259879" y="1511299"/>
                  </a:moveTo>
                  <a:lnTo>
                    <a:pt x="2864633" y="1511299"/>
                  </a:lnTo>
                  <a:lnTo>
                    <a:pt x="2864675" y="1498599"/>
                  </a:lnTo>
                  <a:lnTo>
                    <a:pt x="4259962" y="1498599"/>
                  </a:lnTo>
                  <a:lnTo>
                    <a:pt x="4259879" y="1511299"/>
                  </a:lnTo>
                  <a:close/>
                </a:path>
                <a:path w="4968875" h="3987800">
                  <a:moveTo>
                    <a:pt x="4754147" y="1511299"/>
                  </a:moveTo>
                  <a:lnTo>
                    <a:pt x="4293761" y="1511299"/>
                  </a:lnTo>
                  <a:lnTo>
                    <a:pt x="4290189" y="1498599"/>
                  </a:lnTo>
                  <a:lnTo>
                    <a:pt x="4759132" y="1498599"/>
                  </a:lnTo>
                  <a:lnTo>
                    <a:pt x="4754147" y="1511299"/>
                  </a:lnTo>
                  <a:close/>
                </a:path>
                <a:path w="4968875" h="3987800">
                  <a:moveTo>
                    <a:pt x="140569" y="1523999"/>
                  </a:moveTo>
                  <a:lnTo>
                    <a:pt x="40944" y="1523999"/>
                  </a:lnTo>
                  <a:lnTo>
                    <a:pt x="42896" y="1511299"/>
                  </a:lnTo>
                  <a:lnTo>
                    <a:pt x="142286" y="1511299"/>
                  </a:lnTo>
                  <a:lnTo>
                    <a:pt x="140569" y="1523999"/>
                  </a:lnTo>
                  <a:close/>
                </a:path>
                <a:path w="4968875" h="3987800">
                  <a:moveTo>
                    <a:pt x="884145" y="1523999"/>
                  </a:moveTo>
                  <a:lnTo>
                    <a:pt x="783909" y="1523999"/>
                  </a:lnTo>
                  <a:lnTo>
                    <a:pt x="782774" y="1511299"/>
                  </a:lnTo>
                  <a:lnTo>
                    <a:pt x="881362" y="1511299"/>
                  </a:lnTo>
                  <a:lnTo>
                    <a:pt x="884145" y="1523999"/>
                  </a:lnTo>
                  <a:close/>
                </a:path>
                <a:path w="4968875" h="3987800">
                  <a:moveTo>
                    <a:pt x="4263480" y="1523999"/>
                  </a:moveTo>
                  <a:lnTo>
                    <a:pt x="2866614" y="1523999"/>
                  </a:lnTo>
                  <a:lnTo>
                    <a:pt x="2865312" y="1511299"/>
                  </a:lnTo>
                  <a:lnTo>
                    <a:pt x="4263036" y="1511299"/>
                  </a:lnTo>
                  <a:lnTo>
                    <a:pt x="4263480" y="1523999"/>
                  </a:lnTo>
                  <a:close/>
                </a:path>
                <a:path w="4968875" h="3987800">
                  <a:moveTo>
                    <a:pt x="4744676" y="1523999"/>
                  </a:moveTo>
                  <a:lnTo>
                    <a:pt x="4300740" y="1523999"/>
                  </a:lnTo>
                  <a:lnTo>
                    <a:pt x="4299134" y="1511299"/>
                  </a:lnTo>
                  <a:lnTo>
                    <a:pt x="4749259" y="1511299"/>
                  </a:lnTo>
                  <a:lnTo>
                    <a:pt x="4744676" y="1523999"/>
                  </a:lnTo>
                  <a:close/>
                </a:path>
                <a:path w="4968875" h="3987800">
                  <a:moveTo>
                    <a:pt x="138409" y="1562099"/>
                  </a:moveTo>
                  <a:lnTo>
                    <a:pt x="39476" y="1562099"/>
                  </a:lnTo>
                  <a:lnTo>
                    <a:pt x="35115" y="1549399"/>
                  </a:lnTo>
                  <a:lnTo>
                    <a:pt x="36776" y="1536699"/>
                  </a:lnTo>
                  <a:lnTo>
                    <a:pt x="41318" y="1523999"/>
                  </a:lnTo>
                  <a:lnTo>
                    <a:pt x="138852" y="1523999"/>
                  </a:lnTo>
                  <a:lnTo>
                    <a:pt x="141109" y="1536699"/>
                  </a:lnTo>
                  <a:lnTo>
                    <a:pt x="139891" y="1536699"/>
                  </a:lnTo>
                  <a:lnTo>
                    <a:pt x="139808" y="1549399"/>
                  </a:lnTo>
                  <a:lnTo>
                    <a:pt x="139420" y="1549399"/>
                  </a:lnTo>
                  <a:lnTo>
                    <a:pt x="138409" y="1562099"/>
                  </a:lnTo>
                  <a:close/>
                </a:path>
                <a:path w="4968875" h="3987800">
                  <a:moveTo>
                    <a:pt x="887302" y="1549399"/>
                  </a:moveTo>
                  <a:lnTo>
                    <a:pt x="784699" y="1549399"/>
                  </a:lnTo>
                  <a:lnTo>
                    <a:pt x="784048" y="1536699"/>
                  </a:lnTo>
                  <a:lnTo>
                    <a:pt x="786928" y="1523999"/>
                  </a:lnTo>
                  <a:lnTo>
                    <a:pt x="885696" y="1523999"/>
                  </a:lnTo>
                  <a:lnTo>
                    <a:pt x="886180" y="1536699"/>
                  </a:lnTo>
                  <a:lnTo>
                    <a:pt x="886402" y="1536699"/>
                  </a:lnTo>
                  <a:lnTo>
                    <a:pt x="887302" y="1549399"/>
                  </a:lnTo>
                  <a:close/>
                </a:path>
                <a:path w="4968875" h="3987800">
                  <a:moveTo>
                    <a:pt x="4275969" y="1536699"/>
                  </a:moveTo>
                  <a:lnTo>
                    <a:pt x="2868289" y="1536699"/>
                  </a:lnTo>
                  <a:lnTo>
                    <a:pt x="2867472" y="1523999"/>
                  </a:lnTo>
                  <a:lnTo>
                    <a:pt x="4274488" y="1523999"/>
                  </a:lnTo>
                  <a:lnTo>
                    <a:pt x="4275969" y="1536699"/>
                  </a:lnTo>
                  <a:close/>
                </a:path>
                <a:path w="4968875" h="3987800">
                  <a:moveTo>
                    <a:pt x="4733488" y="1536699"/>
                  </a:moveTo>
                  <a:lnTo>
                    <a:pt x="4312247" y="1536699"/>
                  </a:lnTo>
                  <a:lnTo>
                    <a:pt x="4308134" y="1523999"/>
                  </a:lnTo>
                  <a:lnTo>
                    <a:pt x="4733917" y="1523999"/>
                  </a:lnTo>
                  <a:lnTo>
                    <a:pt x="4733488" y="1536699"/>
                  </a:lnTo>
                  <a:close/>
                </a:path>
                <a:path w="4968875" h="3987800">
                  <a:moveTo>
                    <a:pt x="4286756" y="1549399"/>
                  </a:moveTo>
                  <a:lnTo>
                    <a:pt x="2867375" y="1549399"/>
                  </a:lnTo>
                  <a:lnTo>
                    <a:pt x="2868414" y="1536699"/>
                  </a:lnTo>
                  <a:lnTo>
                    <a:pt x="4280788" y="1536699"/>
                  </a:lnTo>
                  <a:lnTo>
                    <a:pt x="4286756" y="1549399"/>
                  </a:lnTo>
                  <a:close/>
                </a:path>
                <a:path w="4968875" h="3987800">
                  <a:moveTo>
                    <a:pt x="4717079" y="1549399"/>
                  </a:moveTo>
                  <a:lnTo>
                    <a:pt x="4314823" y="1549399"/>
                  </a:lnTo>
                  <a:lnTo>
                    <a:pt x="4314531" y="1536699"/>
                  </a:lnTo>
                  <a:lnTo>
                    <a:pt x="4723435" y="1536699"/>
                  </a:lnTo>
                  <a:lnTo>
                    <a:pt x="4717079" y="1549399"/>
                  </a:lnTo>
                  <a:close/>
                </a:path>
                <a:path w="4968875" h="3987800">
                  <a:moveTo>
                    <a:pt x="887260" y="1562099"/>
                  </a:moveTo>
                  <a:lnTo>
                    <a:pt x="790583" y="1562099"/>
                  </a:lnTo>
                  <a:lnTo>
                    <a:pt x="790348" y="1549399"/>
                  </a:lnTo>
                  <a:lnTo>
                    <a:pt x="887413" y="1549399"/>
                  </a:lnTo>
                  <a:lnTo>
                    <a:pt x="887260" y="1562099"/>
                  </a:lnTo>
                  <a:close/>
                </a:path>
                <a:path w="4968875" h="3987800">
                  <a:moveTo>
                    <a:pt x="4299537" y="1574799"/>
                  </a:moveTo>
                  <a:lnTo>
                    <a:pt x="2876666" y="1574799"/>
                  </a:lnTo>
                  <a:lnTo>
                    <a:pt x="2876250" y="1562099"/>
                  </a:lnTo>
                  <a:lnTo>
                    <a:pt x="2868954" y="1549399"/>
                  </a:lnTo>
                  <a:lnTo>
                    <a:pt x="4290287" y="1549399"/>
                  </a:lnTo>
                  <a:lnTo>
                    <a:pt x="4290772" y="1562099"/>
                  </a:lnTo>
                  <a:lnTo>
                    <a:pt x="4291617" y="1562099"/>
                  </a:lnTo>
                  <a:lnTo>
                    <a:pt x="4299537" y="1574799"/>
                  </a:lnTo>
                  <a:close/>
                </a:path>
                <a:path w="4968875" h="3987800">
                  <a:moveTo>
                    <a:pt x="4693900" y="1562099"/>
                  </a:moveTo>
                  <a:lnTo>
                    <a:pt x="4326288" y="1562099"/>
                  </a:lnTo>
                  <a:lnTo>
                    <a:pt x="4322812" y="1549399"/>
                  </a:lnTo>
                  <a:lnTo>
                    <a:pt x="4701585" y="1549399"/>
                  </a:lnTo>
                  <a:lnTo>
                    <a:pt x="4693900" y="1562099"/>
                  </a:lnTo>
                  <a:close/>
                </a:path>
                <a:path w="4968875" h="3987800">
                  <a:moveTo>
                    <a:pt x="136471" y="1587499"/>
                  </a:moveTo>
                  <a:lnTo>
                    <a:pt x="32442" y="1587499"/>
                  </a:lnTo>
                  <a:lnTo>
                    <a:pt x="33079" y="1574799"/>
                  </a:lnTo>
                  <a:lnTo>
                    <a:pt x="38964" y="1562099"/>
                  </a:lnTo>
                  <a:lnTo>
                    <a:pt x="135474" y="1562099"/>
                  </a:lnTo>
                  <a:lnTo>
                    <a:pt x="137302" y="1574799"/>
                  </a:lnTo>
                  <a:lnTo>
                    <a:pt x="136692" y="1574799"/>
                  </a:lnTo>
                  <a:lnTo>
                    <a:pt x="136471" y="1587499"/>
                  </a:lnTo>
                  <a:close/>
                </a:path>
                <a:path w="4968875" h="3987800">
                  <a:moveTo>
                    <a:pt x="888437" y="1587499"/>
                  </a:moveTo>
                  <a:lnTo>
                    <a:pt x="786693" y="1587499"/>
                  </a:lnTo>
                  <a:lnTo>
                    <a:pt x="785031" y="1574799"/>
                  </a:lnTo>
                  <a:lnTo>
                    <a:pt x="785488" y="1562099"/>
                  </a:lnTo>
                  <a:lnTo>
                    <a:pt x="886734" y="1562099"/>
                  </a:lnTo>
                  <a:lnTo>
                    <a:pt x="885862" y="1574799"/>
                  </a:lnTo>
                  <a:lnTo>
                    <a:pt x="888437" y="1587499"/>
                  </a:lnTo>
                  <a:close/>
                </a:path>
                <a:path w="4968875" h="3987800">
                  <a:moveTo>
                    <a:pt x="4680359" y="1574799"/>
                  </a:moveTo>
                  <a:lnTo>
                    <a:pt x="4338722" y="1574799"/>
                  </a:lnTo>
                  <a:lnTo>
                    <a:pt x="4335399" y="1562099"/>
                  </a:lnTo>
                  <a:lnTo>
                    <a:pt x="4684955" y="1562099"/>
                  </a:lnTo>
                  <a:lnTo>
                    <a:pt x="4680359" y="1574799"/>
                  </a:lnTo>
                  <a:close/>
                </a:path>
                <a:path w="4968875" h="3987800">
                  <a:moveTo>
                    <a:pt x="4308399" y="1587499"/>
                  </a:moveTo>
                  <a:lnTo>
                    <a:pt x="2877871" y="1587499"/>
                  </a:lnTo>
                  <a:lnTo>
                    <a:pt x="2877400" y="1574799"/>
                  </a:lnTo>
                  <a:lnTo>
                    <a:pt x="4303663" y="1574799"/>
                  </a:lnTo>
                  <a:lnTo>
                    <a:pt x="4308399" y="1587499"/>
                  </a:lnTo>
                  <a:close/>
                </a:path>
                <a:path w="4968875" h="3987800">
                  <a:moveTo>
                    <a:pt x="4665695" y="1587499"/>
                  </a:moveTo>
                  <a:lnTo>
                    <a:pt x="4346490" y="1587499"/>
                  </a:lnTo>
                  <a:lnTo>
                    <a:pt x="4346116" y="1574799"/>
                  </a:lnTo>
                  <a:lnTo>
                    <a:pt x="4672799" y="1574799"/>
                  </a:lnTo>
                  <a:lnTo>
                    <a:pt x="4665695" y="1587499"/>
                  </a:lnTo>
                  <a:close/>
                </a:path>
                <a:path w="4968875" h="3987800">
                  <a:moveTo>
                    <a:pt x="134061" y="1600199"/>
                  </a:moveTo>
                  <a:lnTo>
                    <a:pt x="34173" y="1600199"/>
                  </a:lnTo>
                  <a:lnTo>
                    <a:pt x="36181" y="1587499"/>
                  </a:lnTo>
                  <a:lnTo>
                    <a:pt x="136208" y="1587499"/>
                  </a:lnTo>
                  <a:lnTo>
                    <a:pt x="134061" y="1600199"/>
                  </a:lnTo>
                  <a:close/>
                </a:path>
                <a:path w="4968875" h="3987800">
                  <a:moveTo>
                    <a:pt x="884325" y="1600199"/>
                  </a:moveTo>
                  <a:lnTo>
                    <a:pt x="782400" y="1600199"/>
                  </a:lnTo>
                  <a:lnTo>
                    <a:pt x="783536" y="1587499"/>
                  </a:lnTo>
                  <a:lnTo>
                    <a:pt x="887703" y="1587499"/>
                  </a:lnTo>
                  <a:lnTo>
                    <a:pt x="884325" y="1600199"/>
                  </a:lnTo>
                  <a:close/>
                </a:path>
                <a:path w="4968875" h="3987800">
                  <a:moveTo>
                    <a:pt x="4321996" y="1600199"/>
                  </a:moveTo>
                  <a:lnTo>
                    <a:pt x="2880765" y="1600199"/>
                  </a:lnTo>
                  <a:lnTo>
                    <a:pt x="2879477" y="1587499"/>
                  </a:lnTo>
                  <a:lnTo>
                    <a:pt x="4317067" y="1587499"/>
                  </a:lnTo>
                  <a:lnTo>
                    <a:pt x="4321996" y="1600199"/>
                  </a:lnTo>
                  <a:close/>
                </a:path>
                <a:path w="4968875" h="3987800">
                  <a:moveTo>
                    <a:pt x="4651115" y="1600199"/>
                  </a:moveTo>
                  <a:lnTo>
                    <a:pt x="4355684" y="1600199"/>
                  </a:lnTo>
                  <a:lnTo>
                    <a:pt x="4349536" y="1587499"/>
                  </a:lnTo>
                  <a:lnTo>
                    <a:pt x="4659866" y="1587499"/>
                  </a:lnTo>
                  <a:lnTo>
                    <a:pt x="4651115" y="1600199"/>
                  </a:lnTo>
                  <a:close/>
                </a:path>
                <a:path w="4968875" h="3987800">
                  <a:moveTo>
                    <a:pt x="136111" y="1612899"/>
                  </a:moveTo>
                  <a:lnTo>
                    <a:pt x="31736" y="1612899"/>
                  </a:lnTo>
                  <a:lnTo>
                    <a:pt x="31639" y="1600199"/>
                  </a:lnTo>
                  <a:lnTo>
                    <a:pt x="134006" y="1600199"/>
                  </a:lnTo>
                  <a:lnTo>
                    <a:pt x="136111" y="1612899"/>
                  </a:lnTo>
                  <a:close/>
                </a:path>
                <a:path w="4968875" h="3987800">
                  <a:moveTo>
                    <a:pt x="880627" y="1638299"/>
                  </a:moveTo>
                  <a:lnTo>
                    <a:pt x="781528" y="1638299"/>
                  </a:lnTo>
                  <a:lnTo>
                    <a:pt x="778454" y="1625599"/>
                  </a:lnTo>
                  <a:lnTo>
                    <a:pt x="780365" y="1612899"/>
                  </a:lnTo>
                  <a:lnTo>
                    <a:pt x="785419" y="1612899"/>
                  </a:lnTo>
                  <a:lnTo>
                    <a:pt x="783910" y="1600199"/>
                  </a:lnTo>
                  <a:lnTo>
                    <a:pt x="884172" y="1600199"/>
                  </a:lnTo>
                  <a:lnTo>
                    <a:pt x="883217" y="1612899"/>
                  </a:lnTo>
                  <a:lnTo>
                    <a:pt x="881597" y="1625599"/>
                  </a:lnTo>
                  <a:lnTo>
                    <a:pt x="881251" y="1625599"/>
                  </a:lnTo>
                  <a:lnTo>
                    <a:pt x="880627" y="1638299"/>
                  </a:lnTo>
                  <a:close/>
                </a:path>
                <a:path w="4968875" h="3987800">
                  <a:moveTo>
                    <a:pt x="4328948" y="1612899"/>
                  </a:moveTo>
                  <a:lnTo>
                    <a:pt x="2880072" y="1612899"/>
                  </a:lnTo>
                  <a:lnTo>
                    <a:pt x="2879269" y="1600199"/>
                  </a:lnTo>
                  <a:lnTo>
                    <a:pt x="4323658" y="1600199"/>
                  </a:lnTo>
                  <a:lnTo>
                    <a:pt x="4328948" y="1612899"/>
                  </a:lnTo>
                  <a:close/>
                </a:path>
                <a:path w="4968875" h="3987800">
                  <a:moveTo>
                    <a:pt x="4588238" y="1625599"/>
                  </a:moveTo>
                  <a:lnTo>
                    <a:pt x="4369378" y="1625599"/>
                  </a:lnTo>
                  <a:lnTo>
                    <a:pt x="4362995" y="1612899"/>
                  </a:lnTo>
                  <a:lnTo>
                    <a:pt x="4361694" y="1600199"/>
                  </a:lnTo>
                  <a:lnTo>
                    <a:pt x="4623920" y="1600199"/>
                  </a:lnTo>
                  <a:lnTo>
                    <a:pt x="4617980" y="1612899"/>
                  </a:lnTo>
                  <a:lnTo>
                    <a:pt x="4594095" y="1612899"/>
                  </a:lnTo>
                  <a:lnTo>
                    <a:pt x="4588238" y="1625599"/>
                  </a:lnTo>
                  <a:close/>
                </a:path>
                <a:path w="4968875" h="3987800">
                  <a:moveTo>
                    <a:pt x="136623" y="1625599"/>
                  </a:moveTo>
                  <a:lnTo>
                    <a:pt x="34478" y="1625599"/>
                  </a:lnTo>
                  <a:lnTo>
                    <a:pt x="36347" y="1612899"/>
                  </a:lnTo>
                  <a:lnTo>
                    <a:pt x="136568" y="1612899"/>
                  </a:lnTo>
                  <a:lnTo>
                    <a:pt x="136623" y="1625599"/>
                  </a:lnTo>
                  <a:close/>
                </a:path>
                <a:path w="4968875" h="3987800">
                  <a:moveTo>
                    <a:pt x="4347170" y="1638299"/>
                  </a:moveTo>
                  <a:lnTo>
                    <a:pt x="2884005" y="1638299"/>
                  </a:lnTo>
                  <a:lnTo>
                    <a:pt x="2883215" y="1625599"/>
                  </a:lnTo>
                  <a:lnTo>
                    <a:pt x="2882218" y="1625599"/>
                  </a:lnTo>
                  <a:lnTo>
                    <a:pt x="2880474" y="1612899"/>
                  </a:lnTo>
                  <a:lnTo>
                    <a:pt x="4335511" y="1612899"/>
                  </a:lnTo>
                  <a:lnTo>
                    <a:pt x="4336688" y="1625599"/>
                  </a:lnTo>
                  <a:lnTo>
                    <a:pt x="4347170" y="1638299"/>
                  </a:lnTo>
                  <a:close/>
                </a:path>
                <a:path w="4968875" h="3987800">
                  <a:moveTo>
                    <a:pt x="4601461" y="1625599"/>
                  </a:moveTo>
                  <a:lnTo>
                    <a:pt x="4597972" y="1612899"/>
                  </a:lnTo>
                  <a:lnTo>
                    <a:pt x="4605075" y="1612899"/>
                  </a:lnTo>
                  <a:lnTo>
                    <a:pt x="4601461" y="1625599"/>
                  </a:lnTo>
                  <a:close/>
                </a:path>
                <a:path w="4968875" h="3987800">
                  <a:moveTo>
                    <a:pt x="136582" y="1650999"/>
                  </a:moveTo>
                  <a:lnTo>
                    <a:pt x="38784" y="1650999"/>
                  </a:lnTo>
                  <a:lnTo>
                    <a:pt x="33052" y="1638299"/>
                  </a:lnTo>
                  <a:lnTo>
                    <a:pt x="32221" y="1625599"/>
                  </a:lnTo>
                  <a:lnTo>
                    <a:pt x="137149" y="1625599"/>
                  </a:lnTo>
                  <a:lnTo>
                    <a:pt x="135834" y="1638299"/>
                  </a:lnTo>
                  <a:lnTo>
                    <a:pt x="136097" y="1638299"/>
                  </a:lnTo>
                  <a:lnTo>
                    <a:pt x="136582" y="1650999"/>
                  </a:lnTo>
                  <a:close/>
                </a:path>
                <a:path w="4968875" h="3987800">
                  <a:moveTo>
                    <a:pt x="4568007" y="1638299"/>
                  </a:moveTo>
                  <a:lnTo>
                    <a:pt x="4381702" y="1638299"/>
                  </a:lnTo>
                  <a:lnTo>
                    <a:pt x="4376315" y="1625599"/>
                  </a:lnTo>
                  <a:lnTo>
                    <a:pt x="4572217" y="1625599"/>
                  </a:lnTo>
                  <a:lnTo>
                    <a:pt x="4568007" y="1638299"/>
                  </a:lnTo>
                  <a:close/>
                </a:path>
                <a:path w="4968875" h="3987800">
                  <a:moveTo>
                    <a:pt x="878938" y="1650999"/>
                  </a:moveTo>
                  <a:lnTo>
                    <a:pt x="779465" y="1650999"/>
                  </a:lnTo>
                  <a:lnTo>
                    <a:pt x="780434" y="1638299"/>
                  </a:lnTo>
                  <a:lnTo>
                    <a:pt x="879257" y="1638299"/>
                  </a:lnTo>
                  <a:lnTo>
                    <a:pt x="878938" y="1650999"/>
                  </a:lnTo>
                  <a:close/>
                </a:path>
                <a:path w="4968875" h="3987800">
                  <a:moveTo>
                    <a:pt x="4355270" y="1650999"/>
                  </a:moveTo>
                  <a:lnTo>
                    <a:pt x="2886469" y="1650999"/>
                  </a:lnTo>
                  <a:lnTo>
                    <a:pt x="2884808" y="1638299"/>
                  </a:lnTo>
                  <a:lnTo>
                    <a:pt x="4349759" y="1638299"/>
                  </a:lnTo>
                  <a:lnTo>
                    <a:pt x="4355270" y="1650999"/>
                  </a:lnTo>
                  <a:close/>
                </a:path>
                <a:path w="4968875" h="3987800">
                  <a:moveTo>
                    <a:pt x="4551433" y="1650999"/>
                  </a:moveTo>
                  <a:lnTo>
                    <a:pt x="4385745" y="1650999"/>
                  </a:lnTo>
                  <a:lnTo>
                    <a:pt x="4384596" y="1638299"/>
                  </a:lnTo>
                  <a:lnTo>
                    <a:pt x="4552735" y="1638299"/>
                  </a:lnTo>
                  <a:lnTo>
                    <a:pt x="4551433" y="1650999"/>
                  </a:lnTo>
                  <a:close/>
                </a:path>
                <a:path w="4968875" h="3987800">
                  <a:moveTo>
                    <a:pt x="151148" y="1701799"/>
                  </a:moveTo>
                  <a:lnTo>
                    <a:pt x="45486" y="1701799"/>
                  </a:lnTo>
                  <a:lnTo>
                    <a:pt x="40806" y="1689099"/>
                  </a:lnTo>
                  <a:lnTo>
                    <a:pt x="38576" y="1676399"/>
                  </a:lnTo>
                  <a:lnTo>
                    <a:pt x="42398" y="1663699"/>
                  </a:lnTo>
                  <a:lnTo>
                    <a:pt x="41553" y="1663699"/>
                  </a:lnTo>
                  <a:lnTo>
                    <a:pt x="41013" y="1650999"/>
                  </a:lnTo>
                  <a:lnTo>
                    <a:pt x="140749" y="1650999"/>
                  </a:lnTo>
                  <a:lnTo>
                    <a:pt x="142453" y="1663699"/>
                  </a:lnTo>
                  <a:lnTo>
                    <a:pt x="141317" y="1676399"/>
                  </a:lnTo>
                  <a:lnTo>
                    <a:pt x="143034" y="1676399"/>
                  </a:lnTo>
                  <a:lnTo>
                    <a:pt x="144599" y="1689099"/>
                  </a:lnTo>
                  <a:lnTo>
                    <a:pt x="148794" y="1689099"/>
                  </a:lnTo>
                  <a:lnTo>
                    <a:pt x="151148" y="1701799"/>
                  </a:lnTo>
                  <a:close/>
                </a:path>
                <a:path w="4968875" h="3987800">
                  <a:moveTo>
                    <a:pt x="872638" y="1663699"/>
                  </a:moveTo>
                  <a:lnTo>
                    <a:pt x="769924" y="1663699"/>
                  </a:lnTo>
                  <a:lnTo>
                    <a:pt x="777277" y="1650999"/>
                  </a:lnTo>
                  <a:lnTo>
                    <a:pt x="877345" y="1650999"/>
                  </a:lnTo>
                  <a:lnTo>
                    <a:pt x="872638" y="1663699"/>
                  </a:lnTo>
                  <a:close/>
                </a:path>
                <a:path w="4968875" h="3987800">
                  <a:moveTo>
                    <a:pt x="4363024" y="1663699"/>
                  </a:moveTo>
                  <a:lnTo>
                    <a:pt x="2890360" y="1663699"/>
                  </a:lnTo>
                  <a:lnTo>
                    <a:pt x="2887466" y="1650999"/>
                  </a:lnTo>
                  <a:lnTo>
                    <a:pt x="4358691" y="1650999"/>
                  </a:lnTo>
                  <a:lnTo>
                    <a:pt x="4363024" y="1663699"/>
                  </a:lnTo>
                  <a:close/>
                </a:path>
                <a:path w="4968875" h="3987800">
                  <a:moveTo>
                    <a:pt x="4518631" y="1663699"/>
                  </a:moveTo>
                  <a:lnTo>
                    <a:pt x="4395466" y="1663699"/>
                  </a:lnTo>
                  <a:lnTo>
                    <a:pt x="4394871" y="1650999"/>
                  </a:lnTo>
                  <a:lnTo>
                    <a:pt x="4522937" y="1650999"/>
                  </a:lnTo>
                  <a:lnTo>
                    <a:pt x="4518631" y="1663699"/>
                  </a:lnTo>
                  <a:close/>
                </a:path>
                <a:path w="4968875" h="3987800">
                  <a:moveTo>
                    <a:pt x="870782" y="1676399"/>
                  </a:moveTo>
                  <a:lnTo>
                    <a:pt x="766823" y="1676399"/>
                  </a:lnTo>
                  <a:lnTo>
                    <a:pt x="766615" y="1663699"/>
                  </a:lnTo>
                  <a:lnTo>
                    <a:pt x="871184" y="1663699"/>
                  </a:lnTo>
                  <a:lnTo>
                    <a:pt x="870782" y="1676399"/>
                  </a:lnTo>
                  <a:close/>
                </a:path>
                <a:path w="4968875" h="3987800">
                  <a:moveTo>
                    <a:pt x="4400493" y="1701799"/>
                  </a:moveTo>
                  <a:lnTo>
                    <a:pt x="2895428" y="1701799"/>
                  </a:lnTo>
                  <a:lnTo>
                    <a:pt x="2892354" y="1676399"/>
                  </a:lnTo>
                  <a:lnTo>
                    <a:pt x="2891648" y="1663699"/>
                  </a:lnTo>
                  <a:lnTo>
                    <a:pt x="4369560" y="1663699"/>
                  </a:lnTo>
                  <a:lnTo>
                    <a:pt x="4371983" y="1676399"/>
                  </a:lnTo>
                  <a:lnTo>
                    <a:pt x="4375057" y="1676399"/>
                  </a:lnTo>
                  <a:lnTo>
                    <a:pt x="4380194" y="1689099"/>
                  </a:lnTo>
                  <a:lnTo>
                    <a:pt x="4390884" y="1689099"/>
                  </a:lnTo>
                  <a:lnTo>
                    <a:pt x="4400493" y="1701799"/>
                  </a:lnTo>
                  <a:close/>
                </a:path>
                <a:path w="4968875" h="3987800">
                  <a:moveTo>
                    <a:pt x="4437449" y="1676399"/>
                  </a:moveTo>
                  <a:lnTo>
                    <a:pt x="4413577" y="1676399"/>
                  </a:lnTo>
                  <a:lnTo>
                    <a:pt x="4412220" y="1663699"/>
                  </a:lnTo>
                  <a:lnTo>
                    <a:pt x="4443735" y="1663699"/>
                  </a:lnTo>
                  <a:lnTo>
                    <a:pt x="4437449" y="1676399"/>
                  </a:lnTo>
                  <a:close/>
                </a:path>
                <a:path w="4968875" h="3987800">
                  <a:moveTo>
                    <a:pt x="4472632" y="1676399"/>
                  </a:moveTo>
                  <a:lnTo>
                    <a:pt x="4465072" y="1663699"/>
                  </a:lnTo>
                  <a:lnTo>
                    <a:pt x="4478973" y="1663699"/>
                  </a:lnTo>
                  <a:lnTo>
                    <a:pt x="4472632" y="1676399"/>
                  </a:lnTo>
                  <a:close/>
                </a:path>
                <a:path w="4968875" h="3987800">
                  <a:moveTo>
                    <a:pt x="4585388" y="1676399"/>
                  </a:moveTo>
                  <a:lnTo>
                    <a:pt x="4560007" y="1676399"/>
                  </a:lnTo>
                  <a:lnTo>
                    <a:pt x="4565283" y="1663699"/>
                  </a:lnTo>
                  <a:lnTo>
                    <a:pt x="4584004" y="1663699"/>
                  </a:lnTo>
                  <a:lnTo>
                    <a:pt x="4585388" y="1676399"/>
                  </a:lnTo>
                  <a:close/>
                </a:path>
                <a:path w="4968875" h="3987800">
                  <a:moveTo>
                    <a:pt x="863361" y="1701799"/>
                  </a:moveTo>
                  <a:lnTo>
                    <a:pt x="757103" y="1701799"/>
                  </a:lnTo>
                  <a:lnTo>
                    <a:pt x="757781" y="1689099"/>
                  </a:lnTo>
                  <a:lnTo>
                    <a:pt x="761215" y="1676399"/>
                  </a:lnTo>
                  <a:lnTo>
                    <a:pt x="870755" y="1676399"/>
                  </a:lnTo>
                  <a:lnTo>
                    <a:pt x="868054" y="1689099"/>
                  </a:lnTo>
                  <a:lnTo>
                    <a:pt x="863361" y="1701799"/>
                  </a:lnTo>
                  <a:close/>
                </a:path>
                <a:path w="4968875" h="3987800">
                  <a:moveTo>
                    <a:pt x="4599553" y="1689099"/>
                  </a:moveTo>
                  <a:lnTo>
                    <a:pt x="4530140" y="1689099"/>
                  </a:lnTo>
                  <a:lnTo>
                    <a:pt x="4537396" y="1676399"/>
                  </a:lnTo>
                  <a:lnTo>
                    <a:pt x="4593004" y="1676399"/>
                  </a:lnTo>
                  <a:lnTo>
                    <a:pt x="4599553" y="1689099"/>
                  </a:lnTo>
                  <a:close/>
                </a:path>
                <a:path w="4968875" h="3987800">
                  <a:moveTo>
                    <a:pt x="4611849" y="1701799"/>
                  </a:moveTo>
                  <a:lnTo>
                    <a:pt x="4483075" y="1701799"/>
                  </a:lnTo>
                  <a:lnTo>
                    <a:pt x="4489071" y="1689099"/>
                  </a:lnTo>
                  <a:lnTo>
                    <a:pt x="4604788" y="1689099"/>
                  </a:lnTo>
                  <a:lnTo>
                    <a:pt x="4611849" y="1701799"/>
                  </a:lnTo>
                  <a:close/>
                </a:path>
                <a:path w="4968875" h="3987800">
                  <a:moveTo>
                    <a:pt x="153779" y="1714499"/>
                  </a:moveTo>
                  <a:lnTo>
                    <a:pt x="46607" y="1714499"/>
                  </a:lnTo>
                  <a:lnTo>
                    <a:pt x="44032" y="1701799"/>
                  </a:lnTo>
                  <a:lnTo>
                    <a:pt x="151037" y="1701799"/>
                  </a:lnTo>
                  <a:lnTo>
                    <a:pt x="153779" y="1714499"/>
                  </a:lnTo>
                  <a:close/>
                </a:path>
                <a:path w="4968875" h="3987800">
                  <a:moveTo>
                    <a:pt x="856963" y="1714499"/>
                  </a:moveTo>
                  <a:lnTo>
                    <a:pt x="754666" y="1714499"/>
                  </a:lnTo>
                  <a:lnTo>
                    <a:pt x="755206" y="1701799"/>
                  </a:lnTo>
                  <a:lnTo>
                    <a:pt x="861505" y="1701799"/>
                  </a:lnTo>
                  <a:lnTo>
                    <a:pt x="856963" y="1714499"/>
                  </a:lnTo>
                  <a:close/>
                </a:path>
                <a:path w="4968875" h="3987800">
                  <a:moveTo>
                    <a:pt x="4634945" y="1714499"/>
                  </a:moveTo>
                  <a:lnTo>
                    <a:pt x="2897007" y="1714499"/>
                  </a:lnTo>
                  <a:lnTo>
                    <a:pt x="2896619" y="1701799"/>
                  </a:lnTo>
                  <a:lnTo>
                    <a:pt x="4630071" y="1701799"/>
                  </a:lnTo>
                  <a:lnTo>
                    <a:pt x="4634945" y="1714499"/>
                  </a:lnTo>
                  <a:close/>
                </a:path>
                <a:path w="4968875" h="3987800">
                  <a:moveTo>
                    <a:pt x="158182" y="1727199"/>
                  </a:moveTo>
                  <a:lnTo>
                    <a:pt x="51689" y="1727199"/>
                  </a:lnTo>
                  <a:lnTo>
                    <a:pt x="51412" y="1714499"/>
                  </a:lnTo>
                  <a:lnTo>
                    <a:pt x="156119" y="1714499"/>
                  </a:lnTo>
                  <a:lnTo>
                    <a:pt x="158182" y="1727199"/>
                  </a:lnTo>
                  <a:close/>
                </a:path>
                <a:path w="4968875" h="3987800">
                  <a:moveTo>
                    <a:pt x="851175" y="1727199"/>
                  </a:moveTo>
                  <a:lnTo>
                    <a:pt x="741968" y="1727199"/>
                  </a:lnTo>
                  <a:lnTo>
                    <a:pt x="748102" y="1714499"/>
                  </a:lnTo>
                  <a:lnTo>
                    <a:pt x="853446" y="1714499"/>
                  </a:lnTo>
                  <a:lnTo>
                    <a:pt x="851175" y="1727199"/>
                  </a:lnTo>
                  <a:close/>
                </a:path>
                <a:path w="4968875" h="3987800">
                  <a:moveTo>
                    <a:pt x="4654968" y="1739899"/>
                  </a:moveTo>
                  <a:lnTo>
                    <a:pt x="2902393" y="1739899"/>
                  </a:lnTo>
                  <a:lnTo>
                    <a:pt x="2897907" y="1727199"/>
                  </a:lnTo>
                  <a:lnTo>
                    <a:pt x="2896286" y="1714499"/>
                  </a:lnTo>
                  <a:lnTo>
                    <a:pt x="4640581" y="1714499"/>
                  </a:lnTo>
                  <a:lnTo>
                    <a:pt x="4646812" y="1727199"/>
                  </a:lnTo>
                  <a:lnTo>
                    <a:pt x="4651202" y="1727199"/>
                  </a:lnTo>
                  <a:lnTo>
                    <a:pt x="4654968" y="1739899"/>
                  </a:lnTo>
                  <a:close/>
                </a:path>
                <a:path w="4968875" h="3987800">
                  <a:moveTo>
                    <a:pt x="169481" y="1739899"/>
                  </a:moveTo>
                  <a:lnTo>
                    <a:pt x="59374" y="1739899"/>
                  </a:lnTo>
                  <a:lnTo>
                    <a:pt x="58903" y="1727199"/>
                  </a:lnTo>
                  <a:lnTo>
                    <a:pt x="166365" y="1727199"/>
                  </a:lnTo>
                  <a:lnTo>
                    <a:pt x="169481" y="1739899"/>
                  </a:lnTo>
                  <a:close/>
                </a:path>
                <a:path w="4968875" h="3987800">
                  <a:moveTo>
                    <a:pt x="848240" y="1739899"/>
                  </a:moveTo>
                  <a:lnTo>
                    <a:pt x="736028" y="1739899"/>
                  </a:lnTo>
                  <a:lnTo>
                    <a:pt x="737828" y="1727199"/>
                  </a:lnTo>
                  <a:lnTo>
                    <a:pt x="847866" y="1727199"/>
                  </a:lnTo>
                  <a:lnTo>
                    <a:pt x="848240" y="1739899"/>
                  </a:lnTo>
                  <a:close/>
                </a:path>
                <a:path w="4968875" h="3987800">
                  <a:moveTo>
                    <a:pt x="180974" y="1765299"/>
                  </a:moveTo>
                  <a:lnTo>
                    <a:pt x="65813" y="1765299"/>
                  </a:lnTo>
                  <a:lnTo>
                    <a:pt x="62240" y="1752599"/>
                  </a:lnTo>
                  <a:lnTo>
                    <a:pt x="62199" y="1739899"/>
                  </a:lnTo>
                  <a:lnTo>
                    <a:pt x="174133" y="1739899"/>
                  </a:lnTo>
                  <a:lnTo>
                    <a:pt x="177623" y="1752599"/>
                  </a:lnTo>
                  <a:lnTo>
                    <a:pt x="179381" y="1752599"/>
                  </a:lnTo>
                  <a:lnTo>
                    <a:pt x="180974" y="1765299"/>
                  </a:lnTo>
                  <a:close/>
                </a:path>
                <a:path w="4968875" h="3987800">
                  <a:moveTo>
                    <a:pt x="838354" y="1765299"/>
                  </a:moveTo>
                  <a:lnTo>
                    <a:pt x="721503" y="1765299"/>
                  </a:lnTo>
                  <a:lnTo>
                    <a:pt x="722375" y="1752599"/>
                  </a:lnTo>
                  <a:lnTo>
                    <a:pt x="728191" y="1739899"/>
                  </a:lnTo>
                  <a:lnTo>
                    <a:pt x="845858" y="1739899"/>
                  </a:lnTo>
                  <a:lnTo>
                    <a:pt x="845180" y="1752599"/>
                  </a:lnTo>
                  <a:lnTo>
                    <a:pt x="842078" y="1752599"/>
                  </a:lnTo>
                  <a:lnTo>
                    <a:pt x="838354" y="1765299"/>
                  </a:lnTo>
                  <a:close/>
                </a:path>
                <a:path w="4968875" h="3987800">
                  <a:moveTo>
                    <a:pt x="4675157" y="1752599"/>
                  </a:moveTo>
                  <a:lnTo>
                    <a:pt x="2902144" y="1752599"/>
                  </a:lnTo>
                  <a:lnTo>
                    <a:pt x="2900787" y="1739899"/>
                  </a:lnTo>
                  <a:lnTo>
                    <a:pt x="4667790" y="1739899"/>
                  </a:lnTo>
                  <a:lnTo>
                    <a:pt x="4675157" y="1752599"/>
                  </a:lnTo>
                  <a:close/>
                </a:path>
                <a:path w="4968875" h="3987800">
                  <a:moveTo>
                    <a:pt x="4685153" y="1765299"/>
                  </a:moveTo>
                  <a:lnTo>
                    <a:pt x="2905328" y="1765299"/>
                  </a:lnTo>
                  <a:lnTo>
                    <a:pt x="2904276" y="1752599"/>
                  </a:lnTo>
                  <a:lnTo>
                    <a:pt x="4678577" y="1752599"/>
                  </a:lnTo>
                  <a:lnTo>
                    <a:pt x="4685153" y="1765299"/>
                  </a:lnTo>
                  <a:close/>
                </a:path>
                <a:path w="4968875" h="3987800">
                  <a:moveTo>
                    <a:pt x="206188" y="1790699"/>
                  </a:moveTo>
                  <a:lnTo>
                    <a:pt x="77444" y="1790699"/>
                  </a:lnTo>
                  <a:lnTo>
                    <a:pt x="72404" y="1777999"/>
                  </a:lnTo>
                  <a:lnTo>
                    <a:pt x="71434" y="1765299"/>
                  </a:lnTo>
                  <a:lnTo>
                    <a:pt x="193255" y="1765299"/>
                  </a:lnTo>
                  <a:lnTo>
                    <a:pt x="197949" y="1777999"/>
                  </a:lnTo>
                  <a:lnTo>
                    <a:pt x="203502" y="1777999"/>
                  </a:lnTo>
                  <a:lnTo>
                    <a:pt x="206188" y="1790699"/>
                  </a:lnTo>
                  <a:close/>
                </a:path>
                <a:path w="4968875" h="3987800">
                  <a:moveTo>
                    <a:pt x="831430" y="1777999"/>
                  </a:moveTo>
                  <a:lnTo>
                    <a:pt x="708958" y="1777999"/>
                  </a:lnTo>
                  <a:lnTo>
                    <a:pt x="715355" y="1765299"/>
                  </a:lnTo>
                  <a:lnTo>
                    <a:pt x="831444" y="1765299"/>
                  </a:lnTo>
                  <a:lnTo>
                    <a:pt x="831430" y="1777999"/>
                  </a:lnTo>
                  <a:close/>
                </a:path>
                <a:path w="4968875" h="3987800">
                  <a:moveTo>
                    <a:pt x="4698363" y="1777999"/>
                  </a:moveTo>
                  <a:lnTo>
                    <a:pt x="2909912" y="1777999"/>
                  </a:lnTo>
                  <a:lnTo>
                    <a:pt x="2909150" y="1765299"/>
                  </a:lnTo>
                  <a:lnTo>
                    <a:pt x="4694292" y="1765299"/>
                  </a:lnTo>
                  <a:lnTo>
                    <a:pt x="4698363" y="1777999"/>
                  </a:lnTo>
                  <a:close/>
                </a:path>
                <a:path w="4968875" h="3987800">
                  <a:moveTo>
                    <a:pt x="823981" y="1790699"/>
                  </a:moveTo>
                  <a:lnTo>
                    <a:pt x="700803" y="1790699"/>
                  </a:lnTo>
                  <a:lnTo>
                    <a:pt x="703184" y="1777999"/>
                  </a:lnTo>
                  <a:lnTo>
                    <a:pt x="826335" y="1777999"/>
                  </a:lnTo>
                  <a:lnTo>
                    <a:pt x="823981" y="1790699"/>
                  </a:lnTo>
                  <a:close/>
                </a:path>
                <a:path w="4968875" h="3987800">
                  <a:moveTo>
                    <a:pt x="4710354" y="1790699"/>
                  </a:moveTo>
                  <a:lnTo>
                    <a:pt x="2914190" y="1790699"/>
                  </a:lnTo>
                  <a:lnTo>
                    <a:pt x="2914204" y="1777999"/>
                  </a:lnTo>
                  <a:lnTo>
                    <a:pt x="4709011" y="1777999"/>
                  </a:lnTo>
                  <a:lnTo>
                    <a:pt x="4710354" y="1790699"/>
                  </a:lnTo>
                  <a:close/>
                </a:path>
                <a:path w="4968875" h="3987800">
                  <a:moveTo>
                    <a:pt x="215036" y="1803399"/>
                  </a:moveTo>
                  <a:lnTo>
                    <a:pt x="91304" y="1803399"/>
                  </a:lnTo>
                  <a:lnTo>
                    <a:pt x="88923" y="1790699"/>
                  </a:lnTo>
                  <a:lnTo>
                    <a:pt x="210439" y="1790699"/>
                  </a:lnTo>
                  <a:lnTo>
                    <a:pt x="215036" y="1803399"/>
                  </a:lnTo>
                  <a:close/>
                </a:path>
                <a:path w="4968875" h="3987800">
                  <a:moveTo>
                    <a:pt x="814164" y="1803399"/>
                  </a:moveTo>
                  <a:lnTo>
                    <a:pt x="691747" y="1803399"/>
                  </a:lnTo>
                  <a:lnTo>
                    <a:pt x="692329" y="1790699"/>
                  </a:lnTo>
                  <a:lnTo>
                    <a:pt x="818581" y="1790699"/>
                  </a:lnTo>
                  <a:lnTo>
                    <a:pt x="814164" y="1803399"/>
                  </a:lnTo>
                  <a:close/>
                </a:path>
                <a:path w="4968875" h="3987800">
                  <a:moveTo>
                    <a:pt x="4726154" y="1803399"/>
                  </a:moveTo>
                  <a:lnTo>
                    <a:pt x="2915243" y="1803399"/>
                  </a:lnTo>
                  <a:lnTo>
                    <a:pt x="2915298" y="1790699"/>
                  </a:lnTo>
                  <a:lnTo>
                    <a:pt x="4722484" y="1790699"/>
                  </a:lnTo>
                  <a:lnTo>
                    <a:pt x="4726154" y="1803399"/>
                  </a:lnTo>
                  <a:close/>
                </a:path>
                <a:path w="4968875" h="3987800">
                  <a:moveTo>
                    <a:pt x="233466" y="1816099"/>
                  </a:moveTo>
                  <a:lnTo>
                    <a:pt x="94835" y="1816099"/>
                  </a:lnTo>
                  <a:lnTo>
                    <a:pt x="93049" y="1803399"/>
                  </a:lnTo>
                  <a:lnTo>
                    <a:pt x="224770" y="1803399"/>
                  </a:lnTo>
                  <a:lnTo>
                    <a:pt x="233466" y="1816099"/>
                  </a:lnTo>
                  <a:close/>
                </a:path>
                <a:path w="4968875" h="3987800">
                  <a:moveTo>
                    <a:pt x="805053" y="1816099"/>
                  </a:moveTo>
                  <a:lnTo>
                    <a:pt x="675823" y="1816099"/>
                  </a:lnTo>
                  <a:lnTo>
                    <a:pt x="680628" y="1803399"/>
                  </a:lnTo>
                  <a:lnTo>
                    <a:pt x="809996" y="1803399"/>
                  </a:lnTo>
                  <a:lnTo>
                    <a:pt x="805053" y="1816099"/>
                  </a:lnTo>
                  <a:close/>
                </a:path>
                <a:path w="4968875" h="3987800">
                  <a:moveTo>
                    <a:pt x="2540749" y="1816099"/>
                  </a:moveTo>
                  <a:lnTo>
                    <a:pt x="2513789" y="1816099"/>
                  </a:lnTo>
                  <a:lnTo>
                    <a:pt x="2516697" y="1803399"/>
                  </a:lnTo>
                  <a:lnTo>
                    <a:pt x="2538159" y="1803399"/>
                  </a:lnTo>
                  <a:lnTo>
                    <a:pt x="2540749" y="1816099"/>
                  </a:lnTo>
                  <a:close/>
                </a:path>
                <a:path w="4968875" h="3987800">
                  <a:moveTo>
                    <a:pt x="4740512" y="1816099"/>
                  </a:moveTo>
                  <a:lnTo>
                    <a:pt x="2916433" y="1816099"/>
                  </a:lnTo>
                  <a:lnTo>
                    <a:pt x="2915990" y="1803399"/>
                  </a:lnTo>
                  <a:lnTo>
                    <a:pt x="4732882" y="1803399"/>
                  </a:lnTo>
                  <a:lnTo>
                    <a:pt x="4740512" y="1816099"/>
                  </a:lnTo>
                  <a:close/>
                </a:path>
                <a:path w="4968875" h="3987800">
                  <a:moveTo>
                    <a:pt x="252907" y="1841499"/>
                  </a:moveTo>
                  <a:lnTo>
                    <a:pt x="116519" y="1841499"/>
                  </a:lnTo>
                  <a:lnTo>
                    <a:pt x="115854" y="1828799"/>
                  </a:lnTo>
                  <a:lnTo>
                    <a:pt x="104708" y="1828799"/>
                  </a:lnTo>
                  <a:lnTo>
                    <a:pt x="103697" y="1816099"/>
                  </a:lnTo>
                  <a:lnTo>
                    <a:pt x="238534" y="1816099"/>
                  </a:lnTo>
                  <a:lnTo>
                    <a:pt x="249860" y="1828799"/>
                  </a:lnTo>
                  <a:lnTo>
                    <a:pt x="252907" y="1841499"/>
                  </a:lnTo>
                  <a:close/>
                </a:path>
                <a:path w="4968875" h="3987800">
                  <a:moveTo>
                    <a:pt x="798600" y="1828799"/>
                  </a:moveTo>
                  <a:lnTo>
                    <a:pt x="655081" y="1828799"/>
                  </a:lnTo>
                  <a:lnTo>
                    <a:pt x="656923" y="1816099"/>
                  </a:lnTo>
                  <a:lnTo>
                    <a:pt x="801480" y="1816099"/>
                  </a:lnTo>
                  <a:lnTo>
                    <a:pt x="798600" y="1828799"/>
                  </a:lnTo>
                  <a:close/>
                </a:path>
                <a:path w="4968875" h="3987800">
                  <a:moveTo>
                    <a:pt x="2560231" y="1841499"/>
                  </a:moveTo>
                  <a:lnTo>
                    <a:pt x="2498267" y="1841499"/>
                  </a:lnTo>
                  <a:lnTo>
                    <a:pt x="2503363" y="1828799"/>
                  </a:lnTo>
                  <a:lnTo>
                    <a:pt x="2509469" y="1816099"/>
                  </a:lnTo>
                  <a:lnTo>
                    <a:pt x="2550967" y="1816099"/>
                  </a:lnTo>
                  <a:lnTo>
                    <a:pt x="2551272" y="1828799"/>
                  </a:lnTo>
                  <a:lnTo>
                    <a:pt x="2557544" y="1828799"/>
                  </a:lnTo>
                  <a:lnTo>
                    <a:pt x="2560231" y="1841499"/>
                  </a:lnTo>
                  <a:close/>
                </a:path>
                <a:path w="4968875" h="3987800">
                  <a:moveTo>
                    <a:pt x="4757641" y="1828799"/>
                  </a:moveTo>
                  <a:lnTo>
                    <a:pt x="2919646" y="1828799"/>
                  </a:lnTo>
                  <a:lnTo>
                    <a:pt x="2918316" y="1816099"/>
                  </a:lnTo>
                  <a:lnTo>
                    <a:pt x="4756422" y="1816099"/>
                  </a:lnTo>
                  <a:lnTo>
                    <a:pt x="4757641" y="1828799"/>
                  </a:lnTo>
                  <a:close/>
                </a:path>
                <a:path w="4968875" h="3987800">
                  <a:moveTo>
                    <a:pt x="782981" y="1841499"/>
                  </a:moveTo>
                  <a:lnTo>
                    <a:pt x="634851" y="1841499"/>
                  </a:lnTo>
                  <a:lnTo>
                    <a:pt x="639255" y="1828799"/>
                  </a:lnTo>
                  <a:lnTo>
                    <a:pt x="786720" y="1828799"/>
                  </a:lnTo>
                  <a:lnTo>
                    <a:pt x="782981" y="1841499"/>
                  </a:lnTo>
                  <a:close/>
                </a:path>
                <a:path w="4968875" h="3987800">
                  <a:moveTo>
                    <a:pt x="4773634" y="1866899"/>
                  </a:moveTo>
                  <a:lnTo>
                    <a:pt x="2931028" y="1866899"/>
                  </a:lnTo>
                  <a:lnTo>
                    <a:pt x="2929408" y="1854199"/>
                  </a:lnTo>
                  <a:lnTo>
                    <a:pt x="2922899" y="1854199"/>
                  </a:lnTo>
                  <a:lnTo>
                    <a:pt x="2920601" y="1841499"/>
                  </a:lnTo>
                  <a:lnTo>
                    <a:pt x="2922443" y="1828799"/>
                  </a:lnTo>
                  <a:lnTo>
                    <a:pt x="4762681" y="1828799"/>
                  </a:lnTo>
                  <a:lnTo>
                    <a:pt x="4766225" y="1841499"/>
                  </a:lnTo>
                  <a:lnTo>
                    <a:pt x="4768344" y="1841499"/>
                  </a:lnTo>
                  <a:lnTo>
                    <a:pt x="4767679" y="1854199"/>
                  </a:lnTo>
                  <a:lnTo>
                    <a:pt x="4773634" y="1866899"/>
                  </a:lnTo>
                  <a:close/>
                </a:path>
                <a:path w="4968875" h="3987800">
                  <a:moveTo>
                    <a:pt x="278218" y="1854199"/>
                  </a:moveTo>
                  <a:lnTo>
                    <a:pt x="129216" y="1854199"/>
                  </a:lnTo>
                  <a:lnTo>
                    <a:pt x="125810" y="1841499"/>
                  </a:lnTo>
                  <a:lnTo>
                    <a:pt x="270312" y="1841499"/>
                  </a:lnTo>
                  <a:lnTo>
                    <a:pt x="278218" y="1854199"/>
                  </a:lnTo>
                  <a:close/>
                </a:path>
                <a:path w="4968875" h="3987800">
                  <a:moveTo>
                    <a:pt x="775809" y="1854199"/>
                  </a:moveTo>
                  <a:lnTo>
                    <a:pt x="621489" y="1854199"/>
                  </a:lnTo>
                  <a:lnTo>
                    <a:pt x="626100" y="1841499"/>
                  </a:lnTo>
                  <a:lnTo>
                    <a:pt x="779090" y="1841499"/>
                  </a:lnTo>
                  <a:lnTo>
                    <a:pt x="775809" y="1854199"/>
                  </a:lnTo>
                  <a:close/>
                </a:path>
                <a:path w="4968875" h="3987800">
                  <a:moveTo>
                    <a:pt x="2571142" y="1854199"/>
                  </a:moveTo>
                  <a:lnTo>
                    <a:pt x="2494556" y="1854199"/>
                  </a:lnTo>
                  <a:lnTo>
                    <a:pt x="2499098" y="1841499"/>
                  </a:lnTo>
                  <a:lnTo>
                    <a:pt x="2566932" y="1841499"/>
                  </a:lnTo>
                  <a:lnTo>
                    <a:pt x="2571142" y="1854199"/>
                  </a:lnTo>
                  <a:close/>
                </a:path>
                <a:path w="4968875" h="3987800">
                  <a:moveTo>
                    <a:pt x="302117" y="1866899"/>
                  </a:moveTo>
                  <a:lnTo>
                    <a:pt x="131944" y="1866899"/>
                  </a:lnTo>
                  <a:lnTo>
                    <a:pt x="130061" y="1854199"/>
                  </a:lnTo>
                  <a:lnTo>
                    <a:pt x="297742" y="1854199"/>
                  </a:lnTo>
                  <a:lnTo>
                    <a:pt x="302117" y="1866899"/>
                  </a:lnTo>
                  <a:close/>
                </a:path>
                <a:path w="4968875" h="3987800">
                  <a:moveTo>
                    <a:pt x="756423" y="1866899"/>
                  </a:moveTo>
                  <a:lnTo>
                    <a:pt x="594198" y="1866899"/>
                  </a:lnTo>
                  <a:lnTo>
                    <a:pt x="599376" y="1854199"/>
                  </a:lnTo>
                  <a:lnTo>
                    <a:pt x="760993" y="1854199"/>
                  </a:lnTo>
                  <a:lnTo>
                    <a:pt x="756423" y="1866899"/>
                  </a:lnTo>
                  <a:close/>
                </a:path>
                <a:path w="4968875" h="3987800">
                  <a:moveTo>
                    <a:pt x="2581997" y="1866899"/>
                  </a:moveTo>
                  <a:lnTo>
                    <a:pt x="2483091" y="1866899"/>
                  </a:lnTo>
                  <a:lnTo>
                    <a:pt x="2486345" y="1854199"/>
                  </a:lnTo>
                  <a:lnTo>
                    <a:pt x="2574202" y="1854199"/>
                  </a:lnTo>
                  <a:lnTo>
                    <a:pt x="2581997" y="1866899"/>
                  </a:lnTo>
                  <a:close/>
                </a:path>
                <a:path w="4968875" h="3987800">
                  <a:moveTo>
                    <a:pt x="334505" y="1879599"/>
                  </a:moveTo>
                  <a:lnTo>
                    <a:pt x="149958" y="1879599"/>
                  </a:lnTo>
                  <a:lnTo>
                    <a:pt x="148934" y="1866899"/>
                  </a:lnTo>
                  <a:lnTo>
                    <a:pt x="331569" y="1866899"/>
                  </a:lnTo>
                  <a:lnTo>
                    <a:pt x="334505" y="1879599"/>
                  </a:lnTo>
                  <a:close/>
                </a:path>
                <a:path w="4968875" h="3987800">
                  <a:moveTo>
                    <a:pt x="746980" y="1879599"/>
                  </a:moveTo>
                  <a:lnTo>
                    <a:pt x="561215" y="1879599"/>
                  </a:lnTo>
                  <a:lnTo>
                    <a:pt x="564178" y="1866899"/>
                  </a:lnTo>
                  <a:lnTo>
                    <a:pt x="751120" y="1866899"/>
                  </a:lnTo>
                  <a:lnTo>
                    <a:pt x="746980" y="1879599"/>
                  </a:lnTo>
                  <a:close/>
                </a:path>
                <a:path w="4968875" h="3987800">
                  <a:moveTo>
                    <a:pt x="2585736" y="1879599"/>
                  </a:moveTo>
                  <a:lnTo>
                    <a:pt x="2475337" y="1879599"/>
                  </a:lnTo>
                  <a:lnTo>
                    <a:pt x="2478577" y="1866899"/>
                  </a:lnTo>
                  <a:lnTo>
                    <a:pt x="2582911" y="1866899"/>
                  </a:lnTo>
                  <a:lnTo>
                    <a:pt x="2585736" y="1879599"/>
                  </a:lnTo>
                  <a:close/>
                </a:path>
                <a:path w="4968875" h="3987800">
                  <a:moveTo>
                    <a:pt x="4775073" y="1892299"/>
                  </a:moveTo>
                  <a:lnTo>
                    <a:pt x="2930571" y="1892299"/>
                  </a:lnTo>
                  <a:lnTo>
                    <a:pt x="2928190" y="1879599"/>
                  </a:lnTo>
                  <a:lnTo>
                    <a:pt x="2931609" y="1866899"/>
                  </a:lnTo>
                  <a:lnTo>
                    <a:pt x="4776292" y="1866899"/>
                  </a:lnTo>
                  <a:lnTo>
                    <a:pt x="4774533" y="1879599"/>
                  </a:lnTo>
                  <a:lnTo>
                    <a:pt x="4774797" y="1879599"/>
                  </a:lnTo>
                  <a:lnTo>
                    <a:pt x="4775073" y="1892299"/>
                  </a:lnTo>
                  <a:close/>
                </a:path>
                <a:path w="4968875" h="3987800">
                  <a:moveTo>
                    <a:pt x="368290" y="1892299"/>
                  </a:moveTo>
                  <a:lnTo>
                    <a:pt x="159679" y="1892299"/>
                  </a:lnTo>
                  <a:lnTo>
                    <a:pt x="158266" y="1879599"/>
                  </a:lnTo>
                  <a:lnTo>
                    <a:pt x="364621" y="1879599"/>
                  </a:lnTo>
                  <a:lnTo>
                    <a:pt x="368290" y="1892299"/>
                  </a:lnTo>
                  <a:close/>
                </a:path>
                <a:path w="4968875" h="3987800">
                  <a:moveTo>
                    <a:pt x="729062" y="1892299"/>
                  </a:moveTo>
                  <a:lnTo>
                    <a:pt x="534159" y="1892299"/>
                  </a:lnTo>
                  <a:lnTo>
                    <a:pt x="540030" y="1879599"/>
                  </a:lnTo>
                  <a:lnTo>
                    <a:pt x="731763" y="1879599"/>
                  </a:lnTo>
                  <a:lnTo>
                    <a:pt x="729062" y="1892299"/>
                  </a:lnTo>
                  <a:close/>
                </a:path>
                <a:path w="4968875" h="3987800">
                  <a:moveTo>
                    <a:pt x="2593061" y="1892299"/>
                  </a:moveTo>
                  <a:lnTo>
                    <a:pt x="2470961" y="1892299"/>
                  </a:lnTo>
                  <a:lnTo>
                    <a:pt x="2473190" y="1879599"/>
                  </a:lnTo>
                  <a:lnTo>
                    <a:pt x="2591371" y="1879599"/>
                  </a:lnTo>
                  <a:lnTo>
                    <a:pt x="2593061" y="1892299"/>
                  </a:lnTo>
                  <a:close/>
                </a:path>
                <a:path w="4968875" h="3987800">
                  <a:moveTo>
                    <a:pt x="713264" y="1904999"/>
                  </a:moveTo>
                  <a:lnTo>
                    <a:pt x="150180" y="1904999"/>
                  </a:lnTo>
                  <a:lnTo>
                    <a:pt x="154015" y="1892299"/>
                  </a:lnTo>
                  <a:lnTo>
                    <a:pt x="715950" y="1892299"/>
                  </a:lnTo>
                  <a:lnTo>
                    <a:pt x="713264" y="1904999"/>
                  </a:lnTo>
                  <a:close/>
                </a:path>
                <a:path w="4968875" h="3987800">
                  <a:moveTo>
                    <a:pt x="2605052" y="1917699"/>
                  </a:moveTo>
                  <a:lnTo>
                    <a:pt x="2453113" y="1917699"/>
                  </a:lnTo>
                  <a:lnTo>
                    <a:pt x="2455093" y="1904999"/>
                  </a:lnTo>
                  <a:lnTo>
                    <a:pt x="2460977" y="1892299"/>
                  </a:lnTo>
                  <a:lnTo>
                    <a:pt x="2599859" y="1892299"/>
                  </a:lnTo>
                  <a:lnTo>
                    <a:pt x="2601964" y="1904999"/>
                  </a:lnTo>
                  <a:lnTo>
                    <a:pt x="2604554" y="1904999"/>
                  </a:lnTo>
                  <a:lnTo>
                    <a:pt x="2605052" y="1917699"/>
                  </a:lnTo>
                  <a:close/>
                </a:path>
                <a:path w="4968875" h="3987800">
                  <a:moveTo>
                    <a:pt x="4780626" y="1904999"/>
                  </a:moveTo>
                  <a:lnTo>
                    <a:pt x="2934337" y="1904999"/>
                  </a:lnTo>
                  <a:lnTo>
                    <a:pt x="2935445" y="1892299"/>
                  </a:lnTo>
                  <a:lnTo>
                    <a:pt x="4776555" y="1892299"/>
                  </a:lnTo>
                  <a:lnTo>
                    <a:pt x="4780626" y="1904999"/>
                  </a:lnTo>
                  <a:close/>
                </a:path>
                <a:path w="4968875" h="3987800">
                  <a:moveTo>
                    <a:pt x="702076" y="1917699"/>
                  </a:moveTo>
                  <a:lnTo>
                    <a:pt x="137192" y="1917699"/>
                  </a:lnTo>
                  <a:lnTo>
                    <a:pt x="142149" y="1904999"/>
                  </a:lnTo>
                  <a:lnTo>
                    <a:pt x="702851" y="1904999"/>
                  </a:lnTo>
                  <a:lnTo>
                    <a:pt x="702076" y="1917699"/>
                  </a:lnTo>
                  <a:close/>
                </a:path>
                <a:path w="4968875" h="3987800">
                  <a:moveTo>
                    <a:pt x="4781595" y="1917699"/>
                  </a:moveTo>
                  <a:lnTo>
                    <a:pt x="2935944" y="1917699"/>
                  </a:lnTo>
                  <a:lnTo>
                    <a:pt x="2935694" y="1904999"/>
                  </a:lnTo>
                  <a:lnTo>
                    <a:pt x="4782689" y="1904999"/>
                  </a:lnTo>
                  <a:lnTo>
                    <a:pt x="4781595" y="1917699"/>
                  </a:lnTo>
                  <a:close/>
                </a:path>
                <a:path w="4968875" h="3987800">
                  <a:moveTo>
                    <a:pt x="675019" y="1930399"/>
                  </a:moveTo>
                  <a:lnTo>
                    <a:pt x="129853" y="1930399"/>
                  </a:lnTo>
                  <a:lnTo>
                    <a:pt x="134048" y="1917699"/>
                  </a:lnTo>
                  <a:lnTo>
                    <a:pt x="679644" y="1917699"/>
                  </a:lnTo>
                  <a:lnTo>
                    <a:pt x="675019" y="1930399"/>
                  </a:lnTo>
                  <a:close/>
                </a:path>
                <a:path w="4968875" h="3987800">
                  <a:moveTo>
                    <a:pt x="2609843" y="1930399"/>
                  </a:moveTo>
                  <a:lnTo>
                    <a:pt x="2445193" y="1930399"/>
                  </a:lnTo>
                  <a:lnTo>
                    <a:pt x="2447588" y="1917699"/>
                  </a:lnTo>
                  <a:lnTo>
                    <a:pt x="2606713" y="1917699"/>
                  </a:lnTo>
                  <a:lnTo>
                    <a:pt x="2609843" y="1930399"/>
                  </a:lnTo>
                  <a:close/>
                </a:path>
                <a:path w="4968875" h="3987800">
                  <a:moveTo>
                    <a:pt x="4786816" y="1930399"/>
                  </a:moveTo>
                  <a:lnTo>
                    <a:pt x="2938893" y="1930399"/>
                  </a:lnTo>
                  <a:lnTo>
                    <a:pt x="2937480" y="1917699"/>
                  </a:lnTo>
                  <a:lnTo>
                    <a:pt x="4781443" y="1917699"/>
                  </a:lnTo>
                  <a:lnTo>
                    <a:pt x="4786816" y="1930399"/>
                  </a:lnTo>
                  <a:close/>
                </a:path>
                <a:path w="4968875" h="3987800">
                  <a:moveTo>
                    <a:pt x="652075" y="1943099"/>
                  </a:moveTo>
                  <a:lnTo>
                    <a:pt x="125436" y="1943099"/>
                  </a:lnTo>
                  <a:lnTo>
                    <a:pt x="127582" y="1930399"/>
                  </a:lnTo>
                  <a:lnTo>
                    <a:pt x="664745" y="1930399"/>
                  </a:lnTo>
                  <a:lnTo>
                    <a:pt x="652075" y="1943099"/>
                  </a:lnTo>
                  <a:close/>
                </a:path>
                <a:path w="4968875" h="3987800">
                  <a:moveTo>
                    <a:pt x="2628771" y="1955799"/>
                  </a:moveTo>
                  <a:lnTo>
                    <a:pt x="2418427" y="1955799"/>
                  </a:lnTo>
                  <a:lnTo>
                    <a:pt x="2424616" y="1943099"/>
                  </a:lnTo>
                  <a:lnTo>
                    <a:pt x="2435971" y="1943099"/>
                  </a:lnTo>
                  <a:lnTo>
                    <a:pt x="2440886" y="1930399"/>
                  </a:lnTo>
                  <a:lnTo>
                    <a:pt x="2620449" y="1930399"/>
                  </a:lnTo>
                  <a:lnTo>
                    <a:pt x="2624839" y="1943099"/>
                  </a:lnTo>
                  <a:lnTo>
                    <a:pt x="2628771" y="1955799"/>
                  </a:lnTo>
                  <a:close/>
                </a:path>
                <a:path w="4968875" h="3987800">
                  <a:moveTo>
                    <a:pt x="4789086" y="1943099"/>
                  </a:moveTo>
                  <a:lnTo>
                    <a:pt x="2944432" y="1943099"/>
                  </a:lnTo>
                  <a:lnTo>
                    <a:pt x="2942853" y="1930399"/>
                  </a:lnTo>
                  <a:lnTo>
                    <a:pt x="4788740" y="1930399"/>
                  </a:lnTo>
                  <a:lnTo>
                    <a:pt x="4789086" y="1943099"/>
                  </a:lnTo>
                  <a:close/>
                </a:path>
                <a:path w="4968875" h="3987800">
                  <a:moveTo>
                    <a:pt x="630447" y="1955799"/>
                  </a:moveTo>
                  <a:lnTo>
                    <a:pt x="114400" y="1955799"/>
                  </a:lnTo>
                  <a:lnTo>
                    <a:pt x="116865" y="1943099"/>
                  </a:lnTo>
                  <a:lnTo>
                    <a:pt x="634864" y="1943099"/>
                  </a:lnTo>
                  <a:lnTo>
                    <a:pt x="630447" y="1955799"/>
                  </a:lnTo>
                  <a:close/>
                </a:path>
                <a:path w="4968875" h="3987800">
                  <a:moveTo>
                    <a:pt x="4795635" y="1993899"/>
                  </a:moveTo>
                  <a:lnTo>
                    <a:pt x="2952061" y="1993899"/>
                  </a:lnTo>
                  <a:lnTo>
                    <a:pt x="2949749" y="1981199"/>
                  </a:lnTo>
                  <a:lnTo>
                    <a:pt x="2947866" y="1968499"/>
                  </a:lnTo>
                  <a:lnTo>
                    <a:pt x="2951895" y="1968499"/>
                  </a:lnTo>
                  <a:lnTo>
                    <a:pt x="2948669" y="1955799"/>
                  </a:lnTo>
                  <a:lnTo>
                    <a:pt x="2944986" y="1943099"/>
                  </a:lnTo>
                  <a:lnTo>
                    <a:pt x="4790194" y="1943099"/>
                  </a:lnTo>
                  <a:lnTo>
                    <a:pt x="4790346" y="1955799"/>
                  </a:lnTo>
                  <a:lnTo>
                    <a:pt x="4796258" y="1955799"/>
                  </a:lnTo>
                  <a:lnTo>
                    <a:pt x="4798335" y="1968499"/>
                  </a:lnTo>
                  <a:lnTo>
                    <a:pt x="4793946" y="1981199"/>
                  </a:lnTo>
                  <a:lnTo>
                    <a:pt x="4794597" y="1981199"/>
                  </a:lnTo>
                  <a:lnTo>
                    <a:pt x="4795635" y="1993899"/>
                  </a:lnTo>
                  <a:close/>
                </a:path>
                <a:path w="4968875" h="3987800">
                  <a:moveTo>
                    <a:pt x="605897" y="1968499"/>
                  </a:moveTo>
                  <a:lnTo>
                    <a:pt x="99210" y="1968499"/>
                  </a:lnTo>
                  <a:lnTo>
                    <a:pt x="105400" y="1955799"/>
                  </a:lnTo>
                  <a:lnTo>
                    <a:pt x="611422" y="1955799"/>
                  </a:lnTo>
                  <a:lnTo>
                    <a:pt x="605897" y="1968499"/>
                  </a:lnTo>
                  <a:close/>
                </a:path>
                <a:path w="4968875" h="3987800">
                  <a:moveTo>
                    <a:pt x="2630197" y="1968499"/>
                  </a:moveTo>
                  <a:lnTo>
                    <a:pt x="2413221" y="1968499"/>
                  </a:lnTo>
                  <a:lnTo>
                    <a:pt x="2415076" y="1955799"/>
                  </a:lnTo>
                  <a:lnTo>
                    <a:pt x="2627871" y="1955799"/>
                  </a:lnTo>
                  <a:lnTo>
                    <a:pt x="2630197" y="1968499"/>
                  </a:lnTo>
                  <a:close/>
                </a:path>
                <a:path w="4968875" h="3987800">
                  <a:moveTo>
                    <a:pt x="282220" y="1981199"/>
                  </a:moveTo>
                  <a:lnTo>
                    <a:pt x="91124" y="1981199"/>
                  </a:lnTo>
                  <a:lnTo>
                    <a:pt x="96026" y="1968499"/>
                  </a:lnTo>
                  <a:lnTo>
                    <a:pt x="283204" y="1968499"/>
                  </a:lnTo>
                  <a:lnTo>
                    <a:pt x="282220" y="1981199"/>
                  </a:lnTo>
                  <a:close/>
                </a:path>
                <a:path w="4968875" h="3987800">
                  <a:moveTo>
                    <a:pt x="561422" y="1981199"/>
                  </a:moveTo>
                  <a:lnTo>
                    <a:pt x="328426" y="1981199"/>
                  </a:lnTo>
                  <a:lnTo>
                    <a:pt x="321683" y="1968499"/>
                  </a:lnTo>
                  <a:lnTo>
                    <a:pt x="567708" y="1968499"/>
                  </a:lnTo>
                  <a:lnTo>
                    <a:pt x="561422" y="1981199"/>
                  </a:lnTo>
                  <a:close/>
                </a:path>
                <a:path w="4968875" h="3987800">
                  <a:moveTo>
                    <a:pt x="2639419" y="1981199"/>
                  </a:moveTo>
                  <a:lnTo>
                    <a:pt x="2400939" y="1981199"/>
                  </a:lnTo>
                  <a:lnTo>
                    <a:pt x="2407253" y="1968499"/>
                  </a:lnTo>
                  <a:lnTo>
                    <a:pt x="2637702" y="1968499"/>
                  </a:lnTo>
                  <a:lnTo>
                    <a:pt x="2639419" y="1981199"/>
                  </a:lnTo>
                  <a:close/>
                </a:path>
                <a:path w="4968875" h="3987800">
                  <a:moveTo>
                    <a:pt x="270437" y="1993899"/>
                  </a:moveTo>
                  <a:lnTo>
                    <a:pt x="83453" y="1993899"/>
                  </a:lnTo>
                  <a:lnTo>
                    <a:pt x="87538" y="1981199"/>
                  </a:lnTo>
                  <a:lnTo>
                    <a:pt x="277568" y="1981199"/>
                  </a:lnTo>
                  <a:lnTo>
                    <a:pt x="270437" y="1993899"/>
                  </a:lnTo>
                  <a:close/>
                </a:path>
                <a:path w="4968875" h="3987800">
                  <a:moveTo>
                    <a:pt x="510717" y="1993899"/>
                  </a:moveTo>
                  <a:lnTo>
                    <a:pt x="371489" y="1993899"/>
                  </a:lnTo>
                  <a:lnTo>
                    <a:pt x="365604" y="1981199"/>
                  </a:lnTo>
                  <a:lnTo>
                    <a:pt x="513361" y="1981199"/>
                  </a:lnTo>
                  <a:lnTo>
                    <a:pt x="510717" y="1993899"/>
                  </a:lnTo>
                  <a:close/>
                </a:path>
                <a:path w="4968875" h="3987800">
                  <a:moveTo>
                    <a:pt x="2645234" y="1993899"/>
                  </a:moveTo>
                  <a:lnTo>
                    <a:pt x="2390955" y="1993899"/>
                  </a:lnTo>
                  <a:lnTo>
                    <a:pt x="2391925" y="1981199"/>
                  </a:lnTo>
                  <a:lnTo>
                    <a:pt x="2643794" y="1981199"/>
                  </a:lnTo>
                  <a:lnTo>
                    <a:pt x="2645234" y="1993899"/>
                  </a:lnTo>
                  <a:close/>
                </a:path>
                <a:path w="4968875" h="3987800">
                  <a:moveTo>
                    <a:pt x="261741" y="2006599"/>
                  </a:moveTo>
                  <a:lnTo>
                    <a:pt x="75837" y="2006599"/>
                  </a:lnTo>
                  <a:lnTo>
                    <a:pt x="76502" y="1993899"/>
                  </a:lnTo>
                  <a:lnTo>
                    <a:pt x="265134" y="1993899"/>
                  </a:lnTo>
                  <a:lnTo>
                    <a:pt x="261741" y="2006599"/>
                  </a:lnTo>
                  <a:close/>
                </a:path>
                <a:path w="4968875" h="3987800">
                  <a:moveTo>
                    <a:pt x="2647076" y="2006599"/>
                  </a:moveTo>
                  <a:lnTo>
                    <a:pt x="2372567" y="2006599"/>
                  </a:lnTo>
                  <a:lnTo>
                    <a:pt x="2376818" y="1993899"/>
                  </a:lnTo>
                  <a:lnTo>
                    <a:pt x="2647408" y="1993899"/>
                  </a:lnTo>
                  <a:lnTo>
                    <a:pt x="2647076" y="2006599"/>
                  </a:lnTo>
                  <a:close/>
                </a:path>
                <a:path w="4968875" h="3987800">
                  <a:moveTo>
                    <a:pt x="4801908" y="2006599"/>
                  </a:moveTo>
                  <a:lnTo>
                    <a:pt x="2959788" y="2006599"/>
                  </a:lnTo>
                  <a:lnTo>
                    <a:pt x="2953654" y="1993899"/>
                  </a:lnTo>
                  <a:lnTo>
                    <a:pt x="4796840" y="1993899"/>
                  </a:lnTo>
                  <a:lnTo>
                    <a:pt x="4801908" y="2006599"/>
                  </a:lnTo>
                  <a:close/>
                </a:path>
                <a:path w="4968875" h="3987800">
                  <a:moveTo>
                    <a:pt x="248379" y="2031999"/>
                  </a:moveTo>
                  <a:lnTo>
                    <a:pt x="56923" y="2031999"/>
                  </a:lnTo>
                  <a:lnTo>
                    <a:pt x="61049" y="2019299"/>
                  </a:lnTo>
                  <a:lnTo>
                    <a:pt x="64954" y="2019299"/>
                  </a:lnTo>
                  <a:lnTo>
                    <a:pt x="69523" y="2006599"/>
                  </a:lnTo>
                  <a:lnTo>
                    <a:pt x="257283" y="2006599"/>
                  </a:lnTo>
                  <a:lnTo>
                    <a:pt x="255220" y="2019299"/>
                  </a:lnTo>
                  <a:lnTo>
                    <a:pt x="248379" y="2031999"/>
                  </a:lnTo>
                  <a:close/>
                </a:path>
                <a:path w="4968875" h="3987800">
                  <a:moveTo>
                    <a:pt x="2465161" y="2019299"/>
                  </a:moveTo>
                  <a:lnTo>
                    <a:pt x="2366267" y="2019299"/>
                  </a:lnTo>
                  <a:lnTo>
                    <a:pt x="2368371" y="2006599"/>
                  </a:lnTo>
                  <a:lnTo>
                    <a:pt x="2466283" y="2006599"/>
                  </a:lnTo>
                  <a:lnTo>
                    <a:pt x="2465161" y="2019299"/>
                  </a:lnTo>
                  <a:close/>
                </a:path>
                <a:path w="4968875" h="3987800">
                  <a:moveTo>
                    <a:pt x="2655398" y="2031999"/>
                  </a:moveTo>
                  <a:lnTo>
                    <a:pt x="2490182" y="2031999"/>
                  </a:lnTo>
                  <a:lnTo>
                    <a:pt x="2492605" y="2019299"/>
                  </a:lnTo>
                  <a:lnTo>
                    <a:pt x="2492342" y="2006599"/>
                  </a:lnTo>
                  <a:lnTo>
                    <a:pt x="2650136" y="2006599"/>
                  </a:lnTo>
                  <a:lnTo>
                    <a:pt x="2651645" y="2019299"/>
                  </a:lnTo>
                  <a:lnTo>
                    <a:pt x="2654373" y="2019299"/>
                  </a:lnTo>
                  <a:lnTo>
                    <a:pt x="2655398" y="2031999"/>
                  </a:lnTo>
                  <a:close/>
                </a:path>
                <a:path w="4968875" h="3987800">
                  <a:moveTo>
                    <a:pt x="4787646" y="2031999"/>
                  </a:moveTo>
                  <a:lnTo>
                    <a:pt x="2963941" y="2031999"/>
                  </a:lnTo>
                  <a:lnTo>
                    <a:pt x="2962765" y="2019299"/>
                  </a:lnTo>
                  <a:lnTo>
                    <a:pt x="2960840" y="2019299"/>
                  </a:lnTo>
                  <a:lnTo>
                    <a:pt x="2959594" y="2006599"/>
                  </a:lnTo>
                  <a:lnTo>
                    <a:pt x="4803195" y="2006599"/>
                  </a:lnTo>
                  <a:lnTo>
                    <a:pt x="4801589" y="2019299"/>
                  </a:lnTo>
                  <a:lnTo>
                    <a:pt x="4787646" y="2031999"/>
                  </a:lnTo>
                  <a:close/>
                </a:path>
                <a:path w="4968875" h="3987800">
                  <a:moveTo>
                    <a:pt x="2461866" y="2044699"/>
                  </a:moveTo>
                  <a:lnTo>
                    <a:pt x="2335652" y="2044699"/>
                  </a:lnTo>
                  <a:lnTo>
                    <a:pt x="2340831" y="2031999"/>
                  </a:lnTo>
                  <a:lnTo>
                    <a:pt x="2358679" y="2031999"/>
                  </a:lnTo>
                  <a:lnTo>
                    <a:pt x="2360064" y="2019299"/>
                  </a:lnTo>
                  <a:lnTo>
                    <a:pt x="2459332" y="2019299"/>
                  </a:lnTo>
                  <a:lnTo>
                    <a:pt x="2459193" y="2031999"/>
                  </a:lnTo>
                  <a:lnTo>
                    <a:pt x="2461866" y="2044699"/>
                  </a:lnTo>
                  <a:close/>
                </a:path>
                <a:path w="4968875" h="3987800">
                  <a:moveTo>
                    <a:pt x="235253" y="2044699"/>
                  </a:moveTo>
                  <a:lnTo>
                    <a:pt x="49141" y="2044699"/>
                  </a:lnTo>
                  <a:lnTo>
                    <a:pt x="53793" y="2031999"/>
                  </a:lnTo>
                  <a:lnTo>
                    <a:pt x="237191" y="2031999"/>
                  </a:lnTo>
                  <a:lnTo>
                    <a:pt x="235253" y="2044699"/>
                  </a:lnTo>
                  <a:close/>
                </a:path>
                <a:path w="4968875" h="3987800">
                  <a:moveTo>
                    <a:pt x="2659926" y="2044699"/>
                  </a:moveTo>
                  <a:lnTo>
                    <a:pt x="2491968" y="2044699"/>
                  </a:lnTo>
                  <a:lnTo>
                    <a:pt x="2492107" y="2031999"/>
                  </a:lnTo>
                  <a:lnTo>
                    <a:pt x="2656865" y="2031999"/>
                  </a:lnTo>
                  <a:lnTo>
                    <a:pt x="2659926" y="2044699"/>
                  </a:lnTo>
                  <a:close/>
                </a:path>
                <a:path w="4968875" h="3987800">
                  <a:moveTo>
                    <a:pt x="4767762" y="2044699"/>
                  </a:moveTo>
                  <a:lnTo>
                    <a:pt x="2967583" y="2044699"/>
                  </a:lnTo>
                  <a:lnTo>
                    <a:pt x="2967542" y="2031999"/>
                  </a:lnTo>
                  <a:lnTo>
                    <a:pt x="4774879" y="2031999"/>
                  </a:lnTo>
                  <a:lnTo>
                    <a:pt x="4767762" y="2044699"/>
                  </a:lnTo>
                  <a:close/>
                </a:path>
                <a:path w="4968875" h="3987800">
                  <a:moveTo>
                    <a:pt x="228953" y="2057399"/>
                  </a:moveTo>
                  <a:lnTo>
                    <a:pt x="44599" y="2057399"/>
                  </a:lnTo>
                  <a:lnTo>
                    <a:pt x="47188" y="2044699"/>
                  </a:lnTo>
                  <a:lnTo>
                    <a:pt x="232982" y="2044699"/>
                  </a:lnTo>
                  <a:lnTo>
                    <a:pt x="228953" y="2057399"/>
                  </a:lnTo>
                  <a:close/>
                </a:path>
                <a:path w="4968875" h="3987800">
                  <a:moveTo>
                    <a:pt x="2460689" y="2057399"/>
                  </a:moveTo>
                  <a:lnTo>
                    <a:pt x="2328438" y="2057399"/>
                  </a:lnTo>
                  <a:lnTo>
                    <a:pt x="2330626" y="2044699"/>
                  </a:lnTo>
                  <a:lnTo>
                    <a:pt x="2461063" y="2044699"/>
                  </a:lnTo>
                  <a:lnTo>
                    <a:pt x="2460689" y="2057399"/>
                  </a:lnTo>
                  <a:close/>
                </a:path>
                <a:path w="4968875" h="3987800">
                  <a:moveTo>
                    <a:pt x="2669825" y="2057399"/>
                  </a:moveTo>
                  <a:lnTo>
                    <a:pt x="2488797" y="2057399"/>
                  </a:lnTo>
                  <a:lnTo>
                    <a:pt x="2491788" y="2044699"/>
                  </a:lnTo>
                  <a:lnTo>
                    <a:pt x="2667555" y="2044699"/>
                  </a:lnTo>
                  <a:lnTo>
                    <a:pt x="2669825" y="2057399"/>
                  </a:lnTo>
                  <a:close/>
                </a:path>
                <a:path w="4968875" h="3987800">
                  <a:moveTo>
                    <a:pt x="4754981" y="2057399"/>
                  </a:moveTo>
                  <a:lnTo>
                    <a:pt x="2967874" y="2057399"/>
                  </a:lnTo>
                  <a:lnTo>
                    <a:pt x="2966614" y="2044699"/>
                  </a:lnTo>
                  <a:lnTo>
                    <a:pt x="4758138" y="2044699"/>
                  </a:lnTo>
                  <a:lnTo>
                    <a:pt x="4754981" y="2057399"/>
                  </a:lnTo>
                  <a:close/>
                </a:path>
                <a:path w="4968875" h="3987800">
                  <a:moveTo>
                    <a:pt x="216920" y="2070099"/>
                  </a:moveTo>
                  <a:lnTo>
                    <a:pt x="31847" y="2070099"/>
                  </a:lnTo>
                  <a:lnTo>
                    <a:pt x="36596" y="2057399"/>
                  </a:lnTo>
                  <a:lnTo>
                    <a:pt x="223871" y="2057399"/>
                  </a:lnTo>
                  <a:lnTo>
                    <a:pt x="216920" y="2070099"/>
                  </a:lnTo>
                  <a:close/>
                </a:path>
                <a:path w="4968875" h="3987800">
                  <a:moveTo>
                    <a:pt x="2458071" y="2070099"/>
                  </a:moveTo>
                  <a:lnTo>
                    <a:pt x="2313151" y="2070099"/>
                  </a:lnTo>
                  <a:lnTo>
                    <a:pt x="2317790" y="2057399"/>
                  </a:lnTo>
                  <a:lnTo>
                    <a:pt x="2458584" y="2057399"/>
                  </a:lnTo>
                  <a:lnTo>
                    <a:pt x="2458071" y="2070099"/>
                  </a:lnTo>
                  <a:close/>
                </a:path>
                <a:path w="4968875" h="3987800">
                  <a:moveTo>
                    <a:pt x="2674146" y="2082799"/>
                  </a:moveTo>
                  <a:lnTo>
                    <a:pt x="2485446" y="2082799"/>
                  </a:lnTo>
                  <a:lnTo>
                    <a:pt x="2485612" y="2070099"/>
                  </a:lnTo>
                  <a:lnTo>
                    <a:pt x="2486305" y="2070099"/>
                  </a:lnTo>
                  <a:lnTo>
                    <a:pt x="2487399" y="2057399"/>
                  </a:lnTo>
                  <a:lnTo>
                    <a:pt x="2673287" y="2057399"/>
                  </a:lnTo>
                  <a:lnTo>
                    <a:pt x="2675780" y="2070099"/>
                  </a:lnTo>
                  <a:lnTo>
                    <a:pt x="2674146" y="2082799"/>
                  </a:lnTo>
                  <a:close/>
                </a:path>
                <a:path w="4968875" h="3987800">
                  <a:moveTo>
                    <a:pt x="4745164" y="2070099"/>
                  </a:moveTo>
                  <a:lnTo>
                    <a:pt x="2970255" y="2070099"/>
                  </a:lnTo>
                  <a:lnTo>
                    <a:pt x="2968899" y="2057399"/>
                  </a:lnTo>
                  <a:lnTo>
                    <a:pt x="4748072" y="2057399"/>
                  </a:lnTo>
                  <a:lnTo>
                    <a:pt x="4745164" y="2070099"/>
                  </a:lnTo>
                  <a:close/>
                </a:path>
                <a:path w="4968875" h="3987800">
                  <a:moveTo>
                    <a:pt x="211284" y="2082799"/>
                  </a:moveTo>
                  <a:lnTo>
                    <a:pt x="23497" y="2082799"/>
                  </a:lnTo>
                  <a:lnTo>
                    <a:pt x="27748" y="2070099"/>
                  </a:lnTo>
                  <a:lnTo>
                    <a:pt x="214995" y="2070099"/>
                  </a:lnTo>
                  <a:lnTo>
                    <a:pt x="211284" y="2082799"/>
                  </a:lnTo>
                  <a:close/>
                </a:path>
                <a:path w="4968875" h="3987800">
                  <a:moveTo>
                    <a:pt x="2457130" y="2082799"/>
                  </a:moveTo>
                  <a:lnTo>
                    <a:pt x="2298848" y="2082799"/>
                  </a:lnTo>
                  <a:lnTo>
                    <a:pt x="2304829" y="2070099"/>
                  </a:lnTo>
                  <a:lnTo>
                    <a:pt x="2457919" y="2070099"/>
                  </a:lnTo>
                  <a:lnTo>
                    <a:pt x="2457130" y="2082799"/>
                  </a:lnTo>
                  <a:close/>
                </a:path>
                <a:path w="4968875" h="3987800">
                  <a:moveTo>
                    <a:pt x="4713124" y="2095499"/>
                  </a:moveTo>
                  <a:lnTo>
                    <a:pt x="2974299" y="2095499"/>
                  </a:lnTo>
                  <a:lnTo>
                    <a:pt x="2972236" y="2082799"/>
                  </a:lnTo>
                  <a:lnTo>
                    <a:pt x="2973842" y="2070099"/>
                  </a:lnTo>
                  <a:lnTo>
                    <a:pt x="4733464" y="2070099"/>
                  </a:lnTo>
                  <a:lnTo>
                    <a:pt x="4729088" y="2082799"/>
                  </a:lnTo>
                  <a:lnTo>
                    <a:pt x="4719382" y="2082799"/>
                  </a:lnTo>
                  <a:lnTo>
                    <a:pt x="4713124" y="2095499"/>
                  </a:lnTo>
                  <a:close/>
                </a:path>
                <a:path w="4968875" h="3987800">
                  <a:moveTo>
                    <a:pt x="203323" y="2095499"/>
                  </a:moveTo>
                  <a:lnTo>
                    <a:pt x="15535" y="2095499"/>
                  </a:lnTo>
                  <a:lnTo>
                    <a:pt x="21558" y="2082799"/>
                  </a:lnTo>
                  <a:lnTo>
                    <a:pt x="207449" y="2082799"/>
                  </a:lnTo>
                  <a:lnTo>
                    <a:pt x="203323" y="2095499"/>
                  </a:lnTo>
                  <a:close/>
                </a:path>
                <a:path w="4968875" h="3987800">
                  <a:moveTo>
                    <a:pt x="2456327" y="2095499"/>
                  </a:moveTo>
                  <a:lnTo>
                    <a:pt x="2289044" y="2095499"/>
                  </a:lnTo>
                  <a:lnTo>
                    <a:pt x="2295913" y="2082799"/>
                  </a:lnTo>
                  <a:lnTo>
                    <a:pt x="2458985" y="2082799"/>
                  </a:lnTo>
                  <a:lnTo>
                    <a:pt x="2456327" y="2095499"/>
                  </a:lnTo>
                  <a:close/>
                </a:path>
                <a:path w="4968875" h="3987800">
                  <a:moveTo>
                    <a:pt x="2681277" y="2108199"/>
                  </a:moveTo>
                  <a:lnTo>
                    <a:pt x="2483148" y="2108199"/>
                  </a:lnTo>
                  <a:lnTo>
                    <a:pt x="2486291" y="2095499"/>
                  </a:lnTo>
                  <a:lnTo>
                    <a:pt x="2487980" y="2082799"/>
                  </a:lnTo>
                  <a:lnTo>
                    <a:pt x="2677746" y="2082799"/>
                  </a:lnTo>
                  <a:lnTo>
                    <a:pt x="2679338" y="2095499"/>
                  </a:lnTo>
                  <a:lnTo>
                    <a:pt x="2680266" y="2095499"/>
                  </a:lnTo>
                  <a:lnTo>
                    <a:pt x="2681277" y="2108199"/>
                  </a:lnTo>
                  <a:close/>
                </a:path>
                <a:path w="4968875" h="3987800">
                  <a:moveTo>
                    <a:pt x="188576" y="2108199"/>
                  </a:moveTo>
                  <a:lnTo>
                    <a:pt x="6147" y="2108199"/>
                  </a:lnTo>
                  <a:lnTo>
                    <a:pt x="7934" y="2095499"/>
                  </a:lnTo>
                  <a:lnTo>
                    <a:pt x="191193" y="2095499"/>
                  </a:lnTo>
                  <a:lnTo>
                    <a:pt x="188576" y="2108199"/>
                  </a:lnTo>
                  <a:close/>
                </a:path>
                <a:path w="4968875" h="3987800">
                  <a:moveTo>
                    <a:pt x="2451688" y="2120899"/>
                  </a:moveTo>
                  <a:lnTo>
                    <a:pt x="2261836" y="2120899"/>
                  </a:lnTo>
                  <a:lnTo>
                    <a:pt x="2263594" y="2108199"/>
                  </a:lnTo>
                  <a:lnTo>
                    <a:pt x="2275765" y="2095499"/>
                  </a:lnTo>
                  <a:lnTo>
                    <a:pt x="2452906" y="2095499"/>
                  </a:lnTo>
                  <a:lnTo>
                    <a:pt x="2450830" y="2108199"/>
                  </a:lnTo>
                  <a:lnTo>
                    <a:pt x="2453848" y="2108199"/>
                  </a:lnTo>
                  <a:lnTo>
                    <a:pt x="2451688" y="2120899"/>
                  </a:lnTo>
                  <a:close/>
                </a:path>
                <a:path w="4968875" h="3987800">
                  <a:moveTo>
                    <a:pt x="4696577" y="2108199"/>
                  </a:moveTo>
                  <a:lnTo>
                    <a:pt x="2980405" y="2108199"/>
                  </a:lnTo>
                  <a:lnTo>
                    <a:pt x="2979574" y="2095499"/>
                  </a:lnTo>
                  <a:lnTo>
                    <a:pt x="4699540" y="2095499"/>
                  </a:lnTo>
                  <a:lnTo>
                    <a:pt x="4696577" y="2108199"/>
                  </a:lnTo>
                  <a:close/>
                </a:path>
                <a:path w="4968875" h="3987800">
                  <a:moveTo>
                    <a:pt x="179991" y="2133599"/>
                  </a:moveTo>
                  <a:lnTo>
                    <a:pt x="175076" y="2133599"/>
                  </a:lnTo>
                  <a:lnTo>
                    <a:pt x="162655" y="2120899"/>
                  </a:lnTo>
                  <a:lnTo>
                    <a:pt x="0" y="2120899"/>
                  </a:lnTo>
                  <a:lnTo>
                    <a:pt x="498" y="2108199"/>
                  </a:lnTo>
                  <a:lnTo>
                    <a:pt x="187025" y="2108199"/>
                  </a:lnTo>
                  <a:lnTo>
                    <a:pt x="186721" y="2120899"/>
                  </a:lnTo>
                  <a:lnTo>
                    <a:pt x="179991" y="2133599"/>
                  </a:lnTo>
                  <a:close/>
                </a:path>
                <a:path w="4968875" h="3987800">
                  <a:moveTo>
                    <a:pt x="2684323" y="2120899"/>
                  </a:moveTo>
                  <a:lnTo>
                    <a:pt x="2482303" y="2120899"/>
                  </a:lnTo>
                  <a:lnTo>
                    <a:pt x="2483494" y="2108199"/>
                  </a:lnTo>
                  <a:lnTo>
                    <a:pt x="2683825" y="2108199"/>
                  </a:lnTo>
                  <a:lnTo>
                    <a:pt x="2684323" y="2120899"/>
                  </a:lnTo>
                  <a:close/>
                </a:path>
                <a:path w="4968875" h="3987800">
                  <a:moveTo>
                    <a:pt x="4675337" y="2120899"/>
                  </a:moveTo>
                  <a:lnTo>
                    <a:pt x="2981665" y="2120899"/>
                  </a:lnTo>
                  <a:lnTo>
                    <a:pt x="2981513" y="2108199"/>
                  </a:lnTo>
                  <a:lnTo>
                    <a:pt x="4679629" y="2108199"/>
                  </a:lnTo>
                  <a:lnTo>
                    <a:pt x="4675337" y="2120899"/>
                  </a:lnTo>
                  <a:close/>
                </a:path>
                <a:path w="4968875" h="3987800">
                  <a:moveTo>
                    <a:pt x="173982" y="2133599"/>
                  </a:moveTo>
                  <a:lnTo>
                    <a:pt x="7657" y="2133599"/>
                  </a:lnTo>
                  <a:lnTo>
                    <a:pt x="4777" y="2120899"/>
                  </a:lnTo>
                  <a:lnTo>
                    <a:pt x="162655" y="2120899"/>
                  </a:lnTo>
                  <a:lnTo>
                    <a:pt x="173982" y="2133599"/>
                  </a:lnTo>
                  <a:close/>
                </a:path>
                <a:path w="4968875" h="3987800">
                  <a:moveTo>
                    <a:pt x="2446800" y="2133599"/>
                  </a:moveTo>
                  <a:lnTo>
                    <a:pt x="2253597" y="2133599"/>
                  </a:lnTo>
                  <a:lnTo>
                    <a:pt x="2256048" y="2120899"/>
                  </a:lnTo>
                  <a:lnTo>
                    <a:pt x="2447437" y="2120899"/>
                  </a:lnTo>
                  <a:lnTo>
                    <a:pt x="2446800" y="2133599"/>
                  </a:lnTo>
                  <a:close/>
                </a:path>
                <a:path w="4968875" h="3987800">
                  <a:moveTo>
                    <a:pt x="2690138" y="2133599"/>
                  </a:moveTo>
                  <a:lnTo>
                    <a:pt x="2475089" y="2133599"/>
                  </a:lnTo>
                  <a:lnTo>
                    <a:pt x="2481057" y="2120899"/>
                  </a:lnTo>
                  <a:lnTo>
                    <a:pt x="2688366" y="2120899"/>
                  </a:lnTo>
                  <a:lnTo>
                    <a:pt x="2690138" y="2133599"/>
                  </a:lnTo>
                  <a:close/>
                </a:path>
                <a:path w="4968875" h="3987800">
                  <a:moveTo>
                    <a:pt x="4661836" y="2133599"/>
                  </a:moveTo>
                  <a:lnTo>
                    <a:pt x="2983631" y="2133599"/>
                  </a:lnTo>
                  <a:lnTo>
                    <a:pt x="2982939" y="2120899"/>
                  </a:lnTo>
                  <a:lnTo>
                    <a:pt x="4663775" y="2120899"/>
                  </a:lnTo>
                  <a:lnTo>
                    <a:pt x="4661836" y="2133599"/>
                  </a:lnTo>
                  <a:close/>
                </a:path>
                <a:path w="4968875" h="3987800">
                  <a:moveTo>
                    <a:pt x="165148" y="2146299"/>
                  </a:moveTo>
                  <a:lnTo>
                    <a:pt x="17599" y="2146299"/>
                  </a:lnTo>
                  <a:lnTo>
                    <a:pt x="14580" y="2133599"/>
                  </a:lnTo>
                  <a:lnTo>
                    <a:pt x="167252" y="2133599"/>
                  </a:lnTo>
                  <a:lnTo>
                    <a:pt x="165148" y="2146299"/>
                  </a:lnTo>
                  <a:close/>
                </a:path>
                <a:path w="4968875" h="3987800">
                  <a:moveTo>
                    <a:pt x="2437966" y="2158999"/>
                  </a:moveTo>
                  <a:lnTo>
                    <a:pt x="2220573" y="2158999"/>
                  </a:lnTo>
                  <a:lnTo>
                    <a:pt x="2224560" y="2146299"/>
                  </a:lnTo>
                  <a:lnTo>
                    <a:pt x="2234018" y="2146299"/>
                  </a:lnTo>
                  <a:lnTo>
                    <a:pt x="2240401" y="2133599"/>
                  </a:lnTo>
                  <a:lnTo>
                    <a:pt x="2443630" y="2133599"/>
                  </a:lnTo>
                  <a:lnTo>
                    <a:pt x="2440140" y="2146299"/>
                  </a:lnTo>
                  <a:lnTo>
                    <a:pt x="2437966" y="2158999"/>
                  </a:lnTo>
                  <a:close/>
                </a:path>
                <a:path w="4968875" h="3987800">
                  <a:moveTo>
                    <a:pt x="2691467" y="2146299"/>
                  </a:moveTo>
                  <a:lnTo>
                    <a:pt x="2471336" y="2146299"/>
                  </a:lnTo>
                  <a:lnTo>
                    <a:pt x="2473053" y="2133599"/>
                  </a:lnTo>
                  <a:lnTo>
                    <a:pt x="2690512" y="2133599"/>
                  </a:lnTo>
                  <a:lnTo>
                    <a:pt x="2691467" y="2146299"/>
                  </a:lnTo>
                  <a:close/>
                </a:path>
                <a:path w="4968875" h="3987800">
                  <a:moveTo>
                    <a:pt x="4621764" y="2158999"/>
                  </a:moveTo>
                  <a:lnTo>
                    <a:pt x="2986885" y="2158999"/>
                  </a:lnTo>
                  <a:lnTo>
                    <a:pt x="2984891" y="2146299"/>
                  </a:lnTo>
                  <a:lnTo>
                    <a:pt x="2985570" y="2133599"/>
                  </a:lnTo>
                  <a:lnTo>
                    <a:pt x="4656297" y="2133599"/>
                  </a:lnTo>
                  <a:lnTo>
                    <a:pt x="4649942" y="2146299"/>
                  </a:lnTo>
                  <a:lnTo>
                    <a:pt x="4625572" y="2146299"/>
                  </a:lnTo>
                  <a:lnTo>
                    <a:pt x="4621764" y="2158999"/>
                  </a:lnTo>
                  <a:close/>
                </a:path>
                <a:path w="4968875" h="3987800">
                  <a:moveTo>
                    <a:pt x="157809" y="2158999"/>
                  </a:moveTo>
                  <a:lnTo>
                    <a:pt x="20631" y="2158999"/>
                  </a:lnTo>
                  <a:lnTo>
                    <a:pt x="20714" y="2146299"/>
                  </a:lnTo>
                  <a:lnTo>
                    <a:pt x="161644" y="2146299"/>
                  </a:lnTo>
                  <a:lnTo>
                    <a:pt x="157809" y="2158999"/>
                  </a:lnTo>
                  <a:close/>
                </a:path>
                <a:path w="4968875" h="3987800">
                  <a:moveTo>
                    <a:pt x="2699111" y="2171699"/>
                  </a:moveTo>
                  <a:lnTo>
                    <a:pt x="2463305" y="2171699"/>
                  </a:lnTo>
                  <a:lnTo>
                    <a:pt x="2466323" y="2158999"/>
                  </a:lnTo>
                  <a:lnTo>
                    <a:pt x="2468373" y="2146299"/>
                  </a:lnTo>
                  <a:lnTo>
                    <a:pt x="2692465" y="2146299"/>
                  </a:lnTo>
                  <a:lnTo>
                    <a:pt x="2694569" y="2158999"/>
                  </a:lnTo>
                  <a:lnTo>
                    <a:pt x="2698142" y="2158999"/>
                  </a:lnTo>
                  <a:lnTo>
                    <a:pt x="2699111" y="2171699"/>
                  </a:lnTo>
                  <a:close/>
                </a:path>
                <a:path w="4968875" h="3987800">
                  <a:moveTo>
                    <a:pt x="145956" y="2171699"/>
                  </a:moveTo>
                  <a:lnTo>
                    <a:pt x="21282" y="2171699"/>
                  </a:lnTo>
                  <a:lnTo>
                    <a:pt x="20576" y="2158999"/>
                  </a:lnTo>
                  <a:lnTo>
                    <a:pt x="149390" y="2158999"/>
                  </a:lnTo>
                  <a:lnTo>
                    <a:pt x="145956" y="2171699"/>
                  </a:lnTo>
                  <a:close/>
                </a:path>
                <a:path w="4968875" h="3987800">
                  <a:moveTo>
                    <a:pt x="2434352" y="2171699"/>
                  </a:moveTo>
                  <a:lnTo>
                    <a:pt x="2211018" y="2171699"/>
                  </a:lnTo>
                  <a:lnTo>
                    <a:pt x="2212763" y="2158999"/>
                  </a:lnTo>
                  <a:lnTo>
                    <a:pt x="2435972" y="2158999"/>
                  </a:lnTo>
                  <a:lnTo>
                    <a:pt x="2434352" y="2171699"/>
                  </a:lnTo>
                  <a:close/>
                </a:path>
                <a:path w="4968875" h="3987800">
                  <a:moveTo>
                    <a:pt x="4603265" y="2171699"/>
                  </a:moveTo>
                  <a:lnTo>
                    <a:pt x="2989751" y="2171699"/>
                  </a:lnTo>
                  <a:lnTo>
                    <a:pt x="2991039" y="2158999"/>
                  </a:lnTo>
                  <a:lnTo>
                    <a:pt x="4607211" y="2158999"/>
                  </a:lnTo>
                  <a:lnTo>
                    <a:pt x="4603265" y="2171699"/>
                  </a:lnTo>
                  <a:close/>
                </a:path>
                <a:path w="4968875" h="3987800">
                  <a:moveTo>
                    <a:pt x="138077" y="2184399"/>
                  </a:moveTo>
                  <a:lnTo>
                    <a:pt x="19592" y="2184399"/>
                  </a:lnTo>
                  <a:lnTo>
                    <a:pt x="19509" y="2171699"/>
                  </a:lnTo>
                  <a:lnTo>
                    <a:pt x="141816" y="2171699"/>
                  </a:lnTo>
                  <a:lnTo>
                    <a:pt x="138077" y="2184399"/>
                  </a:lnTo>
                  <a:close/>
                </a:path>
                <a:path w="4968875" h="3987800">
                  <a:moveTo>
                    <a:pt x="2431347" y="2184399"/>
                  </a:moveTo>
                  <a:lnTo>
                    <a:pt x="2195884" y="2184399"/>
                  </a:lnTo>
                  <a:lnTo>
                    <a:pt x="2199097" y="2171699"/>
                  </a:lnTo>
                  <a:lnTo>
                    <a:pt x="2431763" y="2171699"/>
                  </a:lnTo>
                  <a:lnTo>
                    <a:pt x="2431347" y="2184399"/>
                  </a:lnTo>
                  <a:close/>
                </a:path>
                <a:path w="4968875" h="3987800">
                  <a:moveTo>
                    <a:pt x="2702323" y="2184399"/>
                  </a:moveTo>
                  <a:lnTo>
                    <a:pt x="2459054" y="2184399"/>
                  </a:lnTo>
                  <a:lnTo>
                    <a:pt x="2460009" y="2171699"/>
                  </a:lnTo>
                  <a:lnTo>
                    <a:pt x="2700897" y="2171699"/>
                  </a:lnTo>
                  <a:lnTo>
                    <a:pt x="2702323" y="2184399"/>
                  </a:lnTo>
                  <a:close/>
                </a:path>
                <a:path w="4968875" h="3987800">
                  <a:moveTo>
                    <a:pt x="4589418" y="2184399"/>
                  </a:moveTo>
                  <a:lnTo>
                    <a:pt x="2992535" y="2184399"/>
                  </a:lnTo>
                  <a:lnTo>
                    <a:pt x="2991469" y="2171699"/>
                  </a:lnTo>
                  <a:lnTo>
                    <a:pt x="4595968" y="2171699"/>
                  </a:lnTo>
                  <a:lnTo>
                    <a:pt x="4589418" y="2184399"/>
                  </a:lnTo>
                  <a:close/>
                </a:path>
                <a:path w="4968875" h="3987800">
                  <a:moveTo>
                    <a:pt x="129797" y="2197099"/>
                  </a:moveTo>
                  <a:lnTo>
                    <a:pt x="20631" y="2197099"/>
                  </a:lnTo>
                  <a:lnTo>
                    <a:pt x="20631" y="2184399"/>
                  </a:lnTo>
                  <a:lnTo>
                    <a:pt x="136610" y="2184399"/>
                  </a:lnTo>
                  <a:lnTo>
                    <a:pt x="129797" y="2197099"/>
                  </a:lnTo>
                  <a:close/>
                </a:path>
                <a:path w="4968875" h="3987800">
                  <a:moveTo>
                    <a:pt x="2429423" y="2197099"/>
                  </a:moveTo>
                  <a:lnTo>
                    <a:pt x="2188296" y="2197099"/>
                  </a:lnTo>
                  <a:lnTo>
                    <a:pt x="2189459" y="2184399"/>
                  </a:lnTo>
                  <a:lnTo>
                    <a:pt x="2429589" y="2184399"/>
                  </a:lnTo>
                  <a:lnTo>
                    <a:pt x="2429423" y="2197099"/>
                  </a:lnTo>
                  <a:close/>
                </a:path>
                <a:path w="4968875" h="3987800">
                  <a:moveTo>
                    <a:pt x="2700703" y="2197099"/>
                  </a:moveTo>
                  <a:lnTo>
                    <a:pt x="2456866" y="2197099"/>
                  </a:lnTo>
                  <a:lnTo>
                    <a:pt x="2458556" y="2184399"/>
                  </a:lnTo>
                  <a:lnTo>
                    <a:pt x="2700274" y="2184399"/>
                  </a:lnTo>
                  <a:lnTo>
                    <a:pt x="2700703" y="2197099"/>
                  </a:lnTo>
                  <a:close/>
                </a:path>
                <a:path w="4968875" h="3987800">
                  <a:moveTo>
                    <a:pt x="4574325" y="2197099"/>
                  </a:moveTo>
                  <a:lnTo>
                    <a:pt x="2998516" y="2197099"/>
                  </a:lnTo>
                  <a:lnTo>
                    <a:pt x="2995941" y="2184399"/>
                  </a:lnTo>
                  <a:lnTo>
                    <a:pt x="4580224" y="2184399"/>
                  </a:lnTo>
                  <a:lnTo>
                    <a:pt x="4574325" y="2197099"/>
                  </a:lnTo>
                  <a:close/>
                </a:path>
                <a:path w="4968875" h="3987800">
                  <a:moveTo>
                    <a:pt x="117335" y="2222499"/>
                  </a:moveTo>
                  <a:lnTo>
                    <a:pt x="19163" y="2222499"/>
                  </a:lnTo>
                  <a:lnTo>
                    <a:pt x="24314" y="2209799"/>
                  </a:lnTo>
                  <a:lnTo>
                    <a:pt x="24383" y="2197099"/>
                  </a:lnTo>
                  <a:lnTo>
                    <a:pt x="123455" y="2197099"/>
                  </a:lnTo>
                  <a:lnTo>
                    <a:pt x="123552" y="2209799"/>
                  </a:lnTo>
                  <a:lnTo>
                    <a:pt x="122971" y="2209799"/>
                  </a:lnTo>
                  <a:lnTo>
                    <a:pt x="117335" y="2222499"/>
                  </a:lnTo>
                  <a:close/>
                </a:path>
                <a:path w="4968875" h="3987800">
                  <a:moveTo>
                    <a:pt x="2415784" y="2209799"/>
                  </a:moveTo>
                  <a:lnTo>
                    <a:pt x="2167042" y="2209799"/>
                  </a:lnTo>
                  <a:lnTo>
                    <a:pt x="2172331" y="2197099"/>
                  </a:lnTo>
                  <a:lnTo>
                    <a:pt x="2421807" y="2197099"/>
                  </a:lnTo>
                  <a:lnTo>
                    <a:pt x="2415784" y="2209799"/>
                  </a:lnTo>
                  <a:close/>
                </a:path>
                <a:path w="4968875" h="3987800">
                  <a:moveTo>
                    <a:pt x="2703874" y="2209799"/>
                  </a:moveTo>
                  <a:lnTo>
                    <a:pt x="2453155" y="2209799"/>
                  </a:lnTo>
                  <a:lnTo>
                    <a:pt x="2456880" y="2197099"/>
                  </a:lnTo>
                  <a:lnTo>
                    <a:pt x="2700814" y="2197099"/>
                  </a:lnTo>
                  <a:lnTo>
                    <a:pt x="2703874" y="2209799"/>
                  </a:lnTo>
                  <a:close/>
                </a:path>
                <a:path w="4968875" h="3987800">
                  <a:moveTo>
                    <a:pt x="4554940" y="2209799"/>
                  </a:moveTo>
                  <a:lnTo>
                    <a:pt x="2997408" y="2209799"/>
                  </a:lnTo>
                  <a:lnTo>
                    <a:pt x="2999167" y="2197099"/>
                  </a:lnTo>
                  <a:lnTo>
                    <a:pt x="4558139" y="2197099"/>
                  </a:lnTo>
                  <a:lnTo>
                    <a:pt x="4554940" y="2209799"/>
                  </a:lnTo>
                  <a:close/>
                </a:path>
                <a:path w="4968875" h="3987800">
                  <a:moveTo>
                    <a:pt x="2409983" y="2222499"/>
                  </a:moveTo>
                  <a:lnTo>
                    <a:pt x="2156906" y="2222499"/>
                  </a:lnTo>
                  <a:lnTo>
                    <a:pt x="2161655" y="2209799"/>
                  </a:lnTo>
                  <a:lnTo>
                    <a:pt x="2412406" y="2209799"/>
                  </a:lnTo>
                  <a:lnTo>
                    <a:pt x="2409983" y="2222499"/>
                  </a:lnTo>
                  <a:close/>
                </a:path>
                <a:path w="4968875" h="3987800">
                  <a:moveTo>
                    <a:pt x="2706352" y="2222499"/>
                  </a:moveTo>
                  <a:lnTo>
                    <a:pt x="2444861" y="2222499"/>
                  </a:lnTo>
                  <a:lnTo>
                    <a:pt x="2447049" y="2209799"/>
                  </a:lnTo>
                  <a:lnTo>
                    <a:pt x="2705037" y="2209799"/>
                  </a:lnTo>
                  <a:lnTo>
                    <a:pt x="2706352" y="2222499"/>
                  </a:lnTo>
                  <a:close/>
                </a:path>
                <a:path w="4968875" h="3987800">
                  <a:moveTo>
                    <a:pt x="4528882" y="2222499"/>
                  </a:moveTo>
                  <a:lnTo>
                    <a:pt x="3001424" y="2222499"/>
                  </a:lnTo>
                  <a:lnTo>
                    <a:pt x="3000025" y="2209799"/>
                  </a:lnTo>
                  <a:lnTo>
                    <a:pt x="4534891" y="2209799"/>
                  </a:lnTo>
                  <a:lnTo>
                    <a:pt x="4528882" y="2222499"/>
                  </a:lnTo>
                  <a:close/>
                </a:path>
                <a:path w="4968875" h="3987800">
                  <a:moveTo>
                    <a:pt x="99985" y="2247899"/>
                  </a:moveTo>
                  <a:lnTo>
                    <a:pt x="24009" y="2247899"/>
                  </a:lnTo>
                  <a:lnTo>
                    <a:pt x="24314" y="2235199"/>
                  </a:lnTo>
                  <a:lnTo>
                    <a:pt x="20202" y="2222499"/>
                  </a:lnTo>
                  <a:lnTo>
                    <a:pt x="110717" y="2222499"/>
                  </a:lnTo>
                  <a:lnTo>
                    <a:pt x="107989" y="2235199"/>
                  </a:lnTo>
                  <a:lnTo>
                    <a:pt x="102713" y="2235199"/>
                  </a:lnTo>
                  <a:lnTo>
                    <a:pt x="99985" y="2247899"/>
                  </a:lnTo>
                  <a:close/>
                </a:path>
                <a:path w="4968875" h="3987800">
                  <a:moveTo>
                    <a:pt x="2403156" y="2235199"/>
                  </a:moveTo>
                  <a:lnTo>
                    <a:pt x="2148058" y="2235199"/>
                  </a:lnTo>
                  <a:lnTo>
                    <a:pt x="2152420" y="2222499"/>
                  </a:lnTo>
                  <a:lnTo>
                    <a:pt x="2405787" y="2222499"/>
                  </a:lnTo>
                  <a:lnTo>
                    <a:pt x="2403156" y="2235199"/>
                  </a:lnTo>
                  <a:close/>
                </a:path>
                <a:path w="4968875" h="3987800">
                  <a:moveTo>
                    <a:pt x="2709274" y="2235199"/>
                  </a:moveTo>
                  <a:lnTo>
                    <a:pt x="2435030" y="2235199"/>
                  </a:lnTo>
                  <a:lnTo>
                    <a:pt x="2436982" y="2222499"/>
                  </a:lnTo>
                  <a:lnTo>
                    <a:pt x="2707806" y="2222499"/>
                  </a:lnTo>
                  <a:lnTo>
                    <a:pt x="2709274" y="2235199"/>
                  </a:lnTo>
                  <a:close/>
                </a:path>
                <a:path w="4968875" h="3987800">
                  <a:moveTo>
                    <a:pt x="4509413" y="2235199"/>
                  </a:moveTo>
                  <a:lnTo>
                    <a:pt x="3003626" y="2235199"/>
                  </a:lnTo>
                  <a:lnTo>
                    <a:pt x="3003307" y="2222499"/>
                  </a:lnTo>
                  <a:lnTo>
                    <a:pt x="4518067" y="2222499"/>
                  </a:lnTo>
                  <a:lnTo>
                    <a:pt x="4509413" y="2235199"/>
                  </a:lnTo>
                  <a:close/>
                </a:path>
                <a:path w="4968875" h="3987800">
                  <a:moveTo>
                    <a:pt x="2399155" y="2247899"/>
                  </a:moveTo>
                  <a:lnTo>
                    <a:pt x="2130459" y="2247899"/>
                  </a:lnTo>
                  <a:lnTo>
                    <a:pt x="2137715" y="2235199"/>
                  </a:lnTo>
                  <a:lnTo>
                    <a:pt x="2399127" y="2235199"/>
                  </a:lnTo>
                  <a:lnTo>
                    <a:pt x="2399155" y="2247899"/>
                  </a:lnTo>
                  <a:close/>
                </a:path>
                <a:path w="4968875" h="3987800">
                  <a:moveTo>
                    <a:pt x="2714772" y="2273299"/>
                  </a:moveTo>
                  <a:lnTo>
                    <a:pt x="2417348" y="2273299"/>
                  </a:lnTo>
                  <a:lnTo>
                    <a:pt x="2420186" y="2260599"/>
                  </a:lnTo>
                  <a:lnTo>
                    <a:pt x="2426777" y="2260599"/>
                  </a:lnTo>
                  <a:lnTo>
                    <a:pt x="2426736" y="2247899"/>
                  </a:lnTo>
                  <a:lnTo>
                    <a:pt x="2427857" y="2247899"/>
                  </a:lnTo>
                  <a:lnTo>
                    <a:pt x="2429934" y="2235199"/>
                  </a:lnTo>
                  <a:lnTo>
                    <a:pt x="2709634" y="2235199"/>
                  </a:lnTo>
                  <a:lnTo>
                    <a:pt x="2712390" y="2247899"/>
                  </a:lnTo>
                  <a:lnTo>
                    <a:pt x="2713151" y="2260599"/>
                  </a:lnTo>
                  <a:lnTo>
                    <a:pt x="2714772" y="2273299"/>
                  </a:lnTo>
                  <a:close/>
                </a:path>
                <a:path w="4968875" h="3987800">
                  <a:moveTo>
                    <a:pt x="4489765" y="2247899"/>
                  </a:moveTo>
                  <a:lnTo>
                    <a:pt x="3009053" y="2247899"/>
                  </a:lnTo>
                  <a:lnTo>
                    <a:pt x="3005315" y="2235199"/>
                  </a:lnTo>
                  <a:lnTo>
                    <a:pt x="4494182" y="2235199"/>
                  </a:lnTo>
                  <a:lnTo>
                    <a:pt x="4489765" y="2247899"/>
                  </a:lnTo>
                  <a:close/>
                </a:path>
                <a:path w="4968875" h="3987800">
                  <a:moveTo>
                    <a:pt x="84366" y="2260599"/>
                  </a:moveTo>
                  <a:lnTo>
                    <a:pt x="22057" y="2260599"/>
                  </a:lnTo>
                  <a:lnTo>
                    <a:pt x="22362" y="2247899"/>
                  </a:lnTo>
                  <a:lnTo>
                    <a:pt x="85779" y="2247899"/>
                  </a:lnTo>
                  <a:lnTo>
                    <a:pt x="84366" y="2260599"/>
                  </a:lnTo>
                  <a:close/>
                </a:path>
                <a:path w="4968875" h="3987800">
                  <a:moveTo>
                    <a:pt x="2391373" y="2260599"/>
                  </a:moveTo>
                  <a:lnTo>
                    <a:pt x="2128396" y="2260599"/>
                  </a:lnTo>
                  <a:lnTo>
                    <a:pt x="2128576" y="2247899"/>
                  </a:lnTo>
                  <a:lnTo>
                    <a:pt x="2394003" y="2247899"/>
                  </a:lnTo>
                  <a:lnTo>
                    <a:pt x="2391373" y="2260599"/>
                  </a:lnTo>
                  <a:close/>
                </a:path>
                <a:path w="4968875" h="3987800">
                  <a:moveTo>
                    <a:pt x="4464730" y="2260599"/>
                  </a:moveTo>
                  <a:lnTo>
                    <a:pt x="3011158" y="2260599"/>
                  </a:lnTo>
                  <a:lnTo>
                    <a:pt x="3010216" y="2247899"/>
                  </a:lnTo>
                  <a:lnTo>
                    <a:pt x="4471680" y="2247899"/>
                  </a:lnTo>
                  <a:lnTo>
                    <a:pt x="4464730" y="2260599"/>
                  </a:lnTo>
                  <a:close/>
                </a:path>
                <a:path w="4968875" h="3987800">
                  <a:moveTo>
                    <a:pt x="81791" y="2273299"/>
                  </a:moveTo>
                  <a:lnTo>
                    <a:pt x="17502" y="2273299"/>
                  </a:lnTo>
                  <a:lnTo>
                    <a:pt x="19371" y="2260599"/>
                  </a:lnTo>
                  <a:lnTo>
                    <a:pt x="81999" y="2260599"/>
                  </a:lnTo>
                  <a:lnTo>
                    <a:pt x="81791" y="2273299"/>
                  </a:lnTo>
                  <a:close/>
                </a:path>
                <a:path w="4968875" h="3987800">
                  <a:moveTo>
                    <a:pt x="2372804" y="2285999"/>
                  </a:moveTo>
                  <a:lnTo>
                    <a:pt x="2104580" y="2285999"/>
                  </a:lnTo>
                  <a:lnTo>
                    <a:pt x="2108305" y="2273299"/>
                  </a:lnTo>
                  <a:lnTo>
                    <a:pt x="2114037" y="2260599"/>
                  </a:lnTo>
                  <a:lnTo>
                    <a:pt x="2386789" y="2260599"/>
                  </a:lnTo>
                  <a:lnTo>
                    <a:pt x="2384519" y="2273299"/>
                  </a:lnTo>
                  <a:lnTo>
                    <a:pt x="2379035" y="2273299"/>
                  </a:lnTo>
                  <a:lnTo>
                    <a:pt x="2372804" y="2285999"/>
                  </a:lnTo>
                  <a:close/>
                </a:path>
                <a:path w="4968875" h="3987800">
                  <a:moveTo>
                    <a:pt x="4446203" y="2273299"/>
                  </a:moveTo>
                  <a:lnTo>
                    <a:pt x="3012625" y="2273299"/>
                  </a:lnTo>
                  <a:lnTo>
                    <a:pt x="3012279" y="2260599"/>
                  </a:lnTo>
                  <a:lnTo>
                    <a:pt x="4451298" y="2260599"/>
                  </a:lnTo>
                  <a:lnTo>
                    <a:pt x="4446203" y="2273299"/>
                  </a:lnTo>
                  <a:close/>
                </a:path>
                <a:path w="4968875" h="3987800">
                  <a:moveTo>
                    <a:pt x="71738" y="2285999"/>
                  </a:moveTo>
                  <a:lnTo>
                    <a:pt x="19980" y="2285999"/>
                  </a:lnTo>
                  <a:lnTo>
                    <a:pt x="20437" y="2273299"/>
                  </a:lnTo>
                  <a:lnTo>
                    <a:pt x="75740" y="2273299"/>
                  </a:lnTo>
                  <a:lnTo>
                    <a:pt x="71738" y="2285999"/>
                  </a:lnTo>
                  <a:close/>
                </a:path>
                <a:path w="4968875" h="3987800">
                  <a:moveTo>
                    <a:pt x="2716129" y="2285999"/>
                  </a:moveTo>
                  <a:lnTo>
                    <a:pt x="2408832" y="2285999"/>
                  </a:lnTo>
                  <a:lnTo>
                    <a:pt x="2413055" y="2273299"/>
                  </a:lnTo>
                  <a:lnTo>
                    <a:pt x="2715118" y="2273299"/>
                  </a:lnTo>
                  <a:lnTo>
                    <a:pt x="2716129" y="2285999"/>
                  </a:lnTo>
                  <a:close/>
                </a:path>
                <a:path w="4968875" h="3987800">
                  <a:moveTo>
                    <a:pt x="4394042" y="2298699"/>
                  </a:moveTo>
                  <a:lnTo>
                    <a:pt x="3020629" y="2298699"/>
                  </a:lnTo>
                  <a:lnTo>
                    <a:pt x="3016004" y="2285999"/>
                  </a:lnTo>
                  <a:lnTo>
                    <a:pt x="3014606" y="2273299"/>
                  </a:lnTo>
                  <a:lnTo>
                    <a:pt x="4415934" y="2273299"/>
                  </a:lnTo>
                  <a:lnTo>
                    <a:pt x="4413192" y="2285999"/>
                  </a:lnTo>
                  <a:lnTo>
                    <a:pt x="4401381" y="2285999"/>
                  </a:lnTo>
                  <a:lnTo>
                    <a:pt x="4394042" y="2298699"/>
                  </a:lnTo>
                  <a:close/>
                </a:path>
                <a:path w="4968875" h="3987800">
                  <a:moveTo>
                    <a:pt x="63597" y="2298699"/>
                  </a:moveTo>
                  <a:lnTo>
                    <a:pt x="20049" y="2298699"/>
                  </a:lnTo>
                  <a:lnTo>
                    <a:pt x="20479" y="2285999"/>
                  </a:lnTo>
                  <a:lnTo>
                    <a:pt x="67321" y="2285999"/>
                  </a:lnTo>
                  <a:lnTo>
                    <a:pt x="63597" y="2298699"/>
                  </a:lnTo>
                  <a:close/>
                </a:path>
                <a:path w="4968875" h="3987800">
                  <a:moveTo>
                    <a:pt x="2359276" y="2311399"/>
                  </a:moveTo>
                  <a:lnTo>
                    <a:pt x="2081899" y="2311399"/>
                  </a:lnTo>
                  <a:lnTo>
                    <a:pt x="2088061" y="2298699"/>
                  </a:lnTo>
                  <a:lnTo>
                    <a:pt x="2094223" y="2298699"/>
                  </a:lnTo>
                  <a:lnTo>
                    <a:pt x="2097477" y="2285999"/>
                  </a:lnTo>
                  <a:lnTo>
                    <a:pt x="2364026" y="2285999"/>
                  </a:lnTo>
                  <a:lnTo>
                    <a:pt x="2358667" y="2298699"/>
                  </a:lnTo>
                  <a:lnTo>
                    <a:pt x="2359276" y="2311399"/>
                  </a:lnTo>
                  <a:close/>
                </a:path>
                <a:path w="4968875" h="3987800">
                  <a:moveTo>
                    <a:pt x="2716101" y="2298699"/>
                  </a:moveTo>
                  <a:lnTo>
                    <a:pt x="2399860" y="2298699"/>
                  </a:lnTo>
                  <a:lnTo>
                    <a:pt x="2403903" y="2285999"/>
                  </a:lnTo>
                  <a:lnTo>
                    <a:pt x="2716447" y="2285999"/>
                  </a:lnTo>
                  <a:lnTo>
                    <a:pt x="2716101" y="2298699"/>
                  </a:lnTo>
                  <a:close/>
                </a:path>
                <a:path w="4968875" h="3987800">
                  <a:moveTo>
                    <a:pt x="52976" y="2311399"/>
                  </a:moveTo>
                  <a:lnTo>
                    <a:pt x="18194" y="2311399"/>
                  </a:lnTo>
                  <a:lnTo>
                    <a:pt x="18346" y="2298699"/>
                  </a:lnTo>
                  <a:lnTo>
                    <a:pt x="58598" y="2298699"/>
                  </a:lnTo>
                  <a:lnTo>
                    <a:pt x="52976" y="2311399"/>
                  </a:lnTo>
                  <a:close/>
                </a:path>
                <a:path w="4968875" h="3987800">
                  <a:moveTo>
                    <a:pt x="2715229" y="2311399"/>
                  </a:moveTo>
                  <a:lnTo>
                    <a:pt x="2387260" y="2311399"/>
                  </a:lnTo>
                  <a:lnTo>
                    <a:pt x="2389835" y="2298699"/>
                  </a:lnTo>
                  <a:lnTo>
                    <a:pt x="2715437" y="2298699"/>
                  </a:lnTo>
                  <a:lnTo>
                    <a:pt x="2715229" y="2311399"/>
                  </a:lnTo>
                  <a:close/>
                </a:path>
                <a:path w="4968875" h="3987800">
                  <a:moveTo>
                    <a:pt x="4362279" y="2311399"/>
                  </a:moveTo>
                  <a:lnTo>
                    <a:pt x="3020103" y="2311399"/>
                  </a:lnTo>
                  <a:lnTo>
                    <a:pt x="3019217" y="2298699"/>
                  </a:lnTo>
                  <a:lnTo>
                    <a:pt x="4363649" y="2298699"/>
                  </a:lnTo>
                  <a:lnTo>
                    <a:pt x="4362279" y="2311399"/>
                  </a:lnTo>
                  <a:close/>
                </a:path>
                <a:path w="4968875" h="3987800">
                  <a:moveTo>
                    <a:pt x="43727" y="2324099"/>
                  </a:moveTo>
                  <a:lnTo>
                    <a:pt x="15050" y="2324099"/>
                  </a:lnTo>
                  <a:lnTo>
                    <a:pt x="15244" y="2311399"/>
                  </a:lnTo>
                  <a:lnTo>
                    <a:pt x="44322" y="2311399"/>
                  </a:lnTo>
                  <a:lnTo>
                    <a:pt x="43727" y="2324099"/>
                  </a:lnTo>
                  <a:close/>
                </a:path>
                <a:path w="4968875" h="3987800">
                  <a:moveTo>
                    <a:pt x="2346454" y="2324099"/>
                  </a:moveTo>
                  <a:lnTo>
                    <a:pt x="2071016" y="2324099"/>
                  </a:lnTo>
                  <a:lnTo>
                    <a:pt x="2077454" y="2311399"/>
                  </a:lnTo>
                  <a:lnTo>
                    <a:pt x="2352464" y="2311399"/>
                  </a:lnTo>
                  <a:lnTo>
                    <a:pt x="2346454" y="2324099"/>
                  </a:lnTo>
                  <a:close/>
                </a:path>
                <a:path w="4968875" h="3987800">
                  <a:moveTo>
                    <a:pt x="2717224" y="2336799"/>
                  </a:moveTo>
                  <a:lnTo>
                    <a:pt x="2377733" y="2336799"/>
                  </a:lnTo>
                  <a:lnTo>
                    <a:pt x="2381942" y="2324099"/>
                  </a:lnTo>
                  <a:lnTo>
                    <a:pt x="2387412" y="2324099"/>
                  </a:lnTo>
                  <a:lnTo>
                    <a:pt x="2386803" y="2311399"/>
                  </a:lnTo>
                  <a:lnTo>
                    <a:pt x="2715632" y="2311399"/>
                  </a:lnTo>
                  <a:lnTo>
                    <a:pt x="2717100" y="2324099"/>
                  </a:lnTo>
                  <a:lnTo>
                    <a:pt x="2717224" y="2336799"/>
                  </a:lnTo>
                  <a:close/>
                </a:path>
                <a:path w="4968875" h="3987800">
                  <a:moveTo>
                    <a:pt x="4335305" y="2324099"/>
                  </a:moveTo>
                  <a:lnTo>
                    <a:pt x="3022249" y="2324099"/>
                  </a:lnTo>
                  <a:lnTo>
                    <a:pt x="3021488" y="2311399"/>
                  </a:lnTo>
                  <a:lnTo>
                    <a:pt x="4340996" y="2311399"/>
                  </a:lnTo>
                  <a:lnTo>
                    <a:pt x="4335305" y="2324099"/>
                  </a:lnTo>
                  <a:close/>
                </a:path>
                <a:path w="4968875" h="3987800">
                  <a:moveTo>
                    <a:pt x="34187" y="2336799"/>
                  </a:moveTo>
                  <a:lnTo>
                    <a:pt x="14912" y="2336799"/>
                  </a:lnTo>
                  <a:lnTo>
                    <a:pt x="15411" y="2324099"/>
                  </a:lnTo>
                  <a:lnTo>
                    <a:pt x="37011" y="2324099"/>
                  </a:lnTo>
                  <a:lnTo>
                    <a:pt x="34187" y="2336799"/>
                  </a:lnTo>
                  <a:close/>
                </a:path>
                <a:path w="4968875" h="3987800">
                  <a:moveTo>
                    <a:pt x="2325338" y="2349499"/>
                  </a:moveTo>
                  <a:lnTo>
                    <a:pt x="2060561" y="2349499"/>
                  </a:lnTo>
                  <a:lnTo>
                    <a:pt x="2061226" y="2336799"/>
                  </a:lnTo>
                  <a:lnTo>
                    <a:pt x="2065906" y="2324099"/>
                  </a:lnTo>
                  <a:lnTo>
                    <a:pt x="2341913" y="2324099"/>
                  </a:lnTo>
                  <a:lnTo>
                    <a:pt x="2337454" y="2336799"/>
                  </a:lnTo>
                  <a:lnTo>
                    <a:pt x="2329644" y="2336799"/>
                  </a:lnTo>
                  <a:lnTo>
                    <a:pt x="2325338" y="2349499"/>
                  </a:lnTo>
                  <a:close/>
                </a:path>
                <a:path w="4968875" h="3987800">
                  <a:moveTo>
                    <a:pt x="4301852" y="2336799"/>
                  </a:moveTo>
                  <a:lnTo>
                    <a:pt x="3041371" y="2336799"/>
                  </a:lnTo>
                  <a:lnTo>
                    <a:pt x="3032468" y="2324099"/>
                  </a:lnTo>
                  <a:lnTo>
                    <a:pt x="4317263" y="2324099"/>
                  </a:lnTo>
                  <a:lnTo>
                    <a:pt x="4301852" y="2336799"/>
                  </a:lnTo>
                  <a:close/>
                </a:path>
                <a:path w="4968875" h="3987800">
                  <a:moveTo>
                    <a:pt x="27056" y="2349499"/>
                  </a:moveTo>
                  <a:lnTo>
                    <a:pt x="14317" y="2349499"/>
                  </a:lnTo>
                  <a:lnTo>
                    <a:pt x="14843" y="2336799"/>
                  </a:lnTo>
                  <a:lnTo>
                    <a:pt x="30711" y="2336799"/>
                  </a:lnTo>
                  <a:lnTo>
                    <a:pt x="27056" y="2349499"/>
                  </a:lnTo>
                  <a:close/>
                </a:path>
                <a:path w="4968875" h="3987800">
                  <a:moveTo>
                    <a:pt x="2712267" y="2349499"/>
                  </a:moveTo>
                  <a:lnTo>
                    <a:pt x="2364662" y="2349499"/>
                  </a:lnTo>
                  <a:lnTo>
                    <a:pt x="2365853" y="2336799"/>
                  </a:lnTo>
                  <a:lnTo>
                    <a:pt x="2714427" y="2336799"/>
                  </a:lnTo>
                  <a:lnTo>
                    <a:pt x="2712267" y="2349499"/>
                  </a:lnTo>
                  <a:close/>
                </a:path>
                <a:path w="4968875" h="3987800">
                  <a:moveTo>
                    <a:pt x="4278340" y="2349499"/>
                  </a:moveTo>
                  <a:lnTo>
                    <a:pt x="3081900" y="2349499"/>
                  </a:lnTo>
                  <a:lnTo>
                    <a:pt x="3078119" y="2336799"/>
                  </a:lnTo>
                  <a:lnTo>
                    <a:pt x="4283367" y="2336799"/>
                  </a:lnTo>
                  <a:lnTo>
                    <a:pt x="4278340" y="2349499"/>
                  </a:lnTo>
                  <a:close/>
                </a:path>
                <a:path w="4968875" h="3987800">
                  <a:moveTo>
                    <a:pt x="14580" y="2362199"/>
                  </a:moveTo>
                  <a:lnTo>
                    <a:pt x="13486" y="2362199"/>
                  </a:lnTo>
                  <a:lnTo>
                    <a:pt x="14040" y="2349499"/>
                  </a:lnTo>
                  <a:lnTo>
                    <a:pt x="15383" y="2349499"/>
                  </a:lnTo>
                  <a:lnTo>
                    <a:pt x="14580" y="2362199"/>
                  </a:lnTo>
                  <a:close/>
                </a:path>
                <a:path w="4968875" h="3987800">
                  <a:moveTo>
                    <a:pt x="2320616" y="2362199"/>
                  </a:moveTo>
                  <a:lnTo>
                    <a:pt x="2051215" y="2362199"/>
                  </a:lnTo>
                  <a:lnTo>
                    <a:pt x="2054829" y="2349499"/>
                  </a:lnTo>
                  <a:lnTo>
                    <a:pt x="2323718" y="2349499"/>
                  </a:lnTo>
                  <a:lnTo>
                    <a:pt x="2320616" y="2362199"/>
                  </a:lnTo>
                  <a:close/>
                </a:path>
                <a:path w="4968875" h="3987800">
                  <a:moveTo>
                    <a:pt x="2712448" y="2362199"/>
                  </a:moveTo>
                  <a:lnTo>
                    <a:pt x="2352629" y="2362199"/>
                  </a:lnTo>
                  <a:lnTo>
                    <a:pt x="2356811" y="2349499"/>
                  </a:lnTo>
                  <a:lnTo>
                    <a:pt x="2712212" y="2349499"/>
                  </a:lnTo>
                  <a:lnTo>
                    <a:pt x="2712448" y="2362199"/>
                  </a:lnTo>
                  <a:close/>
                </a:path>
                <a:path w="4968875" h="3987800">
                  <a:moveTo>
                    <a:pt x="4243323" y="2362199"/>
                  </a:moveTo>
                  <a:lnTo>
                    <a:pt x="3109066" y="2362199"/>
                  </a:lnTo>
                  <a:lnTo>
                    <a:pt x="3103126" y="2349499"/>
                  </a:lnTo>
                  <a:lnTo>
                    <a:pt x="4248695" y="2349499"/>
                  </a:lnTo>
                  <a:lnTo>
                    <a:pt x="4243323" y="2362199"/>
                  </a:lnTo>
                  <a:close/>
                </a:path>
                <a:path w="4968875" h="3987800">
                  <a:moveTo>
                    <a:pt x="2306451" y="2374899"/>
                  </a:moveTo>
                  <a:lnTo>
                    <a:pt x="2042907" y="2374899"/>
                  </a:lnTo>
                  <a:lnTo>
                    <a:pt x="2045607" y="2362199"/>
                  </a:lnTo>
                  <a:lnTo>
                    <a:pt x="2310661" y="2362199"/>
                  </a:lnTo>
                  <a:lnTo>
                    <a:pt x="2306451" y="2374899"/>
                  </a:lnTo>
                  <a:close/>
                </a:path>
                <a:path w="4968875" h="3987800">
                  <a:moveTo>
                    <a:pt x="2712143" y="2374899"/>
                  </a:moveTo>
                  <a:lnTo>
                    <a:pt x="2342729" y="2374899"/>
                  </a:lnTo>
                  <a:lnTo>
                    <a:pt x="2349029" y="2362199"/>
                  </a:lnTo>
                  <a:lnTo>
                    <a:pt x="2712295" y="2362199"/>
                  </a:lnTo>
                  <a:lnTo>
                    <a:pt x="2712143" y="2374899"/>
                  </a:lnTo>
                  <a:close/>
                </a:path>
                <a:path w="4968875" h="3987800">
                  <a:moveTo>
                    <a:pt x="4202378" y="2374899"/>
                  </a:moveTo>
                  <a:lnTo>
                    <a:pt x="3147851" y="2374899"/>
                  </a:lnTo>
                  <a:lnTo>
                    <a:pt x="3140858" y="2362199"/>
                  </a:lnTo>
                  <a:lnTo>
                    <a:pt x="4210354" y="2362199"/>
                  </a:lnTo>
                  <a:lnTo>
                    <a:pt x="4202378" y="2374899"/>
                  </a:lnTo>
                  <a:close/>
                </a:path>
                <a:path w="4968875" h="3987800">
                  <a:moveTo>
                    <a:pt x="2299500" y="2387599"/>
                  </a:moveTo>
                  <a:lnTo>
                    <a:pt x="2036371" y="2387599"/>
                  </a:lnTo>
                  <a:lnTo>
                    <a:pt x="2037230" y="2374899"/>
                  </a:lnTo>
                  <a:lnTo>
                    <a:pt x="2300206" y="2374899"/>
                  </a:lnTo>
                  <a:lnTo>
                    <a:pt x="2299500" y="2387599"/>
                  </a:lnTo>
                  <a:close/>
                </a:path>
                <a:path w="4968875" h="3987800">
                  <a:moveTo>
                    <a:pt x="2712282" y="2387599"/>
                  </a:moveTo>
                  <a:lnTo>
                    <a:pt x="2332981" y="2387599"/>
                  </a:lnTo>
                  <a:lnTo>
                    <a:pt x="2334061" y="2374899"/>
                  </a:lnTo>
                  <a:lnTo>
                    <a:pt x="2711825" y="2374899"/>
                  </a:lnTo>
                  <a:lnTo>
                    <a:pt x="2712282" y="2387599"/>
                  </a:lnTo>
                  <a:close/>
                </a:path>
                <a:path w="4968875" h="3987800">
                  <a:moveTo>
                    <a:pt x="4171972" y="2387599"/>
                  </a:moveTo>
                  <a:lnTo>
                    <a:pt x="3186565" y="2387599"/>
                  </a:lnTo>
                  <a:lnTo>
                    <a:pt x="3183837" y="2374899"/>
                  </a:lnTo>
                  <a:lnTo>
                    <a:pt x="4175682" y="2374899"/>
                  </a:lnTo>
                  <a:lnTo>
                    <a:pt x="4171972" y="2387599"/>
                  </a:lnTo>
                  <a:close/>
                </a:path>
                <a:path w="4968875" h="3987800">
                  <a:moveTo>
                    <a:pt x="2274397" y="2425699"/>
                  </a:moveTo>
                  <a:lnTo>
                    <a:pt x="2018371" y="2425699"/>
                  </a:lnTo>
                  <a:lnTo>
                    <a:pt x="2016211" y="2412999"/>
                  </a:lnTo>
                  <a:lnTo>
                    <a:pt x="2021043" y="2400299"/>
                  </a:lnTo>
                  <a:lnTo>
                    <a:pt x="2027205" y="2400299"/>
                  </a:lnTo>
                  <a:lnTo>
                    <a:pt x="2029573" y="2387599"/>
                  </a:lnTo>
                  <a:lnTo>
                    <a:pt x="2292480" y="2387599"/>
                  </a:lnTo>
                  <a:lnTo>
                    <a:pt x="2287703" y="2400299"/>
                  </a:lnTo>
                  <a:lnTo>
                    <a:pt x="2287343" y="2412999"/>
                  </a:lnTo>
                  <a:lnTo>
                    <a:pt x="2283618" y="2412999"/>
                  </a:lnTo>
                  <a:lnTo>
                    <a:pt x="2274397" y="2425699"/>
                  </a:lnTo>
                  <a:close/>
                </a:path>
                <a:path w="4968875" h="3987800">
                  <a:moveTo>
                    <a:pt x="2711188" y="2400299"/>
                  </a:moveTo>
                  <a:lnTo>
                    <a:pt x="2323898" y="2400299"/>
                  </a:lnTo>
                  <a:lnTo>
                    <a:pt x="2325850" y="2387599"/>
                  </a:lnTo>
                  <a:lnTo>
                    <a:pt x="2712212" y="2387599"/>
                  </a:lnTo>
                  <a:lnTo>
                    <a:pt x="2711188" y="2400299"/>
                  </a:lnTo>
                  <a:close/>
                </a:path>
                <a:path w="4968875" h="3987800">
                  <a:moveTo>
                    <a:pt x="4130211" y="2400299"/>
                  </a:moveTo>
                  <a:lnTo>
                    <a:pt x="3231414" y="2400299"/>
                  </a:lnTo>
                  <a:lnTo>
                    <a:pt x="3225737" y="2387599"/>
                  </a:lnTo>
                  <a:lnTo>
                    <a:pt x="4133645" y="2387599"/>
                  </a:lnTo>
                  <a:lnTo>
                    <a:pt x="4130211" y="2400299"/>
                  </a:lnTo>
                  <a:close/>
                </a:path>
                <a:path w="4968875" h="3987800">
                  <a:moveTo>
                    <a:pt x="2712185" y="2412999"/>
                  </a:moveTo>
                  <a:lnTo>
                    <a:pt x="2315645" y="2412999"/>
                  </a:lnTo>
                  <a:lnTo>
                    <a:pt x="2318539" y="2400299"/>
                  </a:lnTo>
                  <a:lnTo>
                    <a:pt x="2711008" y="2400299"/>
                  </a:lnTo>
                  <a:lnTo>
                    <a:pt x="2712185" y="2412999"/>
                  </a:lnTo>
                  <a:close/>
                </a:path>
                <a:path w="4968875" h="3987800">
                  <a:moveTo>
                    <a:pt x="4087037" y="2412999"/>
                  </a:moveTo>
                  <a:lnTo>
                    <a:pt x="3270711" y="2412999"/>
                  </a:lnTo>
                  <a:lnTo>
                    <a:pt x="3269686" y="2400299"/>
                  </a:lnTo>
                  <a:lnTo>
                    <a:pt x="4093268" y="2400299"/>
                  </a:lnTo>
                  <a:lnTo>
                    <a:pt x="4087037" y="2412999"/>
                  </a:lnTo>
                  <a:close/>
                </a:path>
                <a:path w="4968875" h="3987800">
                  <a:moveTo>
                    <a:pt x="2710343" y="2425699"/>
                  </a:moveTo>
                  <a:lnTo>
                    <a:pt x="2310563" y="2425699"/>
                  </a:lnTo>
                  <a:lnTo>
                    <a:pt x="2314579" y="2412999"/>
                  </a:lnTo>
                  <a:lnTo>
                    <a:pt x="2711520" y="2412999"/>
                  </a:lnTo>
                  <a:lnTo>
                    <a:pt x="2710343" y="2425699"/>
                  </a:lnTo>
                  <a:close/>
                </a:path>
                <a:path w="4968875" h="3987800">
                  <a:moveTo>
                    <a:pt x="3326555" y="2425699"/>
                  </a:moveTo>
                  <a:lnTo>
                    <a:pt x="3321917" y="2425699"/>
                  </a:lnTo>
                  <a:lnTo>
                    <a:pt x="3313844" y="2412999"/>
                  </a:lnTo>
                  <a:lnTo>
                    <a:pt x="3330557" y="2412999"/>
                  </a:lnTo>
                  <a:lnTo>
                    <a:pt x="3326555" y="2425699"/>
                  </a:lnTo>
                  <a:close/>
                </a:path>
                <a:path w="4968875" h="3987800">
                  <a:moveTo>
                    <a:pt x="4046882" y="2425699"/>
                  </a:moveTo>
                  <a:lnTo>
                    <a:pt x="3332094" y="2425699"/>
                  </a:lnTo>
                  <a:lnTo>
                    <a:pt x="3331568" y="2412999"/>
                  </a:lnTo>
                  <a:lnTo>
                    <a:pt x="4052406" y="2412999"/>
                  </a:lnTo>
                  <a:lnTo>
                    <a:pt x="4046882" y="2425699"/>
                  </a:lnTo>
                  <a:close/>
                </a:path>
                <a:path w="4968875" h="3987800">
                  <a:moveTo>
                    <a:pt x="2250525" y="2463799"/>
                  </a:moveTo>
                  <a:lnTo>
                    <a:pt x="2003126" y="2463799"/>
                  </a:lnTo>
                  <a:lnTo>
                    <a:pt x="2001589" y="2451099"/>
                  </a:lnTo>
                  <a:lnTo>
                    <a:pt x="2006130" y="2438399"/>
                  </a:lnTo>
                  <a:lnTo>
                    <a:pt x="2014535" y="2425699"/>
                  </a:lnTo>
                  <a:lnTo>
                    <a:pt x="2268179" y="2425699"/>
                  </a:lnTo>
                  <a:lnTo>
                    <a:pt x="2267515" y="2438399"/>
                  </a:lnTo>
                  <a:lnTo>
                    <a:pt x="2260605" y="2438399"/>
                  </a:lnTo>
                  <a:lnTo>
                    <a:pt x="2257905" y="2451099"/>
                  </a:lnTo>
                  <a:lnTo>
                    <a:pt x="2253045" y="2451099"/>
                  </a:lnTo>
                  <a:lnTo>
                    <a:pt x="2250525" y="2463799"/>
                  </a:lnTo>
                  <a:close/>
                </a:path>
                <a:path w="4968875" h="3987800">
                  <a:moveTo>
                    <a:pt x="2710966" y="2438399"/>
                  </a:moveTo>
                  <a:lnTo>
                    <a:pt x="2302768" y="2438399"/>
                  </a:lnTo>
                  <a:lnTo>
                    <a:pt x="2307282" y="2425699"/>
                  </a:lnTo>
                  <a:lnTo>
                    <a:pt x="2709859" y="2425699"/>
                  </a:lnTo>
                  <a:lnTo>
                    <a:pt x="2710966" y="2438399"/>
                  </a:lnTo>
                  <a:close/>
                </a:path>
                <a:path w="4968875" h="3987800">
                  <a:moveTo>
                    <a:pt x="3984489" y="2438399"/>
                  </a:moveTo>
                  <a:lnTo>
                    <a:pt x="3381084" y="2438399"/>
                  </a:lnTo>
                  <a:lnTo>
                    <a:pt x="3379519" y="2425699"/>
                  </a:lnTo>
                  <a:lnTo>
                    <a:pt x="3990457" y="2425699"/>
                  </a:lnTo>
                  <a:lnTo>
                    <a:pt x="3984489" y="2438399"/>
                  </a:lnTo>
                  <a:close/>
                </a:path>
                <a:path w="4968875" h="3987800">
                  <a:moveTo>
                    <a:pt x="2709997" y="2451099"/>
                  </a:moveTo>
                  <a:lnTo>
                    <a:pt x="2294030" y="2451099"/>
                  </a:lnTo>
                  <a:lnTo>
                    <a:pt x="2294598" y="2438399"/>
                  </a:lnTo>
                  <a:lnTo>
                    <a:pt x="2710163" y="2438399"/>
                  </a:lnTo>
                  <a:lnTo>
                    <a:pt x="2709997" y="2451099"/>
                  </a:lnTo>
                  <a:close/>
                </a:path>
                <a:path w="4968875" h="3987800">
                  <a:moveTo>
                    <a:pt x="3890720" y="2451099"/>
                  </a:moveTo>
                  <a:lnTo>
                    <a:pt x="3458568" y="2451099"/>
                  </a:lnTo>
                  <a:lnTo>
                    <a:pt x="3450939" y="2438399"/>
                  </a:lnTo>
                  <a:lnTo>
                    <a:pt x="3897214" y="2438399"/>
                  </a:lnTo>
                  <a:lnTo>
                    <a:pt x="3890720" y="2451099"/>
                  </a:lnTo>
                  <a:close/>
                </a:path>
                <a:path w="4968875" h="3987800">
                  <a:moveTo>
                    <a:pt x="3907197" y="2451099"/>
                  </a:moveTo>
                  <a:lnTo>
                    <a:pt x="3899679" y="2438399"/>
                  </a:lnTo>
                  <a:lnTo>
                    <a:pt x="3916835" y="2438399"/>
                  </a:lnTo>
                  <a:lnTo>
                    <a:pt x="3907197" y="2451099"/>
                  </a:lnTo>
                  <a:close/>
                </a:path>
                <a:path w="4968875" h="3987800">
                  <a:moveTo>
                    <a:pt x="2708322" y="2463799"/>
                  </a:moveTo>
                  <a:lnTo>
                    <a:pt x="2281319" y="2463799"/>
                  </a:lnTo>
                  <a:lnTo>
                    <a:pt x="2289032" y="2451099"/>
                  </a:lnTo>
                  <a:lnTo>
                    <a:pt x="2709194" y="2451099"/>
                  </a:lnTo>
                  <a:lnTo>
                    <a:pt x="2708322" y="2463799"/>
                  </a:lnTo>
                  <a:close/>
                </a:path>
                <a:path w="4968875" h="3987800">
                  <a:moveTo>
                    <a:pt x="3605606" y="2463799"/>
                  </a:moveTo>
                  <a:lnTo>
                    <a:pt x="3596938" y="2463799"/>
                  </a:lnTo>
                  <a:lnTo>
                    <a:pt x="3588810" y="2451099"/>
                  </a:lnTo>
                  <a:lnTo>
                    <a:pt x="3613401" y="2451099"/>
                  </a:lnTo>
                  <a:lnTo>
                    <a:pt x="3605606" y="2463799"/>
                  </a:lnTo>
                  <a:close/>
                </a:path>
                <a:path w="4968875" h="3987800">
                  <a:moveTo>
                    <a:pt x="3635293" y="2463799"/>
                  </a:moveTo>
                  <a:lnTo>
                    <a:pt x="3620823" y="2463799"/>
                  </a:lnTo>
                  <a:lnTo>
                    <a:pt x="3613401" y="2451099"/>
                  </a:lnTo>
                  <a:lnTo>
                    <a:pt x="3639267" y="2451099"/>
                  </a:lnTo>
                  <a:lnTo>
                    <a:pt x="3635293" y="2463799"/>
                  </a:lnTo>
                  <a:close/>
                </a:path>
                <a:path w="4968875" h="3987800">
                  <a:moveTo>
                    <a:pt x="3653390" y="2463799"/>
                  </a:moveTo>
                  <a:lnTo>
                    <a:pt x="3647824" y="2463799"/>
                  </a:lnTo>
                  <a:lnTo>
                    <a:pt x="3645082" y="2451099"/>
                  </a:lnTo>
                  <a:lnTo>
                    <a:pt x="3656173" y="2451099"/>
                  </a:lnTo>
                  <a:lnTo>
                    <a:pt x="3653390" y="2463799"/>
                  </a:lnTo>
                  <a:close/>
                </a:path>
                <a:path w="4968875" h="3987800">
                  <a:moveTo>
                    <a:pt x="3741759" y="2463799"/>
                  </a:moveTo>
                  <a:lnTo>
                    <a:pt x="3671100" y="2463799"/>
                  </a:lnTo>
                  <a:lnTo>
                    <a:pt x="3664080" y="2451099"/>
                  </a:lnTo>
                  <a:lnTo>
                    <a:pt x="3748544" y="2451099"/>
                  </a:lnTo>
                  <a:lnTo>
                    <a:pt x="3741759" y="2463799"/>
                  </a:lnTo>
                  <a:close/>
                </a:path>
                <a:path w="4968875" h="3987800">
                  <a:moveTo>
                    <a:pt x="3787619" y="2463799"/>
                  </a:moveTo>
                  <a:lnTo>
                    <a:pt x="3765409" y="2463799"/>
                  </a:lnTo>
                  <a:lnTo>
                    <a:pt x="3761283" y="2451099"/>
                  </a:lnTo>
                  <a:lnTo>
                    <a:pt x="3789018" y="2451099"/>
                  </a:lnTo>
                  <a:lnTo>
                    <a:pt x="3787619" y="2463799"/>
                  </a:lnTo>
                  <a:close/>
                </a:path>
                <a:path w="4968875" h="3987800">
                  <a:moveTo>
                    <a:pt x="3803806" y="2463799"/>
                  </a:moveTo>
                  <a:lnTo>
                    <a:pt x="3790264" y="2463799"/>
                  </a:lnTo>
                  <a:lnTo>
                    <a:pt x="3789018" y="2451099"/>
                  </a:lnTo>
                  <a:lnTo>
                    <a:pt x="3806866" y="2451099"/>
                  </a:lnTo>
                  <a:lnTo>
                    <a:pt x="3803806" y="2463799"/>
                  </a:lnTo>
                  <a:close/>
                </a:path>
                <a:path w="4968875" h="3987800">
                  <a:moveTo>
                    <a:pt x="2244197" y="2476499"/>
                  </a:moveTo>
                  <a:lnTo>
                    <a:pt x="1999415" y="2476499"/>
                  </a:lnTo>
                  <a:lnTo>
                    <a:pt x="2000910" y="2463799"/>
                  </a:lnTo>
                  <a:lnTo>
                    <a:pt x="2247507" y="2463799"/>
                  </a:lnTo>
                  <a:lnTo>
                    <a:pt x="2244197" y="2476499"/>
                  </a:lnTo>
                  <a:close/>
                </a:path>
                <a:path w="4968875" h="3987800">
                  <a:moveTo>
                    <a:pt x="2703157" y="2476499"/>
                  </a:moveTo>
                  <a:lnTo>
                    <a:pt x="2275490" y="2476499"/>
                  </a:lnTo>
                  <a:lnTo>
                    <a:pt x="2277373" y="2463799"/>
                  </a:lnTo>
                  <a:lnTo>
                    <a:pt x="2706813" y="2463799"/>
                  </a:lnTo>
                  <a:lnTo>
                    <a:pt x="2703157" y="2476499"/>
                  </a:lnTo>
                  <a:close/>
                </a:path>
                <a:path w="4968875" h="3987800">
                  <a:moveTo>
                    <a:pt x="2245513" y="2489199"/>
                  </a:moveTo>
                  <a:lnTo>
                    <a:pt x="1988573" y="2489199"/>
                  </a:lnTo>
                  <a:lnTo>
                    <a:pt x="1997379" y="2476499"/>
                  </a:lnTo>
                  <a:lnTo>
                    <a:pt x="2244917" y="2476499"/>
                  </a:lnTo>
                  <a:lnTo>
                    <a:pt x="2245513" y="2489199"/>
                  </a:lnTo>
                  <a:close/>
                </a:path>
                <a:path w="4968875" h="3987800">
                  <a:moveTo>
                    <a:pt x="2699778" y="2501899"/>
                  </a:moveTo>
                  <a:lnTo>
                    <a:pt x="2269868" y="2501899"/>
                  </a:lnTo>
                  <a:lnTo>
                    <a:pt x="2274341" y="2489199"/>
                  </a:lnTo>
                  <a:lnTo>
                    <a:pt x="2272679" y="2476499"/>
                  </a:lnTo>
                  <a:lnTo>
                    <a:pt x="2701953" y="2476499"/>
                  </a:lnTo>
                  <a:lnTo>
                    <a:pt x="2699086" y="2489199"/>
                  </a:lnTo>
                  <a:lnTo>
                    <a:pt x="2698602" y="2489199"/>
                  </a:lnTo>
                  <a:lnTo>
                    <a:pt x="2699778" y="2501899"/>
                  </a:lnTo>
                  <a:close/>
                </a:path>
                <a:path w="4968875" h="3987800">
                  <a:moveTo>
                    <a:pt x="2235169" y="2501899"/>
                  </a:moveTo>
                  <a:lnTo>
                    <a:pt x="1985444" y="2501899"/>
                  </a:lnTo>
                  <a:lnTo>
                    <a:pt x="1985956" y="2489199"/>
                  </a:lnTo>
                  <a:lnTo>
                    <a:pt x="2237800" y="2489199"/>
                  </a:lnTo>
                  <a:lnTo>
                    <a:pt x="2235169" y="2501899"/>
                  </a:lnTo>
                  <a:close/>
                </a:path>
                <a:path w="4968875" h="3987800">
                  <a:moveTo>
                    <a:pt x="2231624" y="2514599"/>
                  </a:moveTo>
                  <a:lnTo>
                    <a:pt x="1983657" y="2514599"/>
                  </a:lnTo>
                  <a:lnTo>
                    <a:pt x="1982882" y="2501899"/>
                  </a:lnTo>
                  <a:lnTo>
                    <a:pt x="2233923" y="2501899"/>
                  </a:lnTo>
                  <a:lnTo>
                    <a:pt x="2231624" y="2514599"/>
                  </a:lnTo>
                  <a:close/>
                </a:path>
                <a:path w="4968875" h="3987800">
                  <a:moveTo>
                    <a:pt x="2697161" y="2527299"/>
                  </a:moveTo>
                  <a:lnTo>
                    <a:pt x="2258071" y="2527299"/>
                  </a:lnTo>
                  <a:lnTo>
                    <a:pt x="2258639" y="2514599"/>
                  </a:lnTo>
                  <a:lnTo>
                    <a:pt x="2261892" y="2514599"/>
                  </a:lnTo>
                  <a:lnTo>
                    <a:pt x="2262751" y="2501899"/>
                  </a:lnTo>
                  <a:lnTo>
                    <a:pt x="2699183" y="2501899"/>
                  </a:lnTo>
                  <a:lnTo>
                    <a:pt x="2699446" y="2514599"/>
                  </a:lnTo>
                  <a:lnTo>
                    <a:pt x="2697161" y="2527299"/>
                  </a:lnTo>
                  <a:close/>
                </a:path>
                <a:path w="4968875" h="3987800">
                  <a:moveTo>
                    <a:pt x="2225532" y="2539999"/>
                  </a:moveTo>
                  <a:lnTo>
                    <a:pt x="1977856" y="2539999"/>
                  </a:lnTo>
                  <a:lnTo>
                    <a:pt x="1979296" y="2527299"/>
                  </a:lnTo>
                  <a:lnTo>
                    <a:pt x="1981539" y="2527299"/>
                  </a:lnTo>
                  <a:lnTo>
                    <a:pt x="1983048" y="2514599"/>
                  </a:lnTo>
                  <a:lnTo>
                    <a:pt x="2230295" y="2514599"/>
                  </a:lnTo>
                  <a:lnTo>
                    <a:pt x="2227387" y="2527299"/>
                  </a:lnTo>
                  <a:lnTo>
                    <a:pt x="2225532" y="2539999"/>
                  </a:lnTo>
                  <a:close/>
                </a:path>
                <a:path w="4968875" h="3987800">
                  <a:moveTo>
                    <a:pt x="2687205" y="2539999"/>
                  </a:moveTo>
                  <a:lnTo>
                    <a:pt x="2254498" y="2539999"/>
                  </a:lnTo>
                  <a:lnTo>
                    <a:pt x="2256423" y="2527299"/>
                  </a:lnTo>
                  <a:lnTo>
                    <a:pt x="2688728" y="2527299"/>
                  </a:lnTo>
                  <a:lnTo>
                    <a:pt x="2687205" y="2539999"/>
                  </a:lnTo>
                  <a:close/>
                </a:path>
                <a:path w="4968875" h="3987800">
                  <a:moveTo>
                    <a:pt x="2217598" y="2565399"/>
                  </a:moveTo>
                  <a:lnTo>
                    <a:pt x="1974103" y="2565399"/>
                  </a:lnTo>
                  <a:lnTo>
                    <a:pt x="1975959" y="2539999"/>
                  </a:lnTo>
                  <a:lnTo>
                    <a:pt x="2225296" y="2539999"/>
                  </a:lnTo>
                  <a:lnTo>
                    <a:pt x="2223482" y="2552699"/>
                  </a:lnTo>
                  <a:lnTo>
                    <a:pt x="2221599" y="2552699"/>
                  </a:lnTo>
                  <a:lnTo>
                    <a:pt x="2217598" y="2565399"/>
                  </a:lnTo>
                  <a:close/>
                </a:path>
                <a:path w="4968875" h="3987800">
                  <a:moveTo>
                    <a:pt x="2682248" y="2552699"/>
                  </a:moveTo>
                  <a:lnTo>
                    <a:pt x="2251937" y="2552699"/>
                  </a:lnTo>
                  <a:lnTo>
                    <a:pt x="2253308" y="2539999"/>
                  </a:lnTo>
                  <a:lnTo>
                    <a:pt x="2685488" y="2539999"/>
                  </a:lnTo>
                  <a:lnTo>
                    <a:pt x="2682248" y="2552699"/>
                  </a:lnTo>
                  <a:close/>
                </a:path>
                <a:path w="4968875" h="3987800">
                  <a:moveTo>
                    <a:pt x="2680670" y="2565399"/>
                  </a:moveTo>
                  <a:lnTo>
                    <a:pt x="2249458" y="2565399"/>
                  </a:lnTo>
                  <a:lnTo>
                    <a:pt x="2250012" y="2552699"/>
                  </a:lnTo>
                  <a:lnTo>
                    <a:pt x="2681210" y="2552699"/>
                  </a:lnTo>
                  <a:lnTo>
                    <a:pt x="2680670" y="2565399"/>
                  </a:lnTo>
                  <a:close/>
                </a:path>
                <a:path w="4968875" h="3987800">
                  <a:moveTo>
                    <a:pt x="2215368" y="2578099"/>
                  </a:moveTo>
                  <a:lnTo>
                    <a:pt x="1977136" y="2578099"/>
                  </a:lnTo>
                  <a:lnTo>
                    <a:pt x="1977842" y="2565399"/>
                  </a:lnTo>
                  <a:lnTo>
                    <a:pt x="2216393" y="2565399"/>
                  </a:lnTo>
                  <a:lnTo>
                    <a:pt x="2215368" y="2578099"/>
                  </a:lnTo>
                  <a:close/>
                </a:path>
                <a:path w="4968875" h="3987800">
                  <a:moveTo>
                    <a:pt x="2678870" y="2578099"/>
                  </a:moveTo>
                  <a:lnTo>
                    <a:pt x="2244141" y="2578099"/>
                  </a:lnTo>
                  <a:lnTo>
                    <a:pt x="2244557" y="2565399"/>
                  </a:lnTo>
                  <a:lnTo>
                    <a:pt x="2679188" y="2565399"/>
                  </a:lnTo>
                  <a:lnTo>
                    <a:pt x="2678870" y="2578099"/>
                  </a:lnTo>
                  <a:close/>
                </a:path>
                <a:path w="4968875" h="3987800">
                  <a:moveTo>
                    <a:pt x="2212128" y="2590799"/>
                  </a:moveTo>
                  <a:lnTo>
                    <a:pt x="1971860" y="2590799"/>
                  </a:lnTo>
                  <a:lnTo>
                    <a:pt x="1976416" y="2578099"/>
                  </a:lnTo>
                  <a:lnTo>
                    <a:pt x="2214801" y="2578099"/>
                  </a:lnTo>
                  <a:lnTo>
                    <a:pt x="2212128" y="2590799"/>
                  </a:lnTo>
                  <a:close/>
                </a:path>
                <a:path w="4968875" h="3987800">
                  <a:moveTo>
                    <a:pt x="2675283" y="2590799"/>
                  </a:moveTo>
                  <a:lnTo>
                    <a:pt x="2242286" y="2590799"/>
                  </a:lnTo>
                  <a:lnTo>
                    <a:pt x="2243878" y="2578099"/>
                  </a:lnTo>
                  <a:lnTo>
                    <a:pt x="2676862" y="2578099"/>
                  </a:lnTo>
                  <a:lnTo>
                    <a:pt x="2675283" y="2590799"/>
                  </a:lnTo>
                  <a:close/>
                </a:path>
                <a:path w="4968875" h="3987800">
                  <a:moveTo>
                    <a:pt x="2212488" y="2603499"/>
                  </a:moveTo>
                  <a:lnTo>
                    <a:pt x="1971778" y="2603499"/>
                  </a:lnTo>
                  <a:lnTo>
                    <a:pt x="1971625" y="2590799"/>
                  </a:lnTo>
                  <a:lnTo>
                    <a:pt x="2211519" y="2590799"/>
                  </a:lnTo>
                  <a:lnTo>
                    <a:pt x="2212488" y="2603499"/>
                  </a:lnTo>
                  <a:close/>
                </a:path>
                <a:path w="4968875" h="3987800">
                  <a:moveTo>
                    <a:pt x="2672237" y="2603499"/>
                  </a:moveTo>
                  <a:lnTo>
                    <a:pt x="2239987" y="2603499"/>
                  </a:lnTo>
                  <a:lnTo>
                    <a:pt x="2239198" y="2590799"/>
                  </a:lnTo>
                  <a:lnTo>
                    <a:pt x="2672874" y="2590799"/>
                  </a:lnTo>
                  <a:lnTo>
                    <a:pt x="2672237" y="2603499"/>
                  </a:lnTo>
                  <a:close/>
                </a:path>
                <a:path w="4968875" h="3987800">
                  <a:moveTo>
                    <a:pt x="2211934" y="2616199"/>
                  </a:moveTo>
                  <a:lnTo>
                    <a:pt x="1972525" y="2616199"/>
                  </a:lnTo>
                  <a:lnTo>
                    <a:pt x="1972165" y="2603499"/>
                  </a:lnTo>
                  <a:lnTo>
                    <a:pt x="2212599" y="2603499"/>
                  </a:lnTo>
                  <a:lnTo>
                    <a:pt x="2211934" y="2616199"/>
                  </a:lnTo>
                  <a:close/>
                </a:path>
                <a:path w="4968875" h="3987800">
                  <a:moveTo>
                    <a:pt x="2663403" y="2616199"/>
                  </a:moveTo>
                  <a:lnTo>
                    <a:pt x="2239849" y="2616199"/>
                  </a:lnTo>
                  <a:lnTo>
                    <a:pt x="2240084" y="2603499"/>
                  </a:lnTo>
                  <a:lnTo>
                    <a:pt x="2665923" y="2603499"/>
                  </a:lnTo>
                  <a:lnTo>
                    <a:pt x="2663403" y="2616199"/>
                  </a:lnTo>
                  <a:close/>
                </a:path>
                <a:path w="4968875" h="3987800">
                  <a:moveTo>
                    <a:pt x="2212626" y="2641599"/>
                  </a:moveTo>
                  <a:lnTo>
                    <a:pt x="1972636" y="2641599"/>
                  </a:lnTo>
                  <a:lnTo>
                    <a:pt x="1972054" y="2628899"/>
                  </a:lnTo>
                  <a:lnTo>
                    <a:pt x="1973190" y="2616199"/>
                  </a:lnTo>
                  <a:lnTo>
                    <a:pt x="2211560" y="2616199"/>
                  </a:lnTo>
                  <a:lnTo>
                    <a:pt x="2212004" y="2628899"/>
                  </a:lnTo>
                  <a:lnTo>
                    <a:pt x="2213028" y="2628899"/>
                  </a:lnTo>
                  <a:lnTo>
                    <a:pt x="2212626" y="2641599"/>
                  </a:lnTo>
                  <a:close/>
                </a:path>
                <a:path w="4968875" h="3987800">
                  <a:moveTo>
                    <a:pt x="2660356" y="2628899"/>
                  </a:moveTo>
                  <a:lnTo>
                    <a:pt x="2240112" y="2628899"/>
                  </a:lnTo>
                  <a:lnTo>
                    <a:pt x="2239419" y="2616199"/>
                  </a:lnTo>
                  <a:lnTo>
                    <a:pt x="2664773" y="2616199"/>
                  </a:lnTo>
                  <a:lnTo>
                    <a:pt x="2660356" y="2628899"/>
                  </a:lnTo>
                  <a:close/>
                </a:path>
                <a:path w="4968875" h="3987800">
                  <a:moveTo>
                    <a:pt x="2653489" y="2641599"/>
                  </a:moveTo>
                  <a:lnTo>
                    <a:pt x="2240292" y="2641599"/>
                  </a:lnTo>
                  <a:lnTo>
                    <a:pt x="2240582" y="2628899"/>
                  </a:lnTo>
                  <a:lnTo>
                    <a:pt x="2653918" y="2628899"/>
                  </a:lnTo>
                  <a:lnTo>
                    <a:pt x="2653489" y="2641599"/>
                  </a:lnTo>
                  <a:close/>
                </a:path>
                <a:path w="4968875" h="3987800">
                  <a:moveTo>
                    <a:pt x="2213208" y="2654299"/>
                  </a:moveTo>
                  <a:lnTo>
                    <a:pt x="1975987" y="2654299"/>
                  </a:lnTo>
                  <a:lnTo>
                    <a:pt x="1977953" y="2641599"/>
                  </a:lnTo>
                  <a:lnTo>
                    <a:pt x="2212695" y="2641599"/>
                  </a:lnTo>
                  <a:lnTo>
                    <a:pt x="2213208" y="2654299"/>
                  </a:lnTo>
                  <a:close/>
                </a:path>
                <a:path w="4968875" h="3987800">
                  <a:moveTo>
                    <a:pt x="2645223" y="2654299"/>
                  </a:moveTo>
                  <a:lnTo>
                    <a:pt x="2241288" y="2654299"/>
                  </a:lnTo>
                  <a:lnTo>
                    <a:pt x="2240499" y="2641599"/>
                  </a:lnTo>
                  <a:lnTo>
                    <a:pt x="2647382" y="2641599"/>
                  </a:lnTo>
                  <a:lnTo>
                    <a:pt x="2645223" y="2654299"/>
                  </a:lnTo>
                  <a:close/>
                </a:path>
                <a:path w="4968875" h="3987800">
                  <a:moveTo>
                    <a:pt x="2214662" y="2666999"/>
                  </a:moveTo>
                  <a:lnTo>
                    <a:pt x="1976458" y="2666999"/>
                  </a:lnTo>
                  <a:lnTo>
                    <a:pt x="1976596" y="2654299"/>
                  </a:lnTo>
                  <a:lnTo>
                    <a:pt x="2214440" y="2654299"/>
                  </a:lnTo>
                  <a:lnTo>
                    <a:pt x="2214662" y="2666999"/>
                  </a:lnTo>
                  <a:close/>
                </a:path>
                <a:path w="4968875" h="3987800">
                  <a:moveTo>
                    <a:pt x="2638784" y="2666999"/>
                  </a:moveTo>
                  <a:lnTo>
                    <a:pt x="2242327" y="2666999"/>
                  </a:lnTo>
                  <a:lnTo>
                    <a:pt x="2242036" y="2654299"/>
                  </a:lnTo>
                  <a:lnTo>
                    <a:pt x="2640099" y="2654299"/>
                  </a:lnTo>
                  <a:lnTo>
                    <a:pt x="2638784" y="2666999"/>
                  </a:lnTo>
                  <a:close/>
                </a:path>
                <a:path w="4968875" h="3987800">
                  <a:moveTo>
                    <a:pt x="2218082" y="2679699"/>
                  </a:moveTo>
                  <a:lnTo>
                    <a:pt x="1977551" y="2679699"/>
                  </a:lnTo>
                  <a:lnTo>
                    <a:pt x="1977108" y="2666999"/>
                  </a:lnTo>
                  <a:lnTo>
                    <a:pt x="2215396" y="2666999"/>
                  </a:lnTo>
                  <a:lnTo>
                    <a:pt x="2218082" y="2679699"/>
                  </a:lnTo>
                  <a:close/>
                </a:path>
                <a:path w="4968875" h="3987800">
                  <a:moveTo>
                    <a:pt x="2629604" y="2692399"/>
                  </a:moveTo>
                  <a:lnTo>
                    <a:pt x="2248046" y="2692399"/>
                  </a:lnTo>
                  <a:lnTo>
                    <a:pt x="2247284" y="2679699"/>
                  </a:lnTo>
                  <a:lnTo>
                    <a:pt x="2245166" y="2679699"/>
                  </a:lnTo>
                  <a:lnTo>
                    <a:pt x="2242562" y="2666999"/>
                  </a:lnTo>
                  <a:lnTo>
                    <a:pt x="2636416" y="2666999"/>
                  </a:lnTo>
                  <a:lnTo>
                    <a:pt x="2635295" y="2679699"/>
                  </a:lnTo>
                  <a:lnTo>
                    <a:pt x="2629604" y="2692399"/>
                  </a:lnTo>
                  <a:close/>
                </a:path>
                <a:path w="4968875" h="3987800">
                  <a:moveTo>
                    <a:pt x="2219245" y="2692399"/>
                  </a:moveTo>
                  <a:lnTo>
                    <a:pt x="1979213" y="2692399"/>
                  </a:lnTo>
                  <a:lnTo>
                    <a:pt x="1977787" y="2679699"/>
                  </a:lnTo>
                  <a:lnTo>
                    <a:pt x="2218456" y="2679699"/>
                  </a:lnTo>
                  <a:lnTo>
                    <a:pt x="2219245" y="2692399"/>
                  </a:lnTo>
                  <a:close/>
                </a:path>
                <a:path w="4968875" h="3987800">
                  <a:moveTo>
                    <a:pt x="2222222" y="2717799"/>
                  </a:moveTo>
                  <a:lnTo>
                    <a:pt x="1986510" y="2717799"/>
                  </a:lnTo>
                  <a:lnTo>
                    <a:pt x="1984447" y="2705099"/>
                  </a:lnTo>
                  <a:lnTo>
                    <a:pt x="1984807" y="2692399"/>
                  </a:lnTo>
                  <a:lnTo>
                    <a:pt x="2221281" y="2692399"/>
                  </a:lnTo>
                  <a:lnTo>
                    <a:pt x="2221419" y="2705099"/>
                  </a:lnTo>
                  <a:lnTo>
                    <a:pt x="2222111" y="2705099"/>
                  </a:lnTo>
                  <a:lnTo>
                    <a:pt x="2222222" y="2717799"/>
                  </a:lnTo>
                  <a:close/>
                </a:path>
                <a:path w="4968875" h="3987800">
                  <a:moveTo>
                    <a:pt x="2614428" y="2705099"/>
                  </a:moveTo>
                  <a:lnTo>
                    <a:pt x="2248932" y="2705099"/>
                  </a:lnTo>
                  <a:lnTo>
                    <a:pt x="2248918" y="2692399"/>
                  </a:lnTo>
                  <a:lnTo>
                    <a:pt x="2619468" y="2692399"/>
                  </a:lnTo>
                  <a:lnTo>
                    <a:pt x="2614428" y="2705099"/>
                  </a:lnTo>
                  <a:close/>
                </a:path>
                <a:path w="4968875" h="3987800">
                  <a:moveTo>
                    <a:pt x="2608294" y="2717799"/>
                  </a:moveTo>
                  <a:lnTo>
                    <a:pt x="2249735" y="2717799"/>
                  </a:lnTo>
                  <a:lnTo>
                    <a:pt x="2249735" y="2705099"/>
                  </a:lnTo>
                  <a:lnTo>
                    <a:pt x="2608266" y="2705099"/>
                  </a:lnTo>
                  <a:lnTo>
                    <a:pt x="2608294" y="2717799"/>
                  </a:lnTo>
                  <a:close/>
                </a:path>
                <a:path w="4968875" h="3987800">
                  <a:moveTo>
                    <a:pt x="2221004" y="2730499"/>
                  </a:moveTo>
                  <a:lnTo>
                    <a:pt x="1995289" y="2730499"/>
                  </a:lnTo>
                  <a:lnTo>
                    <a:pt x="1992409" y="2717799"/>
                  </a:lnTo>
                  <a:lnTo>
                    <a:pt x="2222458" y="2717799"/>
                  </a:lnTo>
                  <a:lnTo>
                    <a:pt x="2221004" y="2730499"/>
                  </a:lnTo>
                  <a:close/>
                </a:path>
                <a:path w="4968875" h="3987800">
                  <a:moveTo>
                    <a:pt x="2602589" y="2730499"/>
                  </a:moveTo>
                  <a:lnTo>
                    <a:pt x="2249209" y="2730499"/>
                  </a:lnTo>
                  <a:lnTo>
                    <a:pt x="2250635" y="2717799"/>
                  </a:lnTo>
                  <a:lnTo>
                    <a:pt x="2608100" y="2717799"/>
                  </a:lnTo>
                  <a:lnTo>
                    <a:pt x="2602589" y="2730499"/>
                  </a:lnTo>
                  <a:close/>
                </a:path>
                <a:path w="4968875" h="3987800">
                  <a:moveTo>
                    <a:pt x="2225462" y="2743199"/>
                  </a:moveTo>
                  <a:lnTo>
                    <a:pt x="1995192" y="2743199"/>
                  </a:lnTo>
                  <a:lnTo>
                    <a:pt x="1995317" y="2730499"/>
                  </a:lnTo>
                  <a:lnTo>
                    <a:pt x="2222319" y="2730499"/>
                  </a:lnTo>
                  <a:lnTo>
                    <a:pt x="2225462" y="2743199"/>
                  </a:lnTo>
                  <a:close/>
                </a:path>
                <a:path w="4968875" h="3987800">
                  <a:moveTo>
                    <a:pt x="2592397" y="2743199"/>
                  </a:moveTo>
                  <a:lnTo>
                    <a:pt x="2252906" y="2743199"/>
                  </a:lnTo>
                  <a:lnTo>
                    <a:pt x="2252103" y="2730499"/>
                  </a:lnTo>
                  <a:lnTo>
                    <a:pt x="2593782" y="2730499"/>
                  </a:lnTo>
                  <a:lnTo>
                    <a:pt x="2592397" y="2743199"/>
                  </a:lnTo>
                  <a:close/>
                </a:path>
                <a:path w="4968875" h="3987800">
                  <a:moveTo>
                    <a:pt x="2228425" y="2755899"/>
                  </a:moveTo>
                  <a:lnTo>
                    <a:pt x="1997961" y="2755899"/>
                  </a:lnTo>
                  <a:lnTo>
                    <a:pt x="1997186" y="2743199"/>
                  </a:lnTo>
                  <a:lnTo>
                    <a:pt x="2226999" y="2743199"/>
                  </a:lnTo>
                  <a:lnTo>
                    <a:pt x="2228425" y="2755899"/>
                  </a:lnTo>
                  <a:close/>
                </a:path>
                <a:path w="4968875" h="3987800">
                  <a:moveTo>
                    <a:pt x="2580836" y="2755899"/>
                  </a:moveTo>
                  <a:lnTo>
                    <a:pt x="2256548" y="2755899"/>
                  </a:lnTo>
                  <a:lnTo>
                    <a:pt x="2255758" y="2743199"/>
                  </a:lnTo>
                  <a:lnTo>
                    <a:pt x="2586762" y="2743199"/>
                  </a:lnTo>
                  <a:lnTo>
                    <a:pt x="2580836" y="2755899"/>
                  </a:lnTo>
                  <a:close/>
                </a:path>
                <a:path w="4968875" h="3987800">
                  <a:moveTo>
                    <a:pt x="2231388" y="2768599"/>
                  </a:moveTo>
                  <a:lnTo>
                    <a:pt x="2001465" y="2768599"/>
                  </a:lnTo>
                  <a:lnTo>
                    <a:pt x="2000412" y="2755899"/>
                  </a:lnTo>
                  <a:lnTo>
                    <a:pt x="2229588" y="2755899"/>
                  </a:lnTo>
                  <a:lnTo>
                    <a:pt x="2231388" y="2768599"/>
                  </a:lnTo>
                  <a:close/>
                </a:path>
                <a:path w="4968875" h="3987800">
                  <a:moveTo>
                    <a:pt x="2570921" y="2768599"/>
                  </a:moveTo>
                  <a:lnTo>
                    <a:pt x="2259608" y="2768599"/>
                  </a:lnTo>
                  <a:lnTo>
                    <a:pt x="2258763" y="2755899"/>
                  </a:lnTo>
                  <a:lnTo>
                    <a:pt x="2574660" y="2755899"/>
                  </a:lnTo>
                  <a:lnTo>
                    <a:pt x="2570921" y="2768599"/>
                  </a:lnTo>
                  <a:close/>
                </a:path>
                <a:path w="4968875" h="3987800">
                  <a:moveTo>
                    <a:pt x="2233590" y="2781299"/>
                  </a:moveTo>
                  <a:lnTo>
                    <a:pt x="2008180" y="2781299"/>
                  </a:lnTo>
                  <a:lnTo>
                    <a:pt x="2005854" y="2768599"/>
                  </a:lnTo>
                  <a:lnTo>
                    <a:pt x="2232468" y="2768599"/>
                  </a:lnTo>
                  <a:lnTo>
                    <a:pt x="2233590" y="2781299"/>
                  </a:lnTo>
                  <a:close/>
                </a:path>
                <a:path w="4968875" h="3987800">
                  <a:moveTo>
                    <a:pt x="2546828" y="2793999"/>
                  </a:moveTo>
                  <a:lnTo>
                    <a:pt x="2259386" y="2793999"/>
                  </a:lnTo>
                  <a:lnTo>
                    <a:pt x="2262280" y="2781299"/>
                  </a:lnTo>
                  <a:lnTo>
                    <a:pt x="2260854" y="2768599"/>
                  </a:lnTo>
                  <a:lnTo>
                    <a:pt x="2564593" y="2768599"/>
                  </a:lnTo>
                  <a:lnTo>
                    <a:pt x="2561810" y="2781299"/>
                  </a:lnTo>
                  <a:lnTo>
                    <a:pt x="2552713" y="2781299"/>
                  </a:lnTo>
                  <a:lnTo>
                    <a:pt x="2546828" y="2793999"/>
                  </a:lnTo>
                  <a:close/>
                </a:path>
                <a:path w="4968875" h="3987800">
                  <a:moveTo>
                    <a:pt x="2239156" y="2806699"/>
                  </a:moveTo>
                  <a:lnTo>
                    <a:pt x="2021501" y="2806699"/>
                  </a:lnTo>
                  <a:lnTo>
                    <a:pt x="2020199" y="2793999"/>
                  </a:lnTo>
                  <a:lnTo>
                    <a:pt x="2016419" y="2793999"/>
                  </a:lnTo>
                  <a:lnTo>
                    <a:pt x="2011171" y="2781299"/>
                  </a:lnTo>
                  <a:lnTo>
                    <a:pt x="2231056" y="2781299"/>
                  </a:lnTo>
                  <a:lnTo>
                    <a:pt x="2233382" y="2793999"/>
                  </a:lnTo>
                  <a:lnTo>
                    <a:pt x="2239156" y="2806699"/>
                  </a:lnTo>
                  <a:close/>
                </a:path>
                <a:path w="4968875" h="3987800">
                  <a:moveTo>
                    <a:pt x="2536014" y="2806699"/>
                  </a:moveTo>
                  <a:lnTo>
                    <a:pt x="2255163" y="2806699"/>
                  </a:lnTo>
                  <a:lnTo>
                    <a:pt x="2259871" y="2793999"/>
                  </a:lnTo>
                  <a:lnTo>
                    <a:pt x="2540930" y="2793999"/>
                  </a:lnTo>
                  <a:lnTo>
                    <a:pt x="2536014" y="2806699"/>
                  </a:lnTo>
                  <a:close/>
                </a:path>
                <a:path w="4968875" h="3987800">
                  <a:moveTo>
                    <a:pt x="2524799" y="2819399"/>
                  </a:moveTo>
                  <a:lnTo>
                    <a:pt x="2026790" y="2819399"/>
                  </a:lnTo>
                  <a:lnTo>
                    <a:pt x="2023675" y="2806699"/>
                  </a:lnTo>
                  <a:lnTo>
                    <a:pt x="2528094" y="2806699"/>
                  </a:lnTo>
                  <a:lnTo>
                    <a:pt x="2524799" y="2819399"/>
                  </a:lnTo>
                  <a:close/>
                </a:path>
                <a:path w="4968875" h="3987800">
                  <a:moveTo>
                    <a:pt x="2510384" y="2832099"/>
                  </a:moveTo>
                  <a:lnTo>
                    <a:pt x="2034226" y="2832099"/>
                  </a:lnTo>
                  <a:lnTo>
                    <a:pt x="2031553" y="2819399"/>
                  </a:lnTo>
                  <a:lnTo>
                    <a:pt x="2512004" y="2819399"/>
                  </a:lnTo>
                  <a:lnTo>
                    <a:pt x="2510384" y="2832099"/>
                  </a:lnTo>
                  <a:close/>
                </a:path>
                <a:path w="4968875" h="3987800">
                  <a:moveTo>
                    <a:pt x="2498808" y="2844799"/>
                  </a:moveTo>
                  <a:lnTo>
                    <a:pt x="2043614" y="2844799"/>
                  </a:lnTo>
                  <a:lnTo>
                    <a:pt x="2041938" y="2832099"/>
                  </a:lnTo>
                  <a:lnTo>
                    <a:pt x="2501342" y="2832099"/>
                  </a:lnTo>
                  <a:lnTo>
                    <a:pt x="2498808" y="2844799"/>
                  </a:lnTo>
                  <a:close/>
                </a:path>
                <a:path w="4968875" h="3987800">
                  <a:moveTo>
                    <a:pt x="2483522" y="2857499"/>
                  </a:moveTo>
                  <a:lnTo>
                    <a:pt x="2049859" y="2857499"/>
                  </a:lnTo>
                  <a:lnTo>
                    <a:pt x="2048045" y="2844799"/>
                  </a:lnTo>
                  <a:lnTo>
                    <a:pt x="2484173" y="2844799"/>
                  </a:lnTo>
                  <a:lnTo>
                    <a:pt x="2483522" y="2857499"/>
                  </a:lnTo>
                  <a:close/>
                </a:path>
                <a:path w="4968875" h="3987800">
                  <a:moveTo>
                    <a:pt x="2471184" y="2870199"/>
                  </a:moveTo>
                  <a:lnTo>
                    <a:pt x="2055591" y="2870199"/>
                  </a:lnTo>
                  <a:lnTo>
                    <a:pt x="2053735" y="2857499"/>
                  </a:lnTo>
                  <a:lnTo>
                    <a:pt x="2473497" y="2857499"/>
                  </a:lnTo>
                  <a:lnTo>
                    <a:pt x="2471184" y="2870199"/>
                  </a:lnTo>
                  <a:close/>
                </a:path>
                <a:path w="4968875" h="3987800">
                  <a:moveTo>
                    <a:pt x="2453406" y="2882899"/>
                  </a:moveTo>
                  <a:lnTo>
                    <a:pt x="2066225" y="2882899"/>
                  </a:lnTo>
                  <a:lnTo>
                    <a:pt x="2062251" y="2870199"/>
                  </a:lnTo>
                  <a:lnTo>
                    <a:pt x="2456259" y="2870199"/>
                  </a:lnTo>
                  <a:lnTo>
                    <a:pt x="2453406" y="2882899"/>
                  </a:lnTo>
                  <a:close/>
                </a:path>
                <a:path w="4968875" h="3987800">
                  <a:moveTo>
                    <a:pt x="2443354" y="2895599"/>
                  </a:moveTo>
                  <a:lnTo>
                    <a:pt x="2077925" y="2895599"/>
                  </a:lnTo>
                  <a:lnTo>
                    <a:pt x="2072359" y="2882899"/>
                  </a:lnTo>
                  <a:lnTo>
                    <a:pt x="2447092" y="2882899"/>
                  </a:lnTo>
                  <a:lnTo>
                    <a:pt x="2443354" y="2895599"/>
                  </a:lnTo>
                  <a:close/>
                </a:path>
                <a:path w="4968875" h="3987800">
                  <a:moveTo>
                    <a:pt x="2421365" y="2908299"/>
                  </a:moveTo>
                  <a:lnTo>
                    <a:pt x="2088116" y="2908299"/>
                  </a:lnTo>
                  <a:lnTo>
                    <a:pt x="2086912" y="2895599"/>
                  </a:lnTo>
                  <a:lnTo>
                    <a:pt x="2424204" y="2895599"/>
                  </a:lnTo>
                  <a:lnTo>
                    <a:pt x="2421365" y="2908299"/>
                  </a:lnTo>
                  <a:close/>
                </a:path>
                <a:path w="4968875" h="3987800">
                  <a:moveTo>
                    <a:pt x="2413929" y="2920999"/>
                  </a:moveTo>
                  <a:lnTo>
                    <a:pt x="2101312" y="2920999"/>
                  </a:lnTo>
                  <a:lnTo>
                    <a:pt x="2096023" y="2908299"/>
                  </a:lnTo>
                  <a:lnTo>
                    <a:pt x="2417543" y="2908299"/>
                  </a:lnTo>
                  <a:lnTo>
                    <a:pt x="2413929" y="2920999"/>
                  </a:lnTo>
                  <a:close/>
                </a:path>
                <a:path w="4968875" h="3987800">
                  <a:moveTo>
                    <a:pt x="2393270" y="2933699"/>
                  </a:moveTo>
                  <a:lnTo>
                    <a:pt x="2114605" y="2933699"/>
                  </a:lnTo>
                  <a:lnTo>
                    <a:pt x="2107848" y="2920999"/>
                  </a:lnTo>
                  <a:lnTo>
                    <a:pt x="2396136" y="2920999"/>
                  </a:lnTo>
                  <a:lnTo>
                    <a:pt x="2393270" y="2933699"/>
                  </a:lnTo>
                  <a:close/>
                </a:path>
                <a:path w="4968875" h="3987800">
                  <a:moveTo>
                    <a:pt x="2379354" y="2946399"/>
                  </a:moveTo>
                  <a:lnTo>
                    <a:pt x="2136995" y="2946399"/>
                  </a:lnTo>
                  <a:lnTo>
                    <a:pt x="2129767" y="2933699"/>
                  </a:lnTo>
                  <a:lnTo>
                    <a:pt x="2381307" y="2933699"/>
                  </a:lnTo>
                  <a:lnTo>
                    <a:pt x="2379354" y="2946399"/>
                  </a:lnTo>
                  <a:close/>
                </a:path>
                <a:path w="4968875" h="3987800">
                  <a:moveTo>
                    <a:pt x="2358737" y="2959099"/>
                  </a:moveTo>
                  <a:lnTo>
                    <a:pt x="2160257" y="2959099"/>
                  </a:lnTo>
                  <a:lnTo>
                    <a:pt x="2152974" y="2946399"/>
                  </a:lnTo>
                  <a:lnTo>
                    <a:pt x="2373774" y="2946399"/>
                  </a:lnTo>
                  <a:lnTo>
                    <a:pt x="2358737" y="2959099"/>
                  </a:lnTo>
                  <a:close/>
                </a:path>
                <a:path w="4968875" h="3987800">
                  <a:moveTo>
                    <a:pt x="2185832" y="2971799"/>
                  </a:moveTo>
                  <a:lnTo>
                    <a:pt x="2173730" y="2959099"/>
                  </a:lnTo>
                  <a:lnTo>
                    <a:pt x="2190775" y="2959099"/>
                  </a:lnTo>
                  <a:lnTo>
                    <a:pt x="2185832" y="2971799"/>
                  </a:lnTo>
                  <a:close/>
                </a:path>
                <a:path w="4968875" h="3987800">
                  <a:moveTo>
                    <a:pt x="2347992" y="2971799"/>
                  </a:moveTo>
                  <a:lnTo>
                    <a:pt x="2205148" y="2971799"/>
                  </a:lnTo>
                  <a:lnTo>
                    <a:pt x="2202614" y="2959099"/>
                  </a:lnTo>
                  <a:lnTo>
                    <a:pt x="2351702" y="2959099"/>
                  </a:lnTo>
                  <a:lnTo>
                    <a:pt x="2347992" y="2971799"/>
                  </a:lnTo>
                  <a:close/>
                </a:path>
                <a:path w="4968875" h="3987800">
                  <a:moveTo>
                    <a:pt x="2343907" y="2984499"/>
                  </a:moveTo>
                  <a:lnTo>
                    <a:pt x="2200385" y="2984499"/>
                  </a:lnTo>
                  <a:lnTo>
                    <a:pt x="2201409" y="2971799"/>
                  </a:lnTo>
                  <a:lnTo>
                    <a:pt x="2341387" y="2971799"/>
                  </a:lnTo>
                  <a:lnTo>
                    <a:pt x="2343907" y="2984499"/>
                  </a:lnTo>
                  <a:close/>
                </a:path>
                <a:path w="4968875" h="3987800">
                  <a:moveTo>
                    <a:pt x="1354056" y="2997199"/>
                  </a:moveTo>
                  <a:lnTo>
                    <a:pt x="1077733" y="2997199"/>
                  </a:lnTo>
                  <a:lnTo>
                    <a:pt x="1080502" y="2984499"/>
                  </a:lnTo>
                  <a:lnTo>
                    <a:pt x="1347049" y="2984499"/>
                  </a:lnTo>
                  <a:lnTo>
                    <a:pt x="1354056" y="2997199"/>
                  </a:lnTo>
                  <a:close/>
                </a:path>
                <a:path w="4968875" h="3987800">
                  <a:moveTo>
                    <a:pt x="1390652" y="2997199"/>
                  </a:moveTo>
                  <a:lnTo>
                    <a:pt x="1354056" y="2997199"/>
                  </a:lnTo>
                  <a:lnTo>
                    <a:pt x="1357614" y="2984499"/>
                  </a:lnTo>
                  <a:lnTo>
                    <a:pt x="1383826" y="2984499"/>
                  </a:lnTo>
                  <a:lnTo>
                    <a:pt x="1390652" y="2997199"/>
                  </a:lnTo>
                  <a:close/>
                </a:path>
                <a:path w="4968875" h="3987800">
                  <a:moveTo>
                    <a:pt x="2342093" y="2997199"/>
                  </a:moveTo>
                  <a:lnTo>
                    <a:pt x="2202517" y="2997199"/>
                  </a:lnTo>
                  <a:lnTo>
                    <a:pt x="2204345" y="2984499"/>
                  </a:lnTo>
                  <a:lnTo>
                    <a:pt x="2343630" y="2984499"/>
                  </a:lnTo>
                  <a:lnTo>
                    <a:pt x="2342093" y="2997199"/>
                  </a:lnTo>
                  <a:close/>
                </a:path>
                <a:path w="4968875" h="3987800">
                  <a:moveTo>
                    <a:pt x="1455205" y="3009899"/>
                  </a:moveTo>
                  <a:lnTo>
                    <a:pt x="981832" y="3009899"/>
                  </a:lnTo>
                  <a:lnTo>
                    <a:pt x="988173" y="2997199"/>
                  </a:lnTo>
                  <a:lnTo>
                    <a:pt x="1445415" y="2997199"/>
                  </a:lnTo>
                  <a:lnTo>
                    <a:pt x="1455205" y="3009899"/>
                  </a:lnTo>
                  <a:close/>
                </a:path>
                <a:path w="4968875" h="3987800">
                  <a:moveTo>
                    <a:pt x="2342467" y="3022599"/>
                  </a:moveTo>
                  <a:lnTo>
                    <a:pt x="2198474" y="3022599"/>
                  </a:lnTo>
                  <a:lnTo>
                    <a:pt x="2198654" y="3009899"/>
                  </a:lnTo>
                  <a:lnTo>
                    <a:pt x="2200219" y="2997199"/>
                  </a:lnTo>
                  <a:lnTo>
                    <a:pt x="2345846" y="2997199"/>
                  </a:lnTo>
                  <a:lnTo>
                    <a:pt x="2345569" y="3009899"/>
                  </a:lnTo>
                  <a:lnTo>
                    <a:pt x="2342467" y="3022599"/>
                  </a:lnTo>
                  <a:close/>
                </a:path>
                <a:path w="4968875" h="3987800">
                  <a:moveTo>
                    <a:pt x="1499736" y="3022599"/>
                  </a:moveTo>
                  <a:lnTo>
                    <a:pt x="932857" y="3022599"/>
                  </a:lnTo>
                  <a:lnTo>
                    <a:pt x="939226" y="3009899"/>
                  </a:lnTo>
                  <a:lnTo>
                    <a:pt x="1493865" y="3009899"/>
                  </a:lnTo>
                  <a:lnTo>
                    <a:pt x="1499736" y="3022599"/>
                  </a:lnTo>
                  <a:close/>
                </a:path>
                <a:path w="4968875" h="3987800">
                  <a:moveTo>
                    <a:pt x="1521059" y="3022599"/>
                  </a:moveTo>
                  <a:lnTo>
                    <a:pt x="1501951" y="3022599"/>
                  </a:lnTo>
                  <a:lnTo>
                    <a:pt x="1511270" y="3009899"/>
                  </a:lnTo>
                  <a:lnTo>
                    <a:pt x="1521059" y="3022599"/>
                  </a:lnTo>
                  <a:close/>
                </a:path>
                <a:path w="4968875" h="3987800">
                  <a:moveTo>
                    <a:pt x="1549735" y="3035299"/>
                  </a:moveTo>
                  <a:lnTo>
                    <a:pt x="884837" y="3035299"/>
                  </a:lnTo>
                  <a:lnTo>
                    <a:pt x="891109" y="3022599"/>
                  </a:lnTo>
                  <a:lnTo>
                    <a:pt x="1548808" y="3022599"/>
                  </a:lnTo>
                  <a:lnTo>
                    <a:pt x="1549735" y="3035299"/>
                  </a:lnTo>
                  <a:close/>
                </a:path>
                <a:path w="4968875" h="3987800">
                  <a:moveTo>
                    <a:pt x="2342730" y="3035299"/>
                  </a:moveTo>
                  <a:lnTo>
                    <a:pt x="2197671" y="3035299"/>
                  </a:lnTo>
                  <a:lnTo>
                    <a:pt x="2198017" y="3022599"/>
                  </a:lnTo>
                  <a:lnTo>
                    <a:pt x="2342813" y="3022599"/>
                  </a:lnTo>
                  <a:lnTo>
                    <a:pt x="2342730" y="3035299"/>
                  </a:lnTo>
                  <a:close/>
                </a:path>
                <a:path w="4968875" h="3987800">
                  <a:moveTo>
                    <a:pt x="1600289" y="3047999"/>
                  </a:moveTo>
                  <a:lnTo>
                    <a:pt x="848365" y="3047999"/>
                  </a:lnTo>
                  <a:lnTo>
                    <a:pt x="854513" y="3035299"/>
                  </a:lnTo>
                  <a:lnTo>
                    <a:pt x="1592382" y="3035299"/>
                  </a:lnTo>
                  <a:lnTo>
                    <a:pt x="1600289" y="3047999"/>
                  </a:lnTo>
                  <a:close/>
                </a:path>
                <a:path w="4968875" h="3987800">
                  <a:moveTo>
                    <a:pt x="2341609" y="3047999"/>
                  </a:moveTo>
                  <a:lnTo>
                    <a:pt x="2197034" y="3047999"/>
                  </a:lnTo>
                  <a:lnTo>
                    <a:pt x="2197463" y="3035299"/>
                  </a:lnTo>
                  <a:lnTo>
                    <a:pt x="2342315" y="3035299"/>
                  </a:lnTo>
                  <a:lnTo>
                    <a:pt x="2341609" y="3047999"/>
                  </a:lnTo>
                  <a:close/>
                </a:path>
                <a:path w="4968875" h="3987800">
                  <a:moveTo>
                    <a:pt x="1626099" y="3060699"/>
                  </a:moveTo>
                  <a:lnTo>
                    <a:pt x="801051" y="3060699"/>
                  </a:lnTo>
                  <a:lnTo>
                    <a:pt x="801702" y="3047999"/>
                  </a:lnTo>
                  <a:lnTo>
                    <a:pt x="1622208" y="3047999"/>
                  </a:lnTo>
                  <a:lnTo>
                    <a:pt x="1626099" y="3060699"/>
                  </a:lnTo>
                  <a:close/>
                </a:path>
                <a:path w="4968875" h="3987800">
                  <a:moveTo>
                    <a:pt x="2341484" y="3060699"/>
                  </a:moveTo>
                  <a:lnTo>
                    <a:pt x="2198058" y="3060699"/>
                  </a:lnTo>
                  <a:lnTo>
                    <a:pt x="2198377" y="3047999"/>
                  </a:lnTo>
                  <a:lnTo>
                    <a:pt x="2341304" y="3047999"/>
                  </a:lnTo>
                  <a:lnTo>
                    <a:pt x="2341484" y="3060699"/>
                  </a:lnTo>
                  <a:close/>
                </a:path>
                <a:path w="4968875" h="3987800">
                  <a:moveTo>
                    <a:pt x="1663194" y="3073399"/>
                  </a:moveTo>
                  <a:lnTo>
                    <a:pt x="756313" y="3073399"/>
                  </a:lnTo>
                  <a:lnTo>
                    <a:pt x="759663" y="3060699"/>
                  </a:lnTo>
                  <a:lnTo>
                    <a:pt x="1655315" y="3060699"/>
                  </a:lnTo>
                  <a:lnTo>
                    <a:pt x="1663194" y="3073399"/>
                  </a:lnTo>
                  <a:close/>
                </a:path>
                <a:path w="4968875" h="3987800">
                  <a:moveTo>
                    <a:pt x="2343076" y="3086099"/>
                  </a:moveTo>
                  <a:lnTo>
                    <a:pt x="2196992" y="3086099"/>
                  </a:lnTo>
                  <a:lnTo>
                    <a:pt x="2197241" y="3073399"/>
                  </a:lnTo>
                  <a:lnTo>
                    <a:pt x="2196411" y="3073399"/>
                  </a:lnTo>
                  <a:lnTo>
                    <a:pt x="2196785" y="3060699"/>
                  </a:lnTo>
                  <a:lnTo>
                    <a:pt x="2343104" y="3060699"/>
                  </a:lnTo>
                  <a:lnTo>
                    <a:pt x="2343076" y="3086099"/>
                  </a:lnTo>
                  <a:close/>
                </a:path>
                <a:path w="4968875" h="3987800">
                  <a:moveTo>
                    <a:pt x="1207976" y="3086099"/>
                  </a:moveTo>
                  <a:lnTo>
                    <a:pt x="713236" y="3086099"/>
                  </a:lnTo>
                  <a:lnTo>
                    <a:pt x="723081" y="3073399"/>
                  </a:lnTo>
                  <a:lnTo>
                    <a:pt x="1215633" y="3073399"/>
                  </a:lnTo>
                  <a:lnTo>
                    <a:pt x="1207976" y="3086099"/>
                  </a:lnTo>
                  <a:close/>
                </a:path>
                <a:path w="4968875" h="3987800">
                  <a:moveTo>
                    <a:pt x="1682178" y="3086099"/>
                  </a:moveTo>
                  <a:lnTo>
                    <a:pt x="1280754" y="3086099"/>
                  </a:lnTo>
                  <a:lnTo>
                    <a:pt x="1266561" y="3073399"/>
                  </a:lnTo>
                  <a:lnTo>
                    <a:pt x="1676736" y="3073399"/>
                  </a:lnTo>
                  <a:lnTo>
                    <a:pt x="1682178" y="3086099"/>
                  </a:lnTo>
                  <a:close/>
                </a:path>
                <a:path w="4968875" h="3987800">
                  <a:moveTo>
                    <a:pt x="1167904" y="3098799"/>
                  </a:moveTo>
                  <a:lnTo>
                    <a:pt x="679935" y="3098799"/>
                  </a:lnTo>
                  <a:lnTo>
                    <a:pt x="683189" y="3086099"/>
                  </a:lnTo>
                  <a:lnTo>
                    <a:pt x="1170936" y="3086099"/>
                  </a:lnTo>
                  <a:lnTo>
                    <a:pt x="1167904" y="3098799"/>
                  </a:lnTo>
                  <a:close/>
                </a:path>
                <a:path w="4968875" h="3987800">
                  <a:moveTo>
                    <a:pt x="1724534" y="3098799"/>
                  </a:moveTo>
                  <a:lnTo>
                    <a:pt x="1329369" y="3098799"/>
                  </a:lnTo>
                  <a:lnTo>
                    <a:pt x="1322224" y="3086099"/>
                  </a:lnTo>
                  <a:lnTo>
                    <a:pt x="1715244" y="3086099"/>
                  </a:lnTo>
                  <a:lnTo>
                    <a:pt x="1724534" y="3098799"/>
                  </a:lnTo>
                  <a:close/>
                </a:path>
                <a:path w="4968875" h="3987800">
                  <a:moveTo>
                    <a:pt x="2344420" y="3098799"/>
                  </a:moveTo>
                  <a:lnTo>
                    <a:pt x="2197408" y="3098799"/>
                  </a:lnTo>
                  <a:lnTo>
                    <a:pt x="2197643" y="3086099"/>
                  </a:lnTo>
                  <a:lnTo>
                    <a:pt x="2344350" y="3086099"/>
                  </a:lnTo>
                  <a:lnTo>
                    <a:pt x="2344420" y="3098799"/>
                  </a:lnTo>
                  <a:close/>
                </a:path>
                <a:path w="4968875" h="3987800">
                  <a:moveTo>
                    <a:pt x="1142828" y="3111499"/>
                  </a:moveTo>
                  <a:lnTo>
                    <a:pt x="637717" y="3111499"/>
                  </a:lnTo>
                  <a:lnTo>
                    <a:pt x="643795" y="3098799"/>
                  </a:lnTo>
                  <a:lnTo>
                    <a:pt x="1148491" y="3098799"/>
                  </a:lnTo>
                  <a:lnTo>
                    <a:pt x="1142828" y="3111499"/>
                  </a:lnTo>
                  <a:close/>
                </a:path>
                <a:path w="4968875" h="3987800">
                  <a:moveTo>
                    <a:pt x="1767708" y="3124199"/>
                  </a:moveTo>
                  <a:lnTo>
                    <a:pt x="1357851" y="3124199"/>
                  </a:lnTo>
                  <a:lnTo>
                    <a:pt x="1354182" y="3111499"/>
                  </a:lnTo>
                  <a:lnTo>
                    <a:pt x="1347245" y="3098799"/>
                  </a:lnTo>
                  <a:lnTo>
                    <a:pt x="1736221" y="3098799"/>
                  </a:lnTo>
                  <a:lnTo>
                    <a:pt x="1738284" y="3111499"/>
                  </a:lnTo>
                  <a:lnTo>
                    <a:pt x="1762087" y="3111499"/>
                  </a:lnTo>
                  <a:lnTo>
                    <a:pt x="1767708" y="3124199"/>
                  </a:lnTo>
                  <a:close/>
                </a:path>
                <a:path w="4968875" h="3987800">
                  <a:moveTo>
                    <a:pt x="2340556" y="3111499"/>
                  </a:moveTo>
                  <a:lnTo>
                    <a:pt x="2197546" y="3111499"/>
                  </a:lnTo>
                  <a:lnTo>
                    <a:pt x="2197934" y="3098799"/>
                  </a:lnTo>
                  <a:lnTo>
                    <a:pt x="2342356" y="3098799"/>
                  </a:lnTo>
                  <a:lnTo>
                    <a:pt x="2340556" y="3111499"/>
                  </a:lnTo>
                  <a:close/>
                </a:path>
                <a:path w="4968875" h="3987800">
                  <a:moveTo>
                    <a:pt x="526197" y="3124199"/>
                  </a:moveTo>
                  <a:lnTo>
                    <a:pt x="503516" y="3124199"/>
                  </a:lnTo>
                  <a:lnTo>
                    <a:pt x="506396" y="3111499"/>
                  </a:lnTo>
                  <a:lnTo>
                    <a:pt x="524313" y="3111499"/>
                  </a:lnTo>
                  <a:lnTo>
                    <a:pt x="526197" y="3124199"/>
                  </a:lnTo>
                  <a:close/>
                </a:path>
                <a:path w="4968875" h="3987800">
                  <a:moveTo>
                    <a:pt x="1022889" y="3124199"/>
                  </a:moveTo>
                  <a:lnTo>
                    <a:pt x="538312" y="3124199"/>
                  </a:lnTo>
                  <a:lnTo>
                    <a:pt x="545873" y="3111499"/>
                  </a:lnTo>
                  <a:lnTo>
                    <a:pt x="1030158" y="3111499"/>
                  </a:lnTo>
                  <a:lnTo>
                    <a:pt x="1022889" y="3124199"/>
                  </a:lnTo>
                  <a:close/>
                </a:path>
                <a:path w="4968875" h="3987800">
                  <a:moveTo>
                    <a:pt x="1122764" y="3124199"/>
                  </a:moveTo>
                  <a:lnTo>
                    <a:pt x="1116187" y="3124199"/>
                  </a:lnTo>
                  <a:lnTo>
                    <a:pt x="1109389" y="3111499"/>
                  </a:lnTo>
                  <a:lnTo>
                    <a:pt x="1124841" y="3111499"/>
                  </a:lnTo>
                  <a:lnTo>
                    <a:pt x="1122764" y="3124199"/>
                  </a:lnTo>
                  <a:close/>
                </a:path>
                <a:path w="4968875" h="3987800">
                  <a:moveTo>
                    <a:pt x="2345375" y="3136899"/>
                  </a:moveTo>
                  <a:lnTo>
                    <a:pt x="2192921" y="3136899"/>
                  </a:lnTo>
                  <a:lnTo>
                    <a:pt x="2192714" y="3124199"/>
                  </a:lnTo>
                  <a:lnTo>
                    <a:pt x="2193005" y="3124199"/>
                  </a:lnTo>
                  <a:lnTo>
                    <a:pt x="2195165" y="3111499"/>
                  </a:lnTo>
                  <a:lnTo>
                    <a:pt x="2344918" y="3111499"/>
                  </a:lnTo>
                  <a:lnTo>
                    <a:pt x="2345015" y="3124199"/>
                  </a:lnTo>
                  <a:lnTo>
                    <a:pt x="2345375" y="3136899"/>
                  </a:lnTo>
                  <a:close/>
                </a:path>
                <a:path w="4968875" h="3987800">
                  <a:moveTo>
                    <a:pt x="989809" y="3136899"/>
                  </a:moveTo>
                  <a:lnTo>
                    <a:pt x="500580" y="3136899"/>
                  </a:lnTo>
                  <a:lnTo>
                    <a:pt x="499403" y="3124199"/>
                  </a:lnTo>
                  <a:lnTo>
                    <a:pt x="998533" y="3124199"/>
                  </a:lnTo>
                  <a:lnTo>
                    <a:pt x="989809" y="3136899"/>
                  </a:lnTo>
                  <a:close/>
                </a:path>
                <a:path w="4968875" h="3987800">
                  <a:moveTo>
                    <a:pt x="1795138" y="3136899"/>
                  </a:moveTo>
                  <a:lnTo>
                    <a:pt x="1375797" y="3136899"/>
                  </a:lnTo>
                  <a:lnTo>
                    <a:pt x="1371947" y="3124199"/>
                  </a:lnTo>
                  <a:lnTo>
                    <a:pt x="1788783" y="3124199"/>
                  </a:lnTo>
                  <a:lnTo>
                    <a:pt x="1795138" y="3136899"/>
                  </a:lnTo>
                  <a:close/>
                </a:path>
                <a:path w="4968875" h="3987800">
                  <a:moveTo>
                    <a:pt x="978497" y="3149599"/>
                  </a:moveTo>
                  <a:lnTo>
                    <a:pt x="503059" y="3149599"/>
                  </a:lnTo>
                  <a:lnTo>
                    <a:pt x="501314" y="3136899"/>
                  </a:lnTo>
                  <a:lnTo>
                    <a:pt x="986112" y="3136899"/>
                  </a:lnTo>
                  <a:lnTo>
                    <a:pt x="978497" y="3149599"/>
                  </a:lnTo>
                  <a:close/>
                </a:path>
                <a:path w="4968875" h="3987800">
                  <a:moveTo>
                    <a:pt x="1432692" y="3149599"/>
                  </a:moveTo>
                  <a:lnTo>
                    <a:pt x="1380518" y="3149599"/>
                  </a:lnTo>
                  <a:lnTo>
                    <a:pt x="1379646" y="3136899"/>
                  </a:lnTo>
                  <a:lnTo>
                    <a:pt x="1440834" y="3136899"/>
                  </a:lnTo>
                  <a:lnTo>
                    <a:pt x="1432692" y="3149599"/>
                  </a:lnTo>
                  <a:close/>
                </a:path>
                <a:path w="4968875" h="3987800">
                  <a:moveTo>
                    <a:pt x="1814690" y="3149599"/>
                  </a:moveTo>
                  <a:lnTo>
                    <a:pt x="1564788" y="3149599"/>
                  </a:lnTo>
                  <a:lnTo>
                    <a:pt x="1563625" y="3136899"/>
                  </a:lnTo>
                  <a:lnTo>
                    <a:pt x="1806520" y="3136899"/>
                  </a:lnTo>
                  <a:lnTo>
                    <a:pt x="1814690" y="3149599"/>
                  </a:lnTo>
                  <a:close/>
                </a:path>
                <a:path w="4968875" h="3987800">
                  <a:moveTo>
                    <a:pt x="2342509" y="3162299"/>
                  </a:moveTo>
                  <a:lnTo>
                    <a:pt x="2188933" y="3162299"/>
                  </a:lnTo>
                  <a:lnTo>
                    <a:pt x="2189321" y="3149599"/>
                  </a:lnTo>
                  <a:lnTo>
                    <a:pt x="2192395" y="3136899"/>
                  </a:lnTo>
                  <a:lnTo>
                    <a:pt x="2345513" y="3136899"/>
                  </a:lnTo>
                  <a:lnTo>
                    <a:pt x="2340307" y="3149599"/>
                  </a:lnTo>
                  <a:lnTo>
                    <a:pt x="2342357" y="3149599"/>
                  </a:lnTo>
                  <a:lnTo>
                    <a:pt x="2342509" y="3162299"/>
                  </a:lnTo>
                  <a:close/>
                </a:path>
                <a:path w="4968875" h="3987800">
                  <a:moveTo>
                    <a:pt x="968292" y="3162299"/>
                  </a:moveTo>
                  <a:lnTo>
                    <a:pt x="506562" y="3162299"/>
                  </a:lnTo>
                  <a:lnTo>
                    <a:pt x="505870" y="3149599"/>
                  </a:lnTo>
                  <a:lnTo>
                    <a:pt x="971781" y="3149599"/>
                  </a:lnTo>
                  <a:lnTo>
                    <a:pt x="968292" y="3162299"/>
                  </a:lnTo>
                  <a:close/>
                </a:path>
                <a:path w="4968875" h="3987800">
                  <a:moveTo>
                    <a:pt x="1413861" y="3162299"/>
                  </a:moveTo>
                  <a:lnTo>
                    <a:pt x="1397439" y="3162299"/>
                  </a:lnTo>
                  <a:lnTo>
                    <a:pt x="1393589" y="3149599"/>
                  </a:lnTo>
                  <a:lnTo>
                    <a:pt x="1419787" y="3149599"/>
                  </a:lnTo>
                  <a:lnTo>
                    <a:pt x="1413861" y="3162299"/>
                  </a:lnTo>
                  <a:close/>
                </a:path>
                <a:path w="4968875" h="3987800">
                  <a:moveTo>
                    <a:pt x="1826224" y="3162299"/>
                  </a:moveTo>
                  <a:lnTo>
                    <a:pt x="1587981" y="3162299"/>
                  </a:lnTo>
                  <a:lnTo>
                    <a:pt x="1583440" y="3149599"/>
                  </a:lnTo>
                  <a:lnTo>
                    <a:pt x="1824548" y="3149599"/>
                  </a:lnTo>
                  <a:lnTo>
                    <a:pt x="1826224" y="3162299"/>
                  </a:lnTo>
                  <a:close/>
                </a:path>
                <a:path w="4968875" h="3987800">
                  <a:moveTo>
                    <a:pt x="944739" y="3187699"/>
                  </a:moveTo>
                  <a:lnTo>
                    <a:pt x="513222" y="3187699"/>
                  </a:lnTo>
                  <a:lnTo>
                    <a:pt x="507282" y="3174999"/>
                  </a:lnTo>
                  <a:lnTo>
                    <a:pt x="505122" y="3162299"/>
                  </a:lnTo>
                  <a:lnTo>
                    <a:pt x="964705" y="3162299"/>
                  </a:lnTo>
                  <a:lnTo>
                    <a:pt x="961161" y="3174999"/>
                  </a:lnTo>
                  <a:lnTo>
                    <a:pt x="946109" y="3174999"/>
                  </a:lnTo>
                  <a:lnTo>
                    <a:pt x="944739" y="3187699"/>
                  </a:lnTo>
                  <a:close/>
                </a:path>
                <a:path w="4968875" h="3987800">
                  <a:moveTo>
                    <a:pt x="1854069" y="3174999"/>
                  </a:moveTo>
                  <a:lnTo>
                    <a:pt x="1603503" y="3174999"/>
                  </a:lnTo>
                  <a:lnTo>
                    <a:pt x="1601302" y="3162299"/>
                  </a:lnTo>
                  <a:lnTo>
                    <a:pt x="1849168" y="3162299"/>
                  </a:lnTo>
                  <a:lnTo>
                    <a:pt x="1854069" y="3174999"/>
                  </a:lnTo>
                  <a:close/>
                </a:path>
                <a:path w="4968875" h="3987800">
                  <a:moveTo>
                    <a:pt x="2342606" y="3200399"/>
                  </a:moveTo>
                  <a:lnTo>
                    <a:pt x="2188324" y="3200399"/>
                  </a:lnTo>
                  <a:lnTo>
                    <a:pt x="2188504" y="3187699"/>
                  </a:lnTo>
                  <a:lnTo>
                    <a:pt x="2189141" y="3174999"/>
                  </a:lnTo>
                  <a:lnTo>
                    <a:pt x="2191454" y="3174999"/>
                  </a:lnTo>
                  <a:lnTo>
                    <a:pt x="2192977" y="3162299"/>
                  </a:lnTo>
                  <a:lnTo>
                    <a:pt x="2344434" y="3162299"/>
                  </a:lnTo>
                  <a:lnTo>
                    <a:pt x="2347272" y="3174999"/>
                  </a:lnTo>
                  <a:lnTo>
                    <a:pt x="2347674" y="3187699"/>
                  </a:lnTo>
                  <a:lnTo>
                    <a:pt x="2342606" y="3200399"/>
                  </a:lnTo>
                  <a:close/>
                </a:path>
                <a:path w="4968875" h="3987800">
                  <a:moveTo>
                    <a:pt x="1872651" y="3187699"/>
                  </a:moveTo>
                  <a:lnTo>
                    <a:pt x="1618693" y="3187699"/>
                  </a:lnTo>
                  <a:lnTo>
                    <a:pt x="1616034" y="3174999"/>
                  </a:lnTo>
                  <a:lnTo>
                    <a:pt x="1866033" y="3174999"/>
                  </a:lnTo>
                  <a:lnTo>
                    <a:pt x="1872651" y="3187699"/>
                  </a:lnTo>
                  <a:close/>
                </a:path>
                <a:path w="4968875" h="3987800">
                  <a:moveTo>
                    <a:pt x="939394" y="3200399"/>
                  </a:moveTo>
                  <a:lnTo>
                    <a:pt x="515992" y="3200399"/>
                  </a:lnTo>
                  <a:lnTo>
                    <a:pt x="514081" y="3187699"/>
                  </a:lnTo>
                  <a:lnTo>
                    <a:pt x="942329" y="3187699"/>
                  </a:lnTo>
                  <a:lnTo>
                    <a:pt x="939394" y="3200399"/>
                  </a:lnTo>
                  <a:close/>
                </a:path>
                <a:path w="4968875" h="3987800">
                  <a:moveTo>
                    <a:pt x="1886498" y="3200399"/>
                  </a:moveTo>
                  <a:lnTo>
                    <a:pt x="1631418" y="3200399"/>
                  </a:lnTo>
                  <a:lnTo>
                    <a:pt x="1626308" y="3187699"/>
                  </a:lnTo>
                  <a:lnTo>
                    <a:pt x="1882704" y="3187699"/>
                  </a:lnTo>
                  <a:lnTo>
                    <a:pt x="1886498" y="3200399"/>
                  </a:lnTo>
                  <a:close/>
                </a:path>
                <a:path w="4968875" h="3987800">
                  <a:moveTo>
                    <a:pt x="932429" y="3213099"/>
                  </a:moveTo>
                  <a:lnTo>
                    <a:pt x="517805" y="3213099"/>
                  </a:lnTo>
                  <a:lnTo>
                    <a:pt x="516213" y="3200399"/>
                  </a:lnTo>
                  <a:lnTo>
                    <a:pt x="937884" y="3200399"/>
                  </a:lnTo>
                  <a:lnTo>
                    <a:pt x="932429" y="3213099"/>
                  </a:lnTo>
                  <a:close/>
                </a:path>
                <a:path w="4968875" h="3987800">
                  <a:moveTo>
                    <a:pt x="1917694" y="3225799"/>
                  </a:moveTo>
                  <a:lnTo>
                    <a:pt x="1645098" y="3225799"/>
                  </a:lnTo>
                  <a:lnTo>
                    <a:pt x="1640778" y="3213099"/>
                  </a:lnTo>
                  <a:lnTo>
                    <a:pt x="1636250" y="3200399"/>
                  </a:lnTo>
                  <a:lnTo>
                    <a:pt x="1895290" y="3200399"/>
                  </a:lnTo>
                  <a:lnTo>
                    <a:pt x="1899375" y="3213099"/>
                  </a:lnTo>
                  <a:lnTo>
                    <a:pt x="1914759" y="3213099"/>
                  </a:lnTo>
                  <a:lnTo>
                    <a:pt x="1917694" y="3225799"/>
                  </a:lnTo>
                  <a:close/>
                </a:path>
                <a:path w="4968875" h="3987800">
                  <a:moveTo>
                    <a:pt x="2344185" y="3213099"/>
                  </a:moveTo>
                  <a:lnTo>
                    <a:pt x="2191800" y="3213099"/>
                  </a:lnTo>
                  <a:lnTo>
                    <a:pt x="2191592" y="3200399"/>
                  </a:lnTo>
                  <a:lnTo>
                    <a:pt x="2343935" y="3200399"/>
                  </a:lnTo>
                  <a:lnTo>
                    <a:pt x="2344185" y="3213099"/>
                  </a:lnTo>
                  <a:close/>
                </a:path>
                <a:path w="4968875" h="3987800">
                  <a:moveTo>
                    <a:pt x="928358" y="3225799"/>
                  </a:moveTo>
                  <a:lnTo>
                    <a:pt x="522195" y="3225799"/>
                  </a:lnTo>
                  <a:lnTo>
                    <a:pt x="520686" y="3213099"/>
                  </a:lnTo>
                  <a:lnTo>
                    <a:pt x="930601" y="3213099"/>
                  </a:lnTo>
                  <a:lnTo>
                    <a:pt x="928358" y="3225799"/>
                  </a:lnTo>
                  <a:close/>
                </a:path>
                <a:path w="4968875" h="3987800">
                  <a:moveTo>
                    <a:pt x="2343700" y="3225799"/>
                  </a:moveTo>
                  <a:lnTo>
                    <a:pt x="2192825" y="3225799"/>
                  </a:lnTo>
                  <a:lnTo>
                    <a:pt x="2192312" y="3213099"/>
                  </a:lnTo>
                  <a:lnTo>
                    <a:pt x="2343188" y="3213099"/>
                  </a:lnTo>
                  <a:lnTo>
                    <a:pt x="2343700" y="3225799"/>
                  </a:lnTo>
                  <a:close/>
                </a:path>
                <a:path w="4968875" h="3987800">
                  <a:moveTo>
                    <a:pt x="921144" y="3251199"/>
                  </a:moveTo>
                  <a:lnTo>
                    <a:pt x="527290" y="3251199"/>
                  </a:lnTo>
                  <a:lnTo>
                    <a:pt x="524396" y="3238499"/>
                  </a:lnTo>
                  <a:lnTo>
                    <a:pt x="526238" y="3225799"/>
                  </a:lnTo>
                  <a:lnTo>
                    <a:pt x="926156" y="3225799"/>
                  </a:lnTo>
                  <a:lnTo>
                    <a:pt x="925630" y="3238499"/>
                  </a:lnTo>
                  <a:lnTo>
                    <a:pt x="922487" y="3238499"/>
                  </a:lnTo>
                  <a:lnTo>
                    <a:pt x="921144" y="3251199"/>
                  </a:lnTo>
                  <a:close/>
                </a:path>
                <a:path w="4968875" h="3987800">
                  <a:moveTo>
                    <a:pt x="1667059" y="3238499"/>
                  </a:moveTo>
                  <a:lnTo>
                    <a:pt x="1644918" y="3238499"/>
                  </a:lnTo>
                  <a:lnTo>
                    <a:pt x="1643741" y="3225799"/>
                  </a:lnTo>
                  <a:lnTo>
                    <a:pt x="1670313" y="3225799"/>
                  </a:lnTo>
                  <a:lnTo>
                    <a:pt x="1667059" y="3238499"/>
                  </a:lnTo>
                  <a:close/>
                </a:path>
                <a:path w="4968875" h="3987800">
                  <a:moveTo>
                    <a:pt x="1936775" y="3238499"/>
                  </a:moveTo>
                  <a:lnTo>
                    <a:pt x="1748837" y="3238499"/>
                  </a:lnTo>
                  <a:lnTo>
                    <a:pt x="1744835" y="3225799"/>
                  </a:lnTo>
                  <a:lnTo>
                    <a:pt x="1927802" y="3225799"/>
                  </a:lnTo>
                  <a:lnTo>
                    <a:pt x="1936775" y="3238499"/>
                  </a:lnTo>
                  <a:close/>
                </a:path>
                <a:path w="4968875" h="3987800">
                  <a:moveTo>
                    <a:pt x="2346303" y="3263899"/>
                  </a:moveTo>
                  <a:lnTo>
                    <a:pt x="2187964" y="3263899"/>
                  </a:lnTo>
                  <a:lnTo>
                    <a:pt x="2187327" y="3251199"/>
                  </a:lnTo>
                  <a:lnTo>
                    <a:pt x="2192381" y="3238499"/>
                  </a:lnTo>
                  <a:lnTo>
                    <a:pt x="2192783" y="3225799"/>
                  </a:lnTo>
                  <a:lnTo>
                    <a:pt x="2345015" y="3225799"/>
                  </a:lnTo>
                  <a:lnTo>
                    <a:pt x="2347577" y="3238499"/>
                  </a:lnTo>
                  <a:lnTo>
                    <a:pt x="2348103" y="3251199"/>
                  </a:lnTo>
                  <a:lnTo>
                    <a:pt x="2345334" y="3251199"/>
                  </a:lnTo>
                  <a:lnTo>
                    <a:pt x="2346303" y="3263899"/>
                  </a:lnTo>
                  <a:close/>
                </a:path>
                <a:path w="4968875" h="3987800">
                  <a:moveTo>
                    <a:pt x="1949056" y="3251199"/>
                  </a:moveTo>
                  <a:lnTo>
                    <a:pt x="1781612" y="3251199"/>
                  </a:lnTo>
                  <a:lnTo>
                    <a:pt x="1776392" y="3238499"/>
                  </a:lnTo>
                  <a:lnTo>
                    <a:pt x="1943823" y="3238499"/>
                  </a:lnTo>
                  <a:lnTo>
                    <a:pt x="1949056" y="3251199"/>
                  </a:lnTo>
                  <a:close/>
                </a:path>
                <a:path w="4968875" h="3987800">
                  <a:moveTo>
                    <a:pt x="925824" y="3263899"/>
                  </a:moveTo>
                  <a:lnTo>
                    <a:pt x="537786" y="3263899"/>
                  </a:lnTo>
                  <a:lnTo>
                    <a:pt x="533369" y="3251199"/>
                  </a:lnTo>
                  <a:lnTo>
                    <a:pt x="923720" y="3251199"/>
                  </a:lnTo>
                  <a:lnTo>
                    <a:pt x="925824" y="3263899"/>
                  </a:lnTo>
                  <a:close/>
                </a:path>
                <a:path w="4968875" h="3987800">
                  <a:moveTo>
                    <a:pt x="1968082" y="3263899"/>
                  </a:moveTo>
                  <a:lnTo>
                    <a:pt x="1795347" y="3263899"/>
                  </a:lnTo>
                  <a:lnTo>
                    <a:pt x="1791138" y="3251199"/>
                  </a:lnTo>
                  <a:lnTo>
                    <a:pt x="1965340" y="3251199"/>
                  </a:lnTo>
                  <a:lnTo>
                    <a:pt x="1968082" y="3263899"/>
                  </a:lnTo>
                  <a:close/>
                </a:path>
                <a:path w="4968875" h="3987800">
                  <a:moveTo>
                    <a:pt x="921255" y="3276599"/>
                  </a:moveTo>
                  <a:lnTo>
                    <a:pt x="538465" y="3276599"/>
                  </a:lnTo>
                  <a:lnTo>
                    <a:pt x="538091" y="3263899"/>
                  </a:lnTo>
                  <a:lnTo>
                    <a:pt x="920618" y="3263899"/>
                  </a:lnTo>
                  <a:lnTo>
                    <a:pt x="921255" y="3276599"/>
                  </a:lnTo>
                  <a:close/>
                </a:path>
                <a:path w="4968875" h="3987800">
                  <a:moveTo>
                    <a:pt x="1977165" y="3276599"/>
                  </a:moveTo>
                  <a:lnTo>
                    <a:pt x="1806771" y="3276599"/>
                  </a:lnTo>
                  <a:lnTo>
                    <a:pt x="1802534" y="3263899"/>
                  </a:lnTo>
                  <a:lnTo>
                    <a:pt x="1974327" y="3263899"/>
                  </a:lnTo>
                  <a:lnTo>
                    <a:pt x="1977165" y="3276599"/>
                  </a:lnTo>
                  <a:close/>
                </a:path>
                <a:path w="4968875" h="3987800">
                  <a:moveTo>
                    <a:pt x="2353393" y="3301999"/>
                  </a:moveTo>
                  <a:lnTo>
                    <a:pt x="2190097" y="3301999"/>
                  </a:lnTo>
                  <a:lnTo>
                    <a:pt x="2190041" y="3289299"/>
                  </a:lnTo>
                  <a:lnTo>
                    <a:pt x="2188227" y="3276599"/>
                  </a:lnTo>
                  <a:lnTo>
                    <a:pt x="2188158" y="3263899"/>
                  </a:lnTo>
                  <a:lnTo>
                    <a:pt x="2347522" y="3263899"/>
                  </a:lnTo>
                  <a:lnTo>
                    <a:pt x="2348422" y="3276599"/>
                  </a:lnTo>
                  <a:lnTo>
                    <a:pt x="2349294" y="3276599"/>
                  </a:lnTo>
                  <a:lnTo>
                    <a:pt x="2352576" y="3289299"/>
                  </a:lnTo>
                  <a:lnTo>
                    <a:pt x="2353393" y="3301999"/>
                  </a:lnTo>
                  <a:close/>
                </a:path>
                <a:path w="4968875" h="3987800">
                  <a:moveTo>
                    <a:pt x="925949" y="3289299"/>
                  </a:moveTo>
                  <a:lnTo>
                    <a:pt x="543574" y="3289299"/>
                  </a:lnTo>
                  <a:lnTo>
                    <a:pt x="541234" y="3276599"/>
                  </a:lnTo>
                  <a:lnTo>
                    <a:pt x="921739" y="3276599"/>
                  </a:lnTo>
                  <a:lnTo>
                    <a:pt x="925949" y="3289299"/>
                  </a:lnTo>
                  <a:close/>
                </a:path>
                <a:path w="4968875" h="3987800">
                  <a:moveTo>
                    <a:pt x="1993532" y="3289299"/>
                  </a:moveTo>
                  <a:lnTo>
                    <a:pt x="1821877" y="3289299"/>
                  </a:lnTo>
                  <a:lnTo>
                    <a:pt x="1819011" y="3276599"/>
                  </a:lnTo>
                  <a:lnTo>
                    <a:pt x="1985708" y="3276599"/>
                  </a:lnTo>
                  <a:lnTo>
                    <a:pt x="1993532" y="3289299"/>
                  </a:lnTo>
                  <a:close/>
                </a:path>
                <a:path w="4968875" h="3987800">
                  <a:moveTo>
                    <a:pt x="928677" y="3301999"/>
                  </a:moveTo>
                  <a:lnTo>
                    <a:pt x="542439" y="3301999"/>
                  </a:lnTo>
                  <a:lnTo>
                    <a:pt x="544100" y="3289299"/>
                  </a:lnTo>
                  <a:lnTo>
                    <a:pt x="927957" y="3289299"/>
                  </a:lnTo>
                  <a:lnTo>
                    <a:pt x="928677" y="3301999"/>
                  </a:lnTo>
                  <a:close/>
                </a:path>
                <a:path w="4968875" h="3987800">
                  <a:moveTo>
                    <a:pt x="2004498" y="3301999"/>
                  </a:moveTo>
                  <a:lnTo>
                    <a:pt x="1824675" y="3301999"/>
                  </a:lnTo>
                  <a:lnTo>
                    <a:pt x="1825395" y="3289299"/>
                  </a:lnTo>
                  <a:lnTo>
                    <a:pt x="2003750" y="3289299"/>
                  </a:lnTo>
                  <a:lnTo>
                    <a:pt x="2004498" y="3301999"/>
                  </a:lnTo>
                  <a:close/>
                </a:path>
                <a:path w="4968875" h="3987800">
                  <a:moveTo>
                    <a:pt x="935545" y="3314699"/>
                  </a:moveTo>
                  <a:lnTo>
                    <a:pt x="552948" y="3314699"/>
                  </a:lnTo>
                  <a:lnTo>
                    <a:pt x="546773" y="3301999"/>
                  </a:lnTo>
                  <a:lnTo>
                    <a:pt x="931197" y="3301999"/>
                  </a:lnTo>
                  <a:lnTo>
                    <a:pt x="935545" y="3314699"/>
                  </a:lnTo>
                  <a:close/>
                </a:path>
                <a:path w="4968875" h="3987800">
                  <a:moveTo>
                    <a:pt x="2015755" y="3314699"/>
                  </a:moveTo>
                  <a:lnTo>
                    <a:pt x="1831293" y="3314699"/>
                  </a:lnTo>
                  <a:lnTo>
                    <a:pt x="1829493" y="3301999"/>
                  </a:lnTo>
                  <a:lnTo>
                    <a:pt x="2014661" y="3301999"/>
                  </a:lnTo>
                  <a:lnTo>
                    <a:pt x="2015755" y="3314699"/>
                  </a:lnTo>
                  <a:close/>
                </a:path>
                <a:path w="4968875" h="3987800">
                  <a:moveTo>
                    <a:pt x="2353337" y="3327399"/>
                  </a:moveTo>
                  <a:lnTo>
                    <a:pt x="2187826" y="3327399"/>
                  </a:lnTo>
                  <a:lnTo>
                    <a:pt x="2187535" y="3314699"/>
                  </a:lnTo>
                  <a:lnTo>
                    <a:pt x="2192409" y="3301999"/>
                  </a:lnTo>
                  <a:lnTo>
                    <a:pt x="2348976" y="3301999"/>
                  </a:lnTo>
                  <a:lnTo>
                    <a:pt x="2351731" y="3314699"/>
                  </a:lnTo>
                  <a:lnTo>
                    <a:pt x="2352216" y="3314699"/>
                  </a:lnTo>
                  <a:lnTo>
                    <a:pt x="2353337" y="3327399"/>
                  </a:lnTo>
                  <a:close/>
                </a:path>
                <a:path w="4968875" h="3987800">
                  <a:moveTo>
                    <a:pt x="945016" y="3327399"/>
                  </a:moveTo>
                  <a:lnTo>
                    <a:pt x="556147" y="3327399"/>
                  </a:lnTo>
                  <a:lnTo>
                    <a:pt x="555399" y="3314699"/>
                  </a:lnTo>
                  <a:lnTo>
                    <a:pt x="938937" y="3314699"/>
                  </a:lnTo>
                  <a:lnTo>
                    <a:pt x="945016" y="3327399"/>
                  </a:lnTo>
                  <a:close/>
                </a:path>
                <a:path w="4968875" h="3987800">
                  <a:moveTo>
                    <a:pt x="2041067" y="3340099"/>
                  </a:moveTo>
                  <a:lnTo>
                    <a:pt x="1838313" y="3340099"/>
                  </a:lnTo>
                  <a:lnTo>
                    <a:pt x="1839753" y="3327399"/>
                  </a:lnTo>
                  <a:lnTo>
                    <a:pt x="1836804" y="3314699"/>
                  </a:lnTo>
                  <a:lnTo>
                    <a:pt x="2031527" y="3314699"/>
                  </a:lnTo>
                  <a:lnTo>
                    <a:pt x="2038602" y="3327399"/>
                  </a:lnTo>
                  <a:lnTo>
                    <a:pt x="2041067" y="3340099"/>
                  </a:lnTo>
                  <a:close/>
                </a:path>
                <a:path w="4968875" h="3987800">
                  <a:moveTo>
                    <a:pt x="951579" y="3340099"/>
                  </a:moveTo>
                  <a:lnTo>
                    <a:pt x="559968" y="3340099"/>
                  </a:lnTo>
                  <a:lnTo>
                    <a:pt x="559193" y="3327399"/>
                  </a:lnTo>
                  <a:lnTo>
                    <a:pt x="949723" y="3327399"/>
                  </a:lnTo>
                  <a:lnTo>
                    <a:pt x="951579" y="3340099"/>
                  </a:lnTo>
                  <a:close/>
                </a:path>
                <a:path w="4968875" h="3987800">
                  <a:moveTo>
                    <a:pt x="2355151" y="3340099"/>
                  </a:moveTo>
                  <a:lnTo>
                    <a:pt x="2194514" y="3340099"/>
                  </a:lnTo>
                  <a:lnTo>
                    <a:pt x="2194514" y="3327399"/>
                  </a:lnTo>
                  <a:lnTo>
                    <a:pt x="2353988" y="3327399"/>
                  </a:lnTo>
                  <a:lnTo>
                    <a:pt x="2355151" y="3340099"/>
                  </a:lnTo>
                  <a:close/>
                </a:path>
                <a:path w="4968875" h="3987800">
                  <a:moveTo>
                    <a:pt x="963030" y="3352799"/>
                  </a:moveTo>
                  <a:lnTo>
                    <a:pt x="567570" y="3352799"/>
                  </a:lnTo>
                  <a:lnTo>
                    <a:pt x="562516" y="3340099"/>
                  </a:lnTo>
                  <a:lnTo>
                    <a:pt x="958170" y="3340099"/>
                  </a:lnTo>
                  <a:lnTo>
                    <a:pt x="963030" y="3352799"/>
                  </a:lnTo>
                  <a:close/>
                </a:path>
                <a:path w="4968875" h="3987800">
                  <a:moveTo>
                    <a:pt x="2066808" y="3365499"/>
                  </a:moveTo>
                  <a:lnTo>
                    <a:pt x="1841955" y="3365499"/>
                  </a:lnTo>
                  <a:lnTo>
                    <a:pt x="1843977" y="3352799"/>
                  </a:lnTo>
                  <a:lnTo>
                    <a:pt x="1842606" y="3340099"/>
                  </a:lnTo>
                  <a:lnTo>
                    <a:pt x="2051923" y="3340099"/>
                  </a:lnTo>
                  <a:lnTo>
                    <a:pt x="2057932" y="3352799"/>
                  </a:lnTo>
                  <a:lnTo>
                    <a:pt x="2066434" y="3352799"/>
                  </a:lnTo>
                  <a:lnTo>
                    <a:pt x="2066808" y="3365499"/>
                  </a:lnTo>
                  <a:close/>
                </a:path>
                <a:path w="4968875" h="3987800">
                  <a:moveTo>
                    <a:pt x="2355262" y="3365499"/>
                  </a:moveTo>
                  <a:lnTo>
                    <a:pt x="2193184" y="3365499"/>
                  </a:lnTo>
                  <a:lnTo>
                    <a:pt x="2194929" y="3352799"/>
                  </a:lnTo>
                  <a:lnTo>
                    <a:pt x="2194500" y="3340099"/>
                  </a:lnTo>
                  <a:lnTo>
                    <a:pt x="2355843" y="3340099"/>
                  </a:lnTo>
                  <a:lnTo>
                    <a:pt x="2357007" y="3352799"/>
                  </a:lnTo>
                  <a:lnTo>
                    <a:pt x="2357685" y="3352799"/>
                  </a:lnTo>
                  <a:lnTo>
                    <a:pt x="2355262" y="3365499"/>
                  </a:lnTo>
                  <a:close/>
                </a:path>
                <a:path w="4968875" h="3987800">
                  <a:moveTo>
                    <a:pt x="978330" y="3365499"/>
                  </a:moveTo>
                  <a:lnTo>
                    <a:pt x="576404" y="3365499"/>
                  </a:lnTo>
                  <a:lnTo>
                    <a:pt x="574673" y="3352799"/>
                  </a:lnTo>
                  <a:lnTo>
                    <a:pt x="969635" y="3352799"/>
                  </a:lnTo>
                  <a:lnTo>
                    <a:pt x="978330" y="3365499"/>
                  </a:lnTo>
                  <a:close/>
                </a:path>
                <a:path w="4968875" h="3987800">
                  <a:moveTo>
                    <a:pt x="1077846" y="3390899"/>
                  </a:moveTo>
                  <a:lnTo>
                    <a:pt x="581749" y="3390899"/>
                  </a:lnTo>
                  <a:lnTo>
                    <a:pt x="578537" y="3378199"/>
                  </a:lnTo>
                  <a:lnTo>
                    <a:pt x="577900" y="3365499"/>
                  </a:lnTo>
                  <a:lnTo>
                    <a:pt x="999128" y="3365499"/>
                  </a:lnTo>
                  <a:lnTo>
                    <a:pt x="1005497" y="3378199"/>
                  </a:lnTo>
                  <a:lnTo>
                    <a:pt x="1077167" y="3378199"/>
                  </a:lnTo>
                  <a:lnTo>
                    <a:pt x="1077846" y="3390899"/>
                  </a:lnTo>
                  <a:close/>
                </a:path>
                <a:path w="4968875" h="3987800">
                  <a:moveTo>
                    <a:pt x="2080959" y="3378199"/>
                  </a:moveTo>
                  <a:lnTo>
                    <a:pt x="1840847" y="3378199"/>
                  </a:lnTo>
                  <a:lnTo>
                    <a:pt x="1841858" y="3365499"/>
                  </a:lnTo>
                  <a:lnTo>
                    <a:pt x="2076777" y="3365499"/>
                  </a:lnTo>
                  <a:lnTo>
                    <a:pt x="2080959" y="3378199"/>
                  </a:lnTo>
                  <a:close/>
                </a:path>
                <a:path w="4968875" h="3987800">
                  <a:moveTo>
                    <a:pt x="2357408" y="3378199"/>
                  </a:moveTo>
                  <a:lnTo>
                    <a:pt x="2192686" y="3378199"/>
                  </a:lnTo>
                  <a:lnTo>
                    <a:pt x="2193171" y="3365499"/>
                  </a:lnTo>
                  <a:lnTo>
                    <a:pt x="2356647" y="3365499"/>
                  </a:lnTo>
                  <a:lnTo>
                    <a:pt x="2357408" y="3378199"/>
                  </a:lnTo>
                  <a:close/>
                </a:path>
                <a:path w="4968875" h="3987800">
                  <a:moveTo>
                    <a:pt x="2089904" y="3390899"/>
                  </a:moveTo>
                  <a:lnTo>
                    <a:pt x="1844281" y="3390899"/>
                  </a:lnTo>
                  <a:lnTo>
                    <a:pt x="1841996" y="3378199"/>
                  </a:lnTo>
                  <a:lnTo>
                    <a:pt x="2087522" y="3378199"/>
                  </a:lnTo>
                  <a:lnTo>
                    <a:pt x="2089904" y="3390899"/>
                  </a:lnTo>
                  <a:close/>
                </a:path>
                <a:path w="4968875" h="3987800">
                  <a:moveTo>
                    <a:pt x="2356785" y="3390899"/>
                  </a:moveTo>
                  <a:lnTo>
                    <a:pt x="2192769" y="3390899"/>
                  </a:lnTo>
                  <a:lnTo>
                    <a:pt x="2192423" y="3378199"/>
                  </a:lnTo>
                  <a:lnTo>
                    <a:pt x="2358114" y="3378199"/>
                  </a:lnTo>
                  <a:lnTo>
                    <a:pt x="2356785" y="3390899"/>
                  </a:lnTo>
                  <a:close/>
                </a:path>
                <a:path w="4968875" h="3987800">
                  <a:moveTo>
                    <a:pt x="1087968" y="3403599"/>
                  </a:moveTo>
                  <a:lnTo>
                    <a:pt x="589046" y="3403599"/>
                  </a:lnTo>
                  <a:lnTo>
                    <a:pt x="585972" y="3390899"/>
                  </a:lnTo>
                  <a:lnTo>
                    <a:pt x="1079923" y="3390899"/>
                  </a:lnTo>
                  <a:lnTo>
                    <a:pt x="1087968" y="3403599"/>
                  </a:lnTo>
                  <a:close/>
                </a:path>
                <a:path w="4968875" h="3987800">
                  <a:moveTo>
                    <a:pt x="2097104" y="3403599"/>
                  </a:moveTo>
                  <a:lnTo>
                    <a:pt x="1852215" y="3403599"/>
                  </a:lnTo>
                  <a:lnTo>
                    <a:pt x="1847050" y="3390899"/>
                  </a:lnTo>
                  <a:lnTo>
                    <a:pt x="2094819" y="3390899"/>
                  </a:lnTo>
                  <a:lnTo>
                    <a:pt x="2097104" y="3403599"/>
                  </a:lnTo>
                  <a:close/>
                </a:path>
                <a:path w="4968875" h="3987800">
                  <a:moveTo>
                    <a:pt x="2357256" y="3403599"/>
                  </a:moveTo>
                  <a:lnTo>
                    <a:pt x="2191038" y="3403599"/>
                  </a:lnTo>
                  <a:lnTo>
                    <a:pt x="2193891" y="3390899"/>
                  </a:lnTo>
                  <a:lnTo>
                    <a:pt x="2356536" y="3390899"/>
                  </a:lnTo>
                  <a:lnTo>
                    <a:pt x="2357256" y="3403599"/>
                  </a:lnTo>
                  <a:close/>
                </a:path>
                <a:path w="4968875" h="3987800">
                  <a:moveTo>
                    <a:pt x="1098809" y="3416299"/>
                  </a:moveTo>
                  <a:lnTo>
                    <a:pt x="594765" y="3416299"/>
                  </a:lnTo>
                  <a:lnTo>
                    <a:pt x="594945" y="3403599"/>
                  </a:lnTo>
                  <a:lnTo>
                    <a:pt x="1095929" y="3403599"/>
                  </a:lnTo>
                  <a:lnTo>
                    <a:pt x="1098809" y="3416299"/>
                  </a:lnTo>
                  <a:close/>
                </a:path>
                <a:path w="4968875" h="3987800">
                  <a:moveTo>
                    <a:pt x="2105066" y="3416299"/>
                  </a:moveTo>
                  <a:lnTo>
                    <a:pt x="1850858" y="3416299"/>
                  </a:lnTo>
                  <a:lnTo>
                    <a:pt x="1850526" y="3403599"/>
                  </a:lnTo>
                  <a:lnTo>
                    <a:pt x="2101300" y="3403599"/>
                  </a:lnTo>
                  <a:lnTo>
                    <a:pt x="2105066" y="3416299"/>
                  </a:lnTo>
                  <a:close/>
                </a:path>
                <a:path w="4968875" h="3987800">
                  <a:moveTo>
                    <a:pt x="2360358" y="3416299"/>
                  </a:moveTo>
                  <a:lnTo>
                    <a:pt x="2192063" y="3416299"/>
                  </a:lnTo>
                  <a:lnTo>
                    <a:pt x="2191523" y="3403599"/>
                  </a:lnTo>
                  <a:lnTo>
                    <a:pt x="2357713" y="3403599"/>
                  </a:lnTo>
                  <a:lnTo>
                    <a:pt x="2360358" y="3416299"/>
                  </a:lnTo>
                  <a:close/>
                </a:path>
                <a:path w="4968875" h="3987800">
                  <a:moveTo>
                    <a:pt x="1107616" y="3428999"/>
                  </a:moveTo>
                  <a:lnTo>
                    <a:pt x="609387" y="3428999"/>
                  </a:lnTo>
                  <a:lnTo>
                    <a:pt x="600650" y="3416299"/>
                  </a:lnTo>
                  <a:lnTo>
                    <a:pt x="1105124" y="3416299"/>
                  </a:lnTo>
                  <a:lnTo>
                    <a:pt x="1107616" y="3428999"/>
                  </a:lnTo>
                  <a:close/>
                </a:path>
                <a:path w="4968875" h="3987800">
                  <a:moveTo>
                    <a:pt x="2121571" y="3428999"/>
                  </a:moveTo>
                  <a:lnTo>
                    <a:pt x="1857463" y="3428999"/>
                  </a:lnTo>
                  <a:lnTo>
                    <a:pt x="1856798" y="3416299"/>
                  </a:lnTo>
                  <a:lnTo>
                    <a:pt x="2115367" y="3416299"/>
                  </a:lnTo>
                  <a:lnTo>
                    <a:pt x="2121571" y="3428999"/>
                  </a:lnTo>
                  <a:close/>
                </a:path>
                <a:path w="4968875" h="3987800">
                  <a:moveTo>
                    <a:pt x="2363612" y="3428999"/>
                  </a:moveTo>
                  <a:lnTo>
                    <a:pt x="2193725" y="3428999"/>
                  </a:lnTo>
                  <a:lnTo>
                    <a:pt x="2193282" y="3416299"/>
                  </a:lnTo>
                  <a:lnTo>
                    <a:pt x="2361729" y="3416299"/>
                  </a:lnTo>
                  <a:lnTo>
                    <a:pt x="2363612" y="3428999"/>
                  </a:lnTo>
                  <a:close/>
                </a:path>
                <a:path w="4968875" h="3987800">
                  <a:moveTo>
                    <a:pt x="1153836" y="3454399"/>
                  </a:moveTo>
                  <a:lnTo>
                    <a:pt x="619135" y="3454399"/>
                  </a:lnTo>
                  <a:lnTo>
                    <a:pt x="615521" y="3441699"/>
                  </a:lnTo>
                  <a:lnTo>
                    <a:pt x="614953" y="3428999"/>
                  </a:lnTo>
                  <a:lnTo>
                    <a:pt x="1119925" y="3428999"/>
                  </a:lnTo>
                  <a:lnTo>
                    <a:pt x="1128399" y="3441699"/>
                  </a:lnTo>
                  <a:lnTo>
                    <a:pt x="1149156" y="3441699"/>
                  </a:lnTo>
                  <a:lnTo>
                    <a:pt x="1153836" y="3454399"/>
                  </a:lnTo>
                  <a:close/>
                </a:path>
                <a:path w="4968875" h="3987800">
                  <a:moveTo>
                    <a:pt x="2129311" y="3441699"/>
                  </a:moveTo>
                  <a:lnTo>
                    <a:pt x="1855732" y="3441699"/>
                  </a:lnTo>
                  <a:lnTo>
                    <a:pt x="1856646" y="3428999"/>
                  </a:lnTo>
                  <a:lnTo>
                    <a:pt x="2127414" y="3428999"/>
                  </a:lnTo>
                  <a:lnTo>
                    <a:pt x="2129311" y="3441699"/>
                  </a:lnTo>
                  <a:close/>
                </a:path>
                <a:path w="4968875" h="3987800">
                  <a:moveTo>
                    <a:pt x="2367780" y="3467099"/>
                  </a:moveTo>
                  <a:lnTo>
                    <a:pt x="2201521" y="3467099"/>
                  </a:lnTo>
                  <a:lnTo>
                    <a:pt x="2198460" y="3454399"/>
                  </a:lnTo>
                  <a:lnTo>
                    <a:pt x="2197920" y="3454399"/>
                  </a:lnTo>
                  <a:lnTo>
                    <a:pt x="2198045" y="3441699"/>
                  </a:lnTo>
                  <a:lnTo>
                    <a:pt x="2197740" y="3441699"/>
                  </a:lnTo>
                  <a:lnTo>
                    <a:pt x="2199055" y="3428999"/>
                  </a:lnTo>
                  <a:lnTo>
                    <a:pt x="2365800" y="3428999"/>
                  </a:lnTo>
                  <a:lnTo>
                    <a:pt x="2366547" y="3441699"/>
                  </a:lnTo>
                  <a:lnTo>
                    <a:pt x="2368887" y="3454399"/>
                  </a:lnTo>
                  <a:lnTo>
                    <a:pt x="2367780" y="3467099"/>
                  </a:lnTo>
                  <a:close/>
                </a:path>
                <a:path w="4968875" h="3987800">
                  <a:moveTo>
                    <a:pt x="2136040" y="3454399"/>
                  </a:moveTo>
                  <a:lnTo>
                    <a:pt x="1851481" y="3454399"/>
                  </a:lnTo>
                  <a:lnTo>
                    <a:pt x="1854652" y="3441699"/>
                  </a:lnTo>
                  <a:lnTo>
                    <a:pt x="2135500" y="3441699"/>
                  </a:lnTo>
                  <a:lnTo>
                    <a:pt x="2136040" y="3454399"/>
                  </a:lnTo>
                  <a:close/>
                </a:path>
                <a:path w="4968875" h="3987800">
                  <a:moveTo>
                    <a:pt x="1178510" y="3467099"/>
                  </a:moveTo>
                  <a:lnTo>
                    <a:pt x="626224" y="3467099"/>
                  </a:lnTo>
                  <a:lnTo>
                    <a:pt x="622901" y="3454399"/>
                  </a:lnTo>
                  <a:lnTo>
                    <a:pt x="1171892" y="3454399"/>
                  </a:lnTo>
                  <a:lnTo>
                    <a:pt x="1178510" y="3467099"/>
                  </a:lnTo>
                  <a:close/>
                </a:path>
                <a:path w="4968875" h="3987800">
                  <a:moveTo>
                    <a:pt x="2154830" y="3479799"/>
                  </a:moveTo>
                  <a:lnTo>
                    <a:pt x="1846344" y="3479799"/>
                  </a:lnTo>
                  <a:lnTo>
                    <a:pt x="1851010" y="3467099"/>
                  </a:lnTo>
                  <a:lnTo>
                    <a:pt x="1850775" y="3454399"/>
                  </a:lnTo>
                  <a:lnTo>
                    <a:pt x="2138962" y="3454399"/>
                  </a:lnTo>
                  <a:lnTo>
                    <a:pt x="2142285" y="3467099"/>
                  </a:lnTo>
                  <a:lnTo>
                    <a:pt x="2153556" y="3467099"/>
                  </a:lnTo>
                  <a:lnTo>
                    <a:pt x="2154830" y="3479799"/>
                  </a:lnTo>
                  <a:close/>
                </a:path>
                <a:path w="4968875" h="3987800">
                  <a:moveTo>
                    <a:pt x="1222986" y="3479799"/>
                  </a:moveTo>
                  <a:lnTo>
                    <a:pt x="634241" y="3479799"/>
                  </a:lnTo>
                  <a:lnTo>
                    <a:pt x="632594" y="3467099"/>
                  </a:lnTo>
                  <a:lnTo>
                    <a:pt x="1215356" y="3467099"/>
                  </a:lnTo>
                  <a:lnTo>
                    <a:pt x="1222986" y="3479799"/>
                  </a:lnTo>
                  <a:close/>
                </a:path>
                <a:path w="4968875" h="3987800">
                  <a:moveTo>
                    <a:pt x="1318818" y="3479799"/>
                  </a:moveTo>
                  <a:lnTo>
                    <a:pt x="1287455" y="3479799"/>
                  </a:lnTo>
                  <a:lnTo>
                    <a:pt x="1290419" y="3467099"/>
                  </a:lnTo>
                  <a:lnTo>
                    <a:pt x="1319926" y="3467099"/>
                  </a:lnTo>
                  <a:lnTo>
                    <a:pt x="1318818" y="3479799"/>
                  </a:lnTo>
                  <a:close/>
                </a:path>
                <a:path w="4968875" h="3987800">
                  <a:moveTo>
                    <a:pt x="2372501" y="3479799"/>
                  </a:moveTo>
                  <a:lnTo>
                    <a:pt x="2201839" y="3479799"/>
                  </a:lnTo>
                  <a:lnTo>
                    <a:pt x="2202033" y="3467099"/>
                  </a:lnTo>
                  <a:lnTo>
                    <a:pt x="2371255" y="3467099"/>
                  </a:lnTo>
                  <a:lnTo>
                    <a:pt x="2372501" y="3479799"/>
                  </a:lnTo>
                  <a:close/>
                </a:path>
                <a:path w="4968875" h="3987800">
                  <a:moveTo>
                    <a:pt x="1324578" y="3492499"/>
                  </a:moveTo>
                  <a:lnTo>
                    <a:pt x="643477" y="3492499"/>
                  </a:lnTo>
                  <a:lnTo>
                    <a:pt x="639821" y="3479799"/>
                  </a:lnTo>
                  <a:lnTo>
                    <a:pt x="1321116" y="3479799"/>
                  </a:lnTo>
                  <a:lnTo>
                    <a:pt x="1324578" y="3492499"/>
                  </a:lnTo>
                  <a:close/>
                </a:path>
                <a:path w="4968875" h="3987800">
                  <a:moveTo>
                    <a:pt x="2164440" y="3492499"/>
                  </a:moveTo>
                  <a:lnTo>
                    <a:pt x="1839822" y="3492499"/>
                  </a:lnTo>
                  <a:lnTo>
                    <a:pt x="1840182" y="3479799"/>
                  </a:lnTo>
                  <a:lnTo>
                    <a:pt x="2160120" y="3479799"/>
                  </a:lnTo>
                  <a:lnTo>
                    <a:pt x="2164440" y="3492499"/>
                  </a:lnTo>
                  <a:close/>
                </a:path>
                <a:path w="4968875" h="3987800">
                  <a:moveTo>
                    <a:pt x="2369954" y="3492499"/>
                  </a:moveTo>
                  <a:lnTo>
                    <a:pt x="2199139" y="3492499"/>
                  </a:lnTo>
                  <a:lnTo>
                    <a:pt x="2201617" y="3479799"/>
                  </a:lnTo>
                  <a:lnTo>
                    <a:pt x="2371117" y="3479799"/>
                  </a:lnTo>
                  <a:lnTo>
                    <a:pt x="2369954" y="3492499"/>
                  </a:lnTo>
                  <a:close/>
                </a:path>
                <a:path w="4968875" h="3987800">
                  <a:moveTo>
                    <a:pt x="1333315" y="3505199"/>
                  </a:moveTo>
                  <a:lnTo>
                    <a:pt x="654817" y="3505199"/>
                  </a:lnTo>
                  <a:lnTo>
                    <a:pt x="653945" y="3492499"/>
                  </a:lnTo>
                  <a:lnTo>
                    <a:pt x="1327708" y="3492499"/>
                  </a:lnTo>
                  <a:lnTo>
                    <a:pt x="1333315" y="3505199"/>
                  </a:lnTo>
                  <a:close/>
                </a:path>
                <a:path w="4968875" h="3987800">
                  <a:moveTo>
                    <a:pt x="2170075" y="3505199"/>
                  </a:moveTo>
                  <a:lnTo>
                    <a:pt x="1827998" y="3505199"/>
                  </a:lnTo>
                  <a:lnTo>
                    <a:pt x="1835821" y="3492499"/>
                  </a:lnTo>
                  <a:lnTo>
                    <a:pt x="2168026" y="3492499"/>
                  </a:lnTo>
                  <a:lnTo>
                    <a:pt x="2170075" y="3505199"/>
                  </a:lnTo>
                  <a:close/>
                </a:path>
                <a:path w="4968875" h="3987800">
                  <a:moveTo>
                    <a:pt x="2374786" y="3517899"/>
                  </a:moveTo>
                  <a:lnTo>
                    <a:pt x="2201257" y="3517899"/>
                  </a:lnTo>
                  <a:lnTo>
                    <a:pt x="2203625" y="3505199"/>
                  </a:lnTo>
                  <a:lnTo>
                    <a:pt x="2201936" y="3505199"/>
                  </a:lnTo>
                  <a:lnTo>
                    <a:pt x="2200039" y="3492499"/>
                  </a:lnTo>
                  <a:lnTo>
                    <a:pt x="2375381" y="3492499"/>
                  </a:lnTo>
                  <a:lnTo>
                    <a:pt x="2376891" y="3505199"/>
                  </a:lnTo>
                  <a:lnTo>
                    <a:pt x="2374786" y="3517899"/>
                  </a:lnTo>
                  <a:close/>
                </a:path>
                <a:path w="4968875" h="3987800">
                  <a:moveTo>
                    <a:pt x="1339408" y="3517899"/>
                  </a:moveTo>
                  <a:lnTo>
                    <a:pt x="666033" y="3517899"/>
                  </a:lnTo>
                  <a:lnTo>
                    <a:pt x="661408" y="3505199"/>
                  </a:lnTo>
                  <a:lnTo>
                    <a:pt x="1337829" y="3505199"/>
                  </a:lnTo>
                  <a:lnTo>
                    <a:pt x="1339408" y="3517899"/>
                  </a:lnTo>
                  <a:close/>
                </a:path>
                <a:path w="4968875" h="3987800">
                  <a:moveTo>
                    <a:pt x="2183770" y="3517899"/>
                  </a:moveTo>
                  <a:lnTo>
                    <a:pt x="1793423" y="3517899"/>
                  </a:lnTo>
                  <a:lnTo>
                    <a:pt x="1800789" y="3505199"/>
                  </a:lnTo>
                  <a:lnTo>
                    <a:pt x="2178909" y="3505199"/>
                  </a:lnTo>
                  <a:lnTo>
                    <a:pt x="2183770" y="3517899"/>
                  </a:lnTo>
                  <a:close/>
                </a:path>
                <a:path w="4968875" h="3987800">
                  <a:moveTo>
                    <a:pt x="1353905" y="3530599"/>
                  </a:moveTo>
                  <a:lnTo>
                    <a:pt x="676141" y="3530599"/>
                  </a:lnTo>
                  <a:lnTo>
                    <a:pt x="669675" y="3517899"/>
                  </a:lnTo>
                  <a:lnTo>
                    <a:pt x="1350624" y="3517899"/>
                  </a:lnTo>
                  <a:lnTo>
                    <a:pt x="1353905" y="3530599"/>
                  </a:lnTo>
                  <a:close/>
                </a:path>
                <a:path w="4968875" h="3987800">
                  <a:moveTo>
                    <a:pt x="2189613" y="3530599"/>
                  </a:moveTo>
                  <a:lnTo>
                    <a:pt x="1746234" y="3530599"/>
                  </a:lnTo>
                  <a:lnTo>
                    <a:pt x="1748130" y="3517899"/>
                  </a:lnTo>
                  <a:lnTo>
                    <a:pt x="2186871" y="3517899"/>
                  </a:lnTo>
                  <a:lnTo>
                    <a:pt x="2189613" y="3530599"/>
                  </a:lnTo>
                  <a:close/>
                </a:path>
                <a:path w="4968875" h="3987800">
                  <a:moveTo>
                    <a:pt x="2380422" y="3543299"/>
                  </a:moveTo>
                  <a:lnTo>
                    <a:pt x="2208596" y="3543299"/>
                  </a:lnTo>
                  <a:lnTo>
                    <a:pt x="2203694" y="3530599"/>
                  </a:lnTo>
                  <a:lnTo>
                    <a:pt x="2203113" y="3530599"/>
                  </a:lnTo>
                  <a:lnTo>
                    <a:pt x="2201770" y="3517899"/>
                  </a:lnTo>
                  <a:lnTo>
                    <a:pt x="2377708" y="3517899"/>
                  </a:lnTo>
                  <a:lnTo>
                    <a:pt x="2380422" y="3543299"/>
                  </a:lnTo>
                  <a:close/>
                </a:path>
                <a:path w="4968875" h="3987800">
                  <a:moveTo>
                    <a:pt x="1362905" y="3543299"/>
                  </a:moveTo>
                  <a:lnTo>
                    <a:pt x="685280" y="3543299"/>
                  </a:lnTo>
                  <a:lnTo>
                    <a:pt x="681901" y="3530599"/>
                  </a:lnTo>
                  <a:lnTo>
                    <a:pt x="1359527" y="3530599"/>
                  </a:lnTo>
                  <a:lnTo>
                    <a:pt x="1362905" y="3543299"/>
                  </a:lnTo>
                  <a:close/>
                </a:path>
                <a:path w="4968875" h="3987800">
                  <a:moveTo>
                    <a:pt x="1565965" y="3543299"/>
                  </a:moveTo>
                  <a:lnTo>
                    <a:pt x="1557366" y="3543299"/>
                  </a:lnTo>
                  <a:lnTo>
                    <a:pt x="1560925" y="3530599"/>
                  </a:lnTo>
                  <a:lnTo>
                    <a:pt x="1561742" y="3530599"/>
                  </a:lnTo>
                  <a:lnTo>
                    <a:pt x="1565965" y="3543299"/>
                  </a:lnTo>
                  <a:close/>
                </a:path>
                <a:path w="4968875" h="3987800">
                  <a:moveTo>
                    <a:pt x="2193254" y="3543299"/>
                  </a:moveTo>
                  <a:lnTo>
                    <a:pt x="1737482" y="3543299"/>
                  </a:lnTo>
                  <a:lnTo>
                    <a:pt x="1741166" y="3530599"/>
                  </a:lnTo>
                  <a:lnTo>
                    <a:pt x="2192064" y="3530599"/>
                  </a:lnTo>
                  <a:lnTo>
                    <a:pt x="2193254" y="3543299"/>
                  </a:lnTo>
                  <a:close/>
                </a:path>
                <a:path w="4968875" h="3987800">
                  <a:moveTo>
                    <a:pt x="1387497" y="3555999"/>
                  </a:moveTo>
                  <a:lnTo>
                    <a:pt x="694654" y="3555999"/>
                  </a:lnTo>
                  <a:lnTo>
                    <a:pt x="692300" y="3543299"/>
                  </a:lnTo>
                  <a:lnTo>
                    <a:pt x="1382138" y="3543299"/>
                  </a:lnTo>
                  <a:lnTo>
                    <a:pt x="1387497" y="3555999"/>
                  </a:lnTo>
                  <a:close/>
                </a:path>
                <a:path w="4968875" h="3987800">
                  <a:moveTo>
                    <a:pt x="1580213" y="3555999"/>
                  </a:moveTo>
                  <a:lnTo>
                    <a:pt x="1540543" y="3555999"/>
                  </a:lnTo>
                  <a:lnTo>
                    <a:pt x="1546386" y="3543299"/>
                  </a:lnTo>
                  <a:lnTo>
                    <a:pt x="1575657" y="3543299"/>
                  </a:lnTo>
                  <a:lnTo>
                    <a:pt x="1580213" y="3555999"/>
                  </a:lnTo>
                  <a:close/>
                </a:path>
                <a:path w="4968875" h="3987800">
                  <a:moveTo>
                    <a:pt x="2202351" y="3555999"/>
                  </a:moveTo>
                  <a:lnTo>
                    <a:pt x="1726031" y="3555999"/>
                  </a:lnTo>
                  <a:lnTo>
                    <a:pt x="1729272" y="3543299"/>
                  </a:lnTo>
                  <a:lnTo>
                    <a:pt x="2198931" y="3543299"/>
                  </a:lnTo>
                  <a:lnTo>
                    <a:pt x="2202351" y="3555999"/>
                  </a:lnTo>
                  <a:close/>
                </a:path>
                <a:path w="4968875" h="3987800">
                  <a:moveTo>
                    <a:pt x="2380214" y="3568699"/>
                  </a:moveTo>
                  <a:lnTo>
                    <a:pt x="1691318" y="3568699"/>
                  </a:lnTo>
                  <a:lnTo>
                    <a:pt x="1698228" y="3555999"/>
                  </a:lnTo>
                  <a:lnTo>
                    <a:pt x="2209427" y="3555999"/>
                  </a:lnTo>
                  <a:lnTo>
                    <a:pt x="2209067" y="3543299"/>
                  </a:lnTo>
                  <a:lnTo>
                    <a:pt x="2382664" y="3543299"/>
                  </a:lnTo>
                  <a:lnTo>
                    <a:pt x="2384063" y="3555999"/>
                  </a:lnTo>
                  <a:lnTo>
                    <a:pt x="2380214" y="3568699"/>
                  </a:lnTo>
                  <a:close/>
                </a:path>
                <a:path w="4968875" h="3987800">
                  <a:moveTo>
                    <a:pt x="1411244" y="3568699"/>
                  </a:moveTo>
                  <a:lnTo>
                    <a:pt x="701467" y="3568699"/>
                  </a:lnTo>
                  <a:lnTo>
                    <a:pt x="699265" y="3555999"/>
                  </a:lnTo>
                  <a:lnTo>
                    <a:pt x="1407865" y="3555999"/>
                  </a:lnTo>
                  <a:lnTo>
                    <a:pt x="1411244" y="3568699"/>
                  </a:lnTo>
                  <a:close/>
                </a:path>
                <a:path w="4968875" h="3987800">
                  <a:moveTo>
                    <a:pt x="1604403" y="3568699"/>
                  </a:moveTo>
                  <a:lnTo>
                    <a:pt x="1502146" y="3568699"/>
                  </a:lnTo>
                  <a:lnTo>
                    <a:pt x="1508779" y="3555999"/>
                  </a:lnTo>
                  <a:lnTo>
                    <a:pt x="1598214" y="3555999"/>
                  </a:lnTo>
                  <a:lnTo>
                    <a:pt x="1604403" y="3568699"/>
                  </a:lnTo>
                  <a:close/>
                </a:path>
                <a:path w="4968875" h="3987800">
                  <a:moveTo>
                    <a:pt x="2388023" y="3594099"/>
                  </a:moveTo>
                  <a:lnTo>
                    <a:pt x="722486" y="3594099"/>
                  </a:lnTo>
                  <a:lnTo>
                    <a:pt x="719038" y="3581399"/>
                  </a:lnTo>
                  <a:lnTo>
                    <a:pt x="714150" y="3581399"/>
                  </a:lnTo>
                  <a:lnTo>
                    <a:pt x="707642" y="3568699"/>
                  </a:lnTo>
                  <a:lnTo>
                    <a:pt x="2383011" y="3568699"/>
                  </a:lnTo>
                  <a:lnTo>
                    <a:pt x="2386763" y="3581399"/>
                  </a:lnTo>
                  <a:lnTo>
                    <a:pt x="2388023" y="3594099"/>
                  </a:lnTo>
                  <a:close/>
                </a:path>
                <a:path w="4968875" h="3987800">
                  <a:moveTo>
                    <a:pt x="2389851" y="3606799"/>
                  </a:moveTo>
                  <a:lnTo>
                    <a:pt x="733217" y="3606799"/>
                  </a:lnTo>
                  <a:lnTo>
                    <a:pt x="730752" y="3594099"/>
                  </a:lnTo>
                  <a:lnTo>
                    <a:pt x="2388812" y="3594099"/>
                  </a:lnTo>
                  <a:lnTo>
                    <a:pt x="2389851" y="3606799"/>
                  </a:lnTo>
                  <a:close/>
                </a:path>
                <a:path w="4968875" h="3987800">
                  <a:moveTo>
                    <a:pt x="2391304" y="3619499"/>
                  </a:moveTo>
                  <a:lnTo>
                    <a:pt x="743990" y="3619499"/>
                  </a:lnTo>
                  <a:lnTo>
                    <a:pt x="740708" y="3606799"/>
                  </a:lnTo>
                  <a:lnTo>
                    <a:pt x="2389657" y="3606799"/>
                  </a:lnTo>
                  <a:lnTo>
                    <a:pt x="2391304" y="3619499"/>
                  </a:lnTo>
                  <a:close/>
                </a:path>
                <a:path w="4968875" h="3987800">
                  <a:moveTo>
                    <a:pt x="2395901" y="3632199"/>
                  </a:moveTo>
                  <a:lnTo>
                    <a:pt x="760190" y="3632199"/>
                  </a:lnTo>
                  <a:lnTo>
                    <a:pt x="758182" y="3619499"/>
                  </a:lnTo>
                  <a:lnTo>
                    <a:pt x="2394600" y="3619499"/>
                  </a:lnTo>
                  <a:lnTo>
                    <a:pt x="2395901" y="3632199"/>
                  </a:lnTo>
                  <a:close/>
                </a:path>
                <a:path w="4968875" h="3987800">
                  <a:moveTo>
                    <a:pt x="2397895" y="3644899"/>
                  </a:moveTo>
                  <a:lnTo>
                    <a:pt x="774064" y="3644899"/>
                  </a:lnTo>
                  <a:lnTo>
                    <a:pt x="769564" y="3632199"/>
                  </a:lnTo>
                  <a:lnTo>
                    <a:pt x="2397799" y="3632199"/>
                  </a:lnTo>
                  <a:lnTo>
                    <a:pt x="2397895" y="3644899"/>
                  </a:lnTo>
                  <a:close/>
                </a:path>
                <a:path w="4968875" h="3987800">
                  <a:moveTo>
                    <a:pt x="2401413" y="3657599"/>
                  </a:moveTo>
                  <a:lnTo>
                    <a:pt x="784519" y="3657599"/>
                  </a:lnTo>
                  <a:lnTo>
                    <a:pt x="779741" y="3644899"/>
                  </a:lnTo>
                  <a:lnTo>
                    <a:pt x="2400055" y="3644899"/>
                  </a:lnTo>
                  <a:lnTo>
                    <a:pt x="2401413" y="3657599"/>
                  </a:lnTo>
                  <a:close/>
                </a:path>
                <a:path w="4968875" h="3987800">
                  <a:moveTo>
                    <a:pt x="2403739" y="3670299"/>
                  </a:moveTo>
                  <a:lnTo>
                    <a:pt x="797091" y="3670299"/>
                  </a:lnTo>
                  <a:lnTo>
                    <a:pt x="793187" y="3657599"/>
                  </a:lnTo>
                  <a:lnTo>
                    <a:pt x="2403157" y="3657599"/>
                  </a:lnTo>
                  <a:lnTo>
                    <a:pt x="2403739" y="3670299"/>
                  </a:lnTo>
                  <a:close/>
                </a:path>
                <a:path w="4968875" h="3987800">
                  <a:moveTo>
                    <a:pt x="2405816" y="3682999"/>
                  </a:moveTo>
                  <a:lnTo>
                    <a:pt x="813915" y="3682999"/>
                  </a:lnTo>
                  <a:lnTo>
                    <a:pt x="808473" y="3670299"/>
                  </a:lnTo>
                  <a:lnTo>
                    <a:pt x="2405400" y="3670299"/>
                  </a:lnTo>
                  <a:lnTo>
                    <a:pt x="2405816" y="3682999"/>
                  </a:lnTo>
                  <a:close/>
                </a:path>
                <a:path w="4968875" h="3987800">
                  <a:moveTo>
                    <a:pt x="2407782" y="3695699"/>
                  </a:moveTo>
                  <a:lnTo>
                    <a:pt x="833383" y="3695699"/>
                  </a:lnTo>
                  <a:lnTo>
                    <a:pt x="825006" y="3682999"/>
                  </a:lnTo>
                  <a:lnTo>
                    <a:pt x="2407588" y="3682999"/>
                  </a:lnTo>
                  <a:lnTo>
                    <a:pt x="2407782" y="3695699"/>
                  </a:lnTo>
                  <a:close/>
                </a:path>
                <a:path w="4968875" h="3987800">
                  <a:moveTo>
                    <a:pt x="2412185" y="3708399"/>
                  </a:moveTo>
                  <a:lnTo>
                    <a:pt x="849237" y="3708399"/>
                  </a:lnTo>
                  <a:lnTo>
                    <a:pt x="842453" y="3695699"/>
                  </a:lnTo>
                  <a:lnTo>
                    <a:pt x="2410939" y="3695699"/>
                  </a:lnTo>
                  <a:lnTo>
                    <a:pt x="2412185" y="3708399"/>
                  </a:lnTo>
                  <a:close/>
                </a:path>
                <a:path w="4968875" h="3987800">
                  <a:moveTo>
                    <a:pt x="2418873" y="3721099"/>
                  </a:moveTo>
                  <a:lnTo>
                    <a:pt x="867155" y="3721099"/>
                  </a:lnTo>
                  <a:lnTo>
                    <a:pt x="861602" y="3708399"/>
                  </a:lnTo>
                  <a:lnTo>
                    <a:pt x="2417295" y="3708399"/>
                  </a:lnTo>
                  <a:lnTo>
                    <a:pt x="2418873" y="3721099"/>
                  </a:lnTo>
                  <a:close/>
                </a:path>
                <a:path w="4968875" h="3987800">
                  <a:moveTo>
                    <a:pt x="2421200" y="3746499"/>
                  </a:moveTo>
                  <a:lnTo>
                    <a:pt x="904638" y="3746499"/>
                  </a:lnTo>
                  <a:lnTo>
                    <a:pt x="896344" y="3733799"/>
                  </a:lnTo>
                  <a:lnTo>
                    <a:pt x="877014" y="3733799"/>
                  </a:lnTo>
                  <a:lnTo>
                    <a:pt x="874840" y="3721099"/>
                  </a:lnTo>
                  <a:lnTo>
                    <a:pt x="2420258" y="3721099"/>
                  </a:lnTo>
                  <a:lnTo>
                    <a:pt x="2421656" y="3733799"/>
                  </a:lnTo>
                  <a:lnTo>
                    <a:pt x="2421200" y="3746499"/>
                  </a:lnTo>
                  <a:close/>
                </a:path>
                <a:path w="4968875" h="3987800">
                  <a:moveTo>
                    <a:pt x="2427237" y="3759199"/>
                  </a:moveTo>
                  <a:lnTo>
                    <a:pt x="915632" y="3759199"/>
                  </a:lnTo>
                  <a:lnTo>
                    <a:pt x="913333" y="3746499"/>
                  </a:lnTo>
                  <a:lnTo>
                    <a:pt x="2425284" y="3746499"/>
                  </a:lnTo>
                  <a:lnTo>
                    <a:pt x="2427237" y="3759199"/>
                  </a:lnTo>
                  <a:close/>
                </a:path>
                <a:path w="4968875" h="3987800">
                  <a:moveTo>
                    <a:pt x="2426101" y="3771899"/>
                  </a:moveTo>
                  <a:lnTo>
                    <a:pt x="939504" y="3771899"/>
                  </a:lnTo>
                  <a:lnTo>
                    <a:pt x="935142" y="3759199"/>
                  </a:lnTo>
                  <a:lnTo>
                    <a:pt x="2426254" y="3759199"/>
                  </a:lnTo>
                  <a:lnTo>
                    <a:pt x="2426101" y="3771899"/>
                  </a:lnTo>
                  <a:close/>
                </a:path>
                <a:path w="4968875" h="3987800">
                  <a:moveTo>
                    <a:pt x="2053405" y="3784599"/>
                  </a:moveTo>
                  <a:lnTo>
                    <a:pt x="960869" y="3784599"/>
                  </a:lnTo>
                  <a:lnTo>
                    <a:pt x="955759" y="3771899"/>
                  </a:lnTo>
                  <a:lnTo>
                    <a:pt x="2057379" y="3771899"/>
                  </a:lnTo>
                  <a:lnTo>
                    <a:pt x="2053405" y="3784599"/>
                  </a:lnTo>
                  <a:close/>
                </a:path>
                <a:path w="4968875" h="3987800">
                  <a:moveTo>
                    <a:pt x="2074439" y="3784599"/>
                  </a:moveTo>
                  <a:lnTo>
                    <a:pt x="2058099" y="3784599"/>
                  </a:lnTo>
                  <a:lnTo>
                    <a:pt x="2057379" y="3771899"/>
                  </a:lnTo>
                  <a:lnTo>
                    <a:pt x="2080157" y="3771899"/>
                  </a:lnTo>
                  <a:lnTo>
                    <a:pt x="2074439" y="3784599"/>
                  </a:lnTo>
                  <a:close/>
                </a:path>
                <a:path w="4968875" h="3987800">
                  <a:moveTo>
                    <a:pt x="2100720" y="3784599"/>
                  </a:moveTo>
                  <a:lnTo>
                    <a:pt x="2088922" y="3784599"/>
                  </a:lnTo>
                  <a:lnTo>
                    <a:pt x="2081348" y="3771899"/>
                  </a:lnTo>
                  <a:lnTo>
                    <a:pt x="2108765" y="3771899"/>
                  </a:lnTo>
                  <a:lnTo>
                    <a:pt x="2100720" y="3784599"/>
                  </a:lnTo>
                  <a:close/>
                </a:path>
                <a:path w="4968875" h="3987800">
                  <a:moveTo>
                    <a:pt x="2436597" y="3797299"/>
                  </a:moveTo>
                  <a:lnTo>
                    <a:pt x="2175823" y="3797299"/>
                  </a:lnTo>
                  <a:lnTo>
                    <a:pt x="2175159" y="3784599"/>
                  </a:lnTo>
                  <a:lnTo>
                    <a:pt x="2127305" y="3784599"/>
                  </a:lnTo>
                  <a:lnTo>
                    <a:pt x="2122126" y="3771899"/>
                  </a:lnTo>
                  <a:lnTo>
                    <a:pt x="2427320" y="3771899"/>
                  </a:lnTo>
                  <a:lnTo>
                    <a:pt x="2434299" y="3784599"/>
                  </a:lnTo>
                  <a:lnTo>
                    <a:pt x="2436597" y="3797299"/>
                  </a:lnTo>
                  <a:close/>
                </a:path>
                <a:path w="4968875" h="3987800">
                  <a:moveTo>
                    <a:pt x="985862" y="3797299"/>
                  </a:moveTo>
                  <a:lnTo>
                    <a:pt x="980517" y="3797299"/>
                  </a:lnTo>
                  <a:lnTo>
                    <a:pt x="972805" y="3784599"/>
                  </a:lnTo>
                  <a:lnTo>
                    <a:pt x="989490" y="3784599"/>
                  </a:lnTo>
                  <a:lnTo>
                    <a:pt x="985862" y="3797299"/>
                  </a:lnTo>
                  <a:close/>
                </a:path>
                <a:path w="4968875" h="3987800">
                  <a:moveTo>
                    <a:pt x="2000650" y="3797299"/>
                  </a:moveTo>
                  <a:lnTo>
                    <a:pt x="994392" y="3797299"/>
                  </a:lnTo>
                  <a:lnTo>
                    <a:pt x="989490" y="3784599"/>
                  </a:lnTo>
                  <a:lnTo>
                    <a:pt x="2002741" y="3784599"/>
                  </a:lnTo>
                  <a:lnTo>
                    <a:pt x="2000650" y="3797299"/>
                  </a:lnTo>
                  <a:close/>
                </a:path>
                <a:path w="4968875" h="3987800">
                  <a:moveTo>
                    <a:pt x="1943616" y="3809999"/>
                  </a:moveTo>
                  <a:lnTo>
                    <a:pt x="1013597" y="3809999"/>
                  </a:lnTo>
                  <a:lnTo>
                    <a:pt x="1005137" y="3797299"/>
                  </a:lnTo>
                  <a:lnTo>
                    <a:pt x="1947009" y="3797299"/>
                  </a:lnTo>
                  <a:lnTo>
                    <a:pt x="1943616" y="3809999"/>
                  </a:lnTo>
                  <a:close/>
                </a:path>
                <a:path w="4968875" h="3987800">
                  <a:moveTo>
                    <a:pt x="2434977" y="3809999"/>
                  </a:moveTo>
                  <a:lnTo>
                    <a:pt x="2208515" y="3809999"/>
                  </a:lnTo>
                  <a:lnTo>
                    <a:pt x="2207103" y="3797299"/>
                  </a:lnTo>
                  <a:lnTo>
                    <a:pt x="2435005" y="3797299"/>
                  </a:lnTo>
                  <a:lnTo>
                    <a:pt x="2434977" y="3809999"/>
                  </a:lnTo>
                  <a:close/>
                </a:path>
                <a:path w="4968875" h="3987800">
                  <a:moveTo>
                    <a:pt x="1880476" y="3822699"/>
                  </a:moveTo>
                  <a:lnTo>
                    <a:pt x="1033758" y="3822699"/>
                  </a:lnTo>
                  <a:lnTo>
                    <a:pt x="1026737" y="3809999"/>
                  </a:lnTo>
                  <a:lnTo>
                    <a:pt x="1884658" y="3809999"/>
                  </a:lnTo>
                  <a:lnTo>
                    <a:pt x="1880476" y="3822699"/>
                  </a:lnTo>
                  <a:close/>
                </a:path>
                <a:path w="4968875" h="3987800">
                  <a:moveTo>
                    <a:pt x="2439131" y="3822699"/>
                  </a:moveTo>
                  <a:lnTo>
                    <a:pt x="2218526" y="3822699"/>
                  </a:lnTo>
                  <a:lnTo>
                    <a:pt x="2210648" y="3809999"/>
                  </a:lnTo>
                  <a:lnTo>
                    <a:pt x="2438661" y="3809999"/>
                  </a:lnTo>
                  <a:lnTo>
                    <a:pt x="2439131" y="3822699"/>
                  </a:lnTo>
                  <a:close/>
                </a:path>
                <a:path w="4968875" h="3987800">
                  <a:moveTo>
                    <a:pt x="1841373" y="3835399"/>
                  </a:moveTo>
                  <a:lnTo>
                    <a:pt x="1077804" y="3835399"/>
                  </a:lnTo>
                  <a:lnTo>
                    <a:pt x="1069856" y="3822699"/>
                  </a:lnTo>
                  <a:lnTo>
                    <a:pt x="1842606" y="3822699"/>
                  </a:lnTo>
                  <a:lnTo>
                    <a:pt x="1841373" y="3835399"/>
                  </a:lnTo>
                  <a:close/>
                </a:path>
                <a:path w="4968875" h="3987800">
                  <a:moveTo>
                    <a:pt x="2440890" y="3835399"/>
                  </a:moveTo>
                  <a:lnTo>
                    <a:pt x="2239435" y="3835399"/>
                  </a:lnTo>
                  <a:lnTo>
                    <a:pt x="2237648" y="3822699"/>
                  </a:lnTo>
                  <a:lnTo>
                    <a:pt x="2440142" y="3822699"/>
                  </a:lnTo>
                  <a:lnTo>
                    <a:pt x="2440890" y="3835399"/>
                  </a:lnTo>
                  <a:close/>
                </a:path>
                <a:path w="4968875" h="3987800">
                  <a:moveTo>
                    <a:pt x="1797577" y="3848099"/>
                  </a:moveTo>
                  <a:lnTo>
                    <a:pt x="1108889" y="3848099"/>
                  </a:lnTo>
                  <a:lnTo>
                    <a:pt x="1103018" y="3835399"/>
                  </a:lnTo>
                  <a:lnTo>
                    <a:pt x="1803918" y="3835399"/>
                  </a:lnTo>
                  <a:lnTo>
                    <a:pt x="1797577" y="3848099"/>
                  </a:lnTo>
                  <a:close/>
                </a:path>
                <a:path w="4968875" h="3987800">
                  <a:moveTo>
                    <a:pt x="2447951" y="3860799"/>
                  </a:moveTo>
                  <a:lnTo>
                    <a:pt x="2260786" y="3860799"/>
                  </a:lnTo>
                  <a:lnTo>
                    <a:pt x="2256369" y="3848099"/>
                  </a:lnTo>
                  <a:lnTo>
                    <a:pt x="2253240" y="3848099"/>
                  </a:lnTo>
                  <a:lnTo>
                    <a:pt x="2249044" y="3835399"/>
                  </a:lnTo>
                  <a:lnTo>
                    <a:pt x="2442676" y="3835399"/>
                  </a:lnTo>
                  <a:lnTo>
                    <a:pt x="2446843" y="3848099"/>
                  </a:lnTo>
                  <a:lnTo>
                    <a:pt x="2447951" y="3860799"/>
                  </a:lnTo>
                  <a:close/>
                </a:path>
                <a:path w="4968875" h="3987800">
                  <a:moveTo>
                    <a:pt x="1713583" y="3860799"/>
                  </a:moveTo>
                  <a:lnTo>
                    <a:pt x="1145098" y="3860799"/>
                  </a:lnTo>
                  <a:lnTo>
                    <a:pt x="1141900" y="3848099"/>
                  </a:lnTo>
                  <a:lnTo>
                    <a:pt x="1719967" y="3848099"/>
                  </a:lnTo>
                  <a:lnTo>
                    <a:pt x="1713583" y="3860799"/>
                  </a:lnTo>
                  <a:close/>
                </a:path>
                <a:path w="4968875" h="3987800">
                  <a:moveTo>
                    <a:pt x="1194489" y="3873499"/>
                  </a:moveTo>
                  <a:lnTo>
                    <a:pt x="1190114" y="3873499"/>
                  </a:lnTo>
                  <a:lnTo>
                    <a:pt x="1182651" y="3860799"/>
                  </a:lnTo>
                  <a:lnTo>
                    <a:pt x="1198325" y="3860799"/>
                  </a:lnTo>
                  <a:lnTo>
                    <a:pt x="1194489" y="3873499"/>
                  </a:lnTo>
                  <a:close/>
                </a:path>
                <a:path w="4968875" h="3987800">
                  <a:moveTo>
                    <a:pt x="1672598" y="3873499"/>
                  </a:moveTo>
                  <a:lnTo>
                    <a:pt x="1205068" y="3873499"/>
                  </a:lnTo>
                  <a:lnTo>
                    <a:pt x="1198325" y="3860799"/>
                  </a:lnTo>
                  <a:lnTo>
                    <a:pt x="1674273" y="3860799"/>
                  </a:lnTo>
                  <a:lnTo>
                    <a:pt x="1672598" y="3873499"/>
                  </a:lnTo>
                  <a:close/>
                </a:path>
                <a:path w="4968875" h="3987800">
                  <a:moveTo>
                    <a:pt x="2449184" y="3873499"/>
                  </a:moveTo>
                  <a:lnTo>
                    <a:pt x="2270645" y="3873499"/>
                  </a:lnTo>
                  <a:lnTo>
                    <a:pt x="2268900" y="3860799"/>
                  </a:lnTo>
                  <a:lnTo>
                    <a:pt x="2448297" y="3860799"/>
                  </a:lnTo>
                  <a:lnTo>
                    <a:pt x="2449184" y="3873499"/>
                  </a:lnTo>
                  <a:close/>
                </a:path>
                <a:path w="4968875" h="3987800">
                  <a:moveTo>
                    <a:pt x="1588023" y="3886199"/>
                  </a:moveTo>
                  <a:lnTo>
                    <a:pt x="1252853" y="3886199"/>
                  </a:lnTo>
                  <a:lnTo>
                    <a:pt x="1245791" y="3873499"/>
                  </a:lnTo>
                  <a:lnTo>
                    <a:pt x="1596040" y="3873499"/>
                  </a:lnTo>
                  <a:lnTo>
                    <a:pt x="1588023" y="3886199"/>
                  </a:lnTo>
                  <a:close/>
                </a:path>
                <a:path w="4968875" h="3987800">
                  <a:moveTo>
                    <a:pt x="2446054" y="3886199"/>
                  </a:moveTo>
                  <a:lnTo>
                    <a:pt x="2279687" y="3886199"/>
                  </a:lnTo>
                  <a:lnTo>
                    <a:pt x="2278344" y="3873499"/>
                  </a:lnTo>
                  <a:lnTo>
                    <a:pt x="2445902" y="3873499"/>
                  </a:lnTo>
                  <a:lnTo>
                    <a:pt x="2446054" y="3886199"/>
                  </a:lnTo>
                  <a:close/>
                </a:path>
                <a:path w="4968875" h="3987800">
                  <a:moveTo>
                    <a:pt x="1339172" y="3898899"/>
                  </a:moveTo>
                  <a:lnTo>
                    <a:pt x="1329285" y="3898899"/>
                  </a:lnTo>
                  <a:lnTo>
                    <a:pt x="1322542" y="3886199"/>
                  </a:lnTo>
                  <a:lnTo>
                    <a:pt x="1343422" y="3886199"/>
                  </a:lnTo>
                  <a:lnTo>
                    <a:pt x="1339172" y="3898899"/>
                  </a:lnTo>
                  <a:close/>
                </a:path>
                <a:path w="4968875" h="3987800">
                  <a:moveTo>
                    <a:pt x="1389560" y="3898899"/>
                  </a:moveTo>
                  <a:lnTo>
                    <a:pt x="1378496" y="3898899"/>
                  </a:lnTo>
                  <a:lnTo>
                    <a:pt x="1371199" y="3886199"/>
                  </a:lnTo>
                  <a:lnTo>
                    <a:pt x="1394115" y="3886199"/>
                  </a:lnTo>
                  <a:lnTo>
                    <a:pt x="1389560" y="3898899"/>
                  </a:lnTo>
                  <a:close/>
                </a:path>
                <a:path w="4968875" h="3987800">
                  <a:moveTo>
                    <a:pt x="1411714" y="3898899"/>
                  </a:moveTo>
                  <a:lnTo>
                    <a:pt x="1408959" y="3886199"/>
                  </a:lnTo>
                  <a:lnTo>
                    <a:pt x="1413957" y="3886199"/>
                  </a:lnTo>
                  <a:lnTo>
                    <a:pt x="1411714" y="3898899"/>
                  </a:lnTo>
                  <a:close/>
                </a:path>
                <a:path w="4968875" h="3987800">
                  <a:moveTo>
                    <a:pt x="1445902" y="3898899"/>
                  </a:moveTo>
                  <a:lnTo>
                    <a:pt x="1424855" y="3898899"/>
                  </a:lnTo>
                  <a:lnTo>
                    <a:pt x="1421587" y="3886199"/>
                  </a:lnTo>
                  <a:lnTo>
                    <a:pt x="1446608" y="3886199"/>
                  </a:lnTo>
                  <a:lnTo>
                    <a:pt x="1445902" y="3898899"/>
                  </a:lnTo>
                  <a:close/>
                </a:path>
                <a:path w="4968875" h="3987800">
                  <a:moveTo>
                    <a:pt x="1474883" y="3898899"/>
                  </a:moveTo>
                  <a:lnTo>
                    <a:pt x="1466658" y="3898899"/>
                  </a:lnTo>
                  <a:lnTo>
                    <a:pt x="1462254" y="3886199"/>
                  </a:lnTo>
                  <a:lnTo>
                    <a:pt x="1477846" y="3886199"/>
                  </a:lnTo>
                  <a:lnTo>
                    <a:pt x="1474883" y="3898899"/>
                  </a:lnTo>
                  <a:close/>
                </a:path>
                <a:path w="4968875" h="3987800">
                  <a:moveTo>
                    <a:pt x="2447660" y="3898899"/>
                  </a:moveTo>
                  <a:lnTo>
                    <a:pt x="2282927" y="3898899"/>
                  </a:lnTo>
                  <a:lnTo>
                    <a:pt x="2282954" y="3886199"/>
                  </a:lnTo>
                  <a:lnTo>
                    <a:pt x="2447176" y="3886199"/>
                  </a:lnTo>
                  <a:lnTo>
                    <a:pt x="2447660" y="3898899"/>
                  </a:lnTo>
                  <a:close/>
                </a:path>
                <a:path w="4968875" h="3987800">
                  <a:moveTo>
                    <a:pt x="2434243" y="3911599"/>
                  </a:moveTo>
                  <a:lnTo>
                    <a:pt x="2286347" y="3911599"/>
                  </a:lnTo>
                  <a:lnTo>
                    <a:pt x="2282858" y="3898899"/>
                  </a:lnTo>
                  <a:lnTo>
                    <a:pt x="2447937" y="3898899"/>
                  </a:lnTo>
                  <a:lnTo>
                    <a:pt x="2434243" y="3911599"/>
                  </a:lnTo>
                  <a:close/>
                </a:path>
                <a:path w="4968875" h="3987800">
                  <a:moveTo>
                    <a:pt x="2448283" y="3911599"/>
                  </a:moveTo>
                  <a:lnTo>
                    <a:pt x="2434243" y="3911599"/>
                  </a:lnTo>
                  <a:lnTo>
                    <a:pt x="2448006" y="3898899"/>
                  </a:lnTo>
                  <a:lnTo>
                    <a:pt x="2448283" y="3911599"/>
                  </a:lnTo>
                  <a:close/>
                </a:path>
                <a:path w="4968875" h="3987800">
                  <a:moveTo>
                    <a:pt x="2450568" y="3936999"/>
                  </a:moveTo>
                  <a:lnTo>
                    <a:pt x="2293215" y="3936999"/>
                  </a:lnTo>
                  <a:lnTo>
                    <a:pt x="2289089" y="3924299"/>
                  </a:lnTo>
                  <a:lnTo>
                    <a:pt x="2288701" y="3924299"/>
                  </a:lnTo>
                  <a:lnTo>
                    <a:pt x="2289767" y="3911599"/>
                  </a:lnTo>
                  <a:lnTo>
                    <a:pt x="2448616" y="3911599"/>
                  </a:lnTo>
                  <a:lnTo>
                    <a:pt x="2451607" y="3924299"/>
                  </a:lnTo>
                  <a:lnTo>
                    <a:pt x="2450568" y="3936999"/>
                  </a:lnTo>
                  <a:close/>
                </a:path>
                <a:path w="4968875" h="3987800">
                  <a:moveTo>
                    <a:pt x="2446566" y="3949699"/>
                  </a:moveTo>
                  <a:lnTo>
                    <a:pt x="2292024" y="3949699"/>
                  </a:lnTo>
                  <a:lnTo>
                    <a:pt x="2291954" y="3936999"/>
                  </a:lnTo>
                  <a:lnTo>
                    <a:pt x="2446968" y="3936999"/>
                  </a:lnTo>
                  <a:lnTo>
                    <a:pt x="2446566" y="3949699"/>
                  </a:lnTo>
                  <a:close/>
                </a:path>
                <a:path w="4968875" h="3987800">
                  <a:moveTo>
                    <a:pt x="2444489" y="3962399"/>
                  </a:moveTo>
                  <a:lnTo>
                    <a:pt x="2290791" y="3962399"/>
                  </a:lnTo>
                  <a:lnTo>
                    <a:pt x="2290182" y="3949699"/>
                  </a:lnTo>
                  <a:lnTo>
                    <a:pt x="2445915" y="3949699"/>
                  </a:lnTo>
                  <a:lnTo>
                    <a:pt x="2444489" y="3962399"/>
                  </a:lnTo>
                  <a:close/>
                </a:path>
                <a:path w="4968875" h="3987800">
                  <a:moveTo>
                    <a:pt x="2426516" y="3975099"/>
                  </a:moveTo>
                  <a:lnTo>
                    <a:pt x="2295208" y="3975099"/>
                  </a:lnTo>
                  <a:lnTo>
                    <a:pt x="2291982" y="3962399"/>
                  </a:lnTo>
                  <a:lnTo>
                    <a:pt x="2437856" y="3962399"/>
                  </a:lnTo>
                  <a:lnTo>
                    <a:pt x="2426516" y="3975099"/>
                  </a:lnTo>
                  <a:close/>
                </a:path>
                <a:path w="4968875" h="3987800">
                  <a:moveTo>
                    <a:pt x="2327734" y="3987799"/>
                  </a:moveTo>
                  <a:lnTo>
                    <a:pt x="2307324" y="3987799"/>
                  </a:lnTo>
                  <a:lnTo>
                    <a:pt x="2299750" y="3975099"/>
                  </a:lnTo>
                  <a:lnTo>
                    <a:pt x="2330933" y="3975099"/>
                  </a:lnTo>
                  <a:lnTo>
                    <a:pt x="2327734" y="3987799"/>
                  </a:lnTo>
                  <a:close/>
                </a:path>
                <a:path w="4968875" h="3987800">
                  <a:moveTo>
                    <a:pt x="2396206" y="3987799"/>
                  </a:moveTo>
                  <a:lnTo>
                    <a:pt x="2333841" y="3987799"/>
                  </a:lnTo>
                  <a:lnTo>
                    <a:pt x="2330933" y="3975099"/>
                  </a:lnTo>
                  <a:lnTo>
                    <a:pt x="2397133" y="3975099"/>
                  </a:lnTo>
                  <a:lnTo>
                    <a:pt x="2396206" y="3987799"/>
                  </a:lnTo>
                  <a:close/>
                </a:path>
              </a:pathLst>
            </a:custGeom>
            <a:solidFill>
              <a:srgbClr val="66C78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6113" y="2040975"/>
              <a:ext cx="6614398" cy="58415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2247" y="2266858"/>
            <a:ext cx="3934460" cy="1336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600" spc="-280" b="1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endParaRPr sz="8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836" y="1552977"/>
            <a:ext cx="14996909" cy="51145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5086" y="7246500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233" y="6859909"/>
            <a:ext cx="14170025" cy="2578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100"/>
              </a:spcBef>
            </a:pPr>
            <a:r>
              <a:rPr dirty="0" sz="3650" spc="35">
                <a:latin typeface="Tahoma"/>
                <a:cs typeface="Tahoma"/>
              </a:rPr>
              <a:t>Duration</a:t>
            </a:r>
            <a:r>
              <a:rPr dirty="0" sz="3650" spc="-240">
                <a:latin typeface="Tahoma"/>
                <a:cs typeface="Tahoma"/>
              </a:rPr>
              <a:t> </a:t>
            </a:r>
            <a:r>
              <a:rPr dirty="0" sz="3650" spc="-65">
                <a:latin typeface="Tahoma"/>
                <a:cs typeface="Tahoma"/>
              </a:rPr>
              <a:t>yang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70">
                <a:latin typeface="Tahoma"/>
                <a:cs typeface="Tahoma"/>
              </a:rPr>
              <a:t>lebih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-20">
                <a:latin typeface="Tahoma"/>
                <a:cs typeface="Tahoma"/>
              </a:rPr>
              <a:t>lama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-30">
                <a:latin typeface="Tahoma"/>
                <a:cs typeface="Tahoma"/>
              </a:rPr>
              <a:t>cenderung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10">
                <a:latin typeface="Tahoma"/>
                <a:cs typeface="Tahoma"/>
              </a:rPr>
              <a:t>untuk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35">
                <a:latin typeface="Tahoma"/>
                <a:cs typeface="Tahoma"/>
              </a:rPr>
              <a:t>memberikan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-30">
                <a:latin typeface="Tahoma"/>
                <a:cs typeface="Tahoma"/>
              </a:rPr>
              <a:t>response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-80">
                <a:latin typeface="Tahoma"/>
                <a:cs typeface="Tahoma"/>
              </a:rPr>
              <a:t>yes. </a:t>
            </a:r>
            <a:r>
              <a:rPr dirty="0" sz="3650" spc="-1125">
                <a:latin typeface="Tahoma"/>
                <a:cs typeface="Tahoma"/>
              </a:rPr>
              <a:t> </a:t>
            </a:r>
            <a:r>
              <a:rPr dirty="0" sz="2550" spc="105">
                <a:latin typeface="Comic Sans MS"/>
                <a:cs typeface="Comic Sans MS"/>
              </a:rPr>
              <a:t>A</a:t>
            </a:r>
            <a:r>
              <a:rPr dirty="0" sz="3650" spc="105">
                <a:latin typeface="Tahoma"/>
                <a:cs typeface="Tahoma"/>
              </a:rPr>
              <a:t>pabila </a:t>
            </a:r>
            <a:r>
              <a:rPr dirty="0" sz="3650" spc="-100">
                <a:latin typeface="Tahoma"/>
                <a:cs typeface="Tahoma"/>
              </a:rPr>
              <a:t>pelanggan </a:t>
            </a:r>
            <a:r>
              <a:rPr dirty="0" sz="3650" spc="-95">
                <a:latin typeface="Tahoma"/>
                <a:cs typeface="Tahoma"/>
              </a:rPr>
              <a:t>sudah </a:t>
            </a:r>
            <a:r>
              <a:rPr dirty="0" sz="3650" spc="-10">
                <a:latin typeface="Tahoma"/>
                <a:cs typeface="Tahoma"/>
              </a:rPr>
              <a:t>pernah </a:t>
            </a:r>
            <a:r>
              <a:rPr dirty="0" sz="3650" spc="60">
                <a:latin typeface="Tahoma"/>
                <a:cs typeface="Tahoma"/>
              </a:rPr>
              <a:t>membeli </a:t>
            </a:r>
            <a:r>
              <a:rPr dirty="0" sz="3650" spc="15">
                <a:latin typeface="Tahoma"/>
                <a:cs typeface="Tahoma"/>
              </a:rPr>
              <a:t>produk </a:t>
            </a:r>
            <a:r>
              <a:rPr dirty="0" sz="3650" spc="-65">
                <a:latin typeface="Tahoma"/>
                <a:cs typeface="Tahoma"/>
              </a:rPr>
              <a:t>yang </a:t>
            </a:r>
            <a:r>
              <a:rPr dirty="0" sz="3650" spc="20">
                <a:latin typeface="Tahoma"/>
                <a:cs typeface="Tahoma"/>
              </a:rPr>
              <a:t>pihak </a:t>
            </a:r>
            <a:r>
              <a:rPr dirty="0" sz="3650" spc="-20">
                <a:latin typeface="Tahoma"/>
                <a:cs typeface="Tahoma"/>
              </a:rPr>
              <a:t>bank </a:t>
            </a:r>
            <a:r>
              <a:rPr dirty="0" sz="3650" spc="-15">
                <a:latin typeface="Tahoma"/>
                <a:cs typeface="Tahoma"/>
              </a:rPr>
              <a:t> </a:t>
            </a:r>
            <a:r>
              <a:rPr dirty="0" sz="3650" spc="-55">
                <a:latin typeface="Tahoma"/>
                <a:cs typeface="Tahoma"/>
              </a:rPr>
              <a:t>tawarkan, </a:t>
            </a:r>
            <a:r>
              <a:rPr dirty="0" sz="3650" spc="-5">
                <a:latin typeface="Tahoma"/>
                <a:cs typeface="Tahoma"/>
              </a:rPr>
              <a:t>durasi </a:t>
            </a:r>
            <a:r>
              <a:rPr dirty="0" sz="3650" spc="45">
                <a:latin typeface="Tahoma"/>
                <a:cs typeface="Tahoma"/>
              </a:rPr>
              <a:t>dari </a:t>
            </a:r>
            <a:r>
              <a:rPr dirty="0" sz="3650" spc="10">
                <a:latin typeface="Tahoma"/>
                <a:cs typeface="Tahoma"/>
              </a:rPr>
              <a:t>telepon </a:t>
            </a:r>
            <a:r>
              <a:rPr dirty="0" sz="3650" spc="5">
                <a:latin typeface="Tahoma"/>
                <a:cs typeface="Tahoma"/>
              </a:rPr>
              <a:t>tidak </a:t>
            </a:r>
            <a:r>
              <a:rPr dirty="0" sz="3650" spc="50">
                <a:latin typeface="Tahoma"/>
                <a:cs typeface="Tahoma"/>
              </a:rPr>
              <a:t>perlu </a:t>
            </a:r>
            <a:r>
              <a:rPr dirty="0" sz="3650" spc="45">
                <a:latin typeface="Tahoma"/>
                <a:cs typeface="Tahoma"/>
              </a:rPr>
              <a:t>terlalu </a:t>
            </a:r>
            <a:r>
              <a:rPr dirty="0" sz="3650" spc="-85">
                <a:latin typeface="Tahoma"/>
                <a:cs typeface="Tahoma"/>
              </a:rPr>
              <a:t>lama. </a:t>
            </a:r>
            <a:r>
              <a:rPr dirty="0" sz="3650" spc="20">
                <a:latin typeface="Tahoma"/>
                <a:cs typeface="Tahoma"/>
              </a:rPr>
              <a:t>Durasi </a:t>
            </a:r>
            <a:r>
              <a:rPr dirty="0" sz="3650" spc="-135">
                <a:latin typeface="Tahoma"/>
                <a:cs typeface="Tahoma"/>
              </a:rPr>
              <a:t>pada </a:t>
            </a:r>
            <a:r>
              <a:rPr dirty="0" sz="3650" spc="-130">
                <a:latin typeface="Tahoma"/>
                <a:cs typeface="Tahoma"/>
              </a:rPr>
              <a:t> </a:t>
            </a:r>
            <a:r>
              <a:rPr dirty="0" sz="3650" spc="-25">
                <a:latin typeface="Tahoma"/>
                <a:cs typeface="Tahoma"/>
              </a:rPr>
              <a:t>poutcome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-70">
                <a:latin typeface="Tahoma"/>
                <a:cs typeface="Tahoma"/>
              </a:rPr>
              <a:t>success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145">
                <a:latin typeface="Tahoma"/>
                <a:cs typeface="Tahoma"/>
              </a:rPr>
              <a:t>memiliki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5">
                <a:latin typeface="Tahoma"/>
                <a:cs typeface="Tahoma"/>
              </a:rPr>
              <a:t>jumlah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-10">
                <a:latin typeface="Tahoma"/>
                <a:cs typeface="Tahoma"/>
              </a:rPr>
              <a:t>paling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35">
                <a:latin typeface="Tahoma"/>
                <a:cs typeface="Tahoma"/>
              </a:rPr>
              <a:t>kecil.</a:t>
            </a:r>
            <a:endParaRPr sz="36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5086" y="7884675"/>
            <a:ext cx="114300" cy="1142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6136" y="521232"/>
            <a:ext cx="2072639" cy="5829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50" spc="7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3650" spc="9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3650" spc="-145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dirty="0" sz="3650" spc="254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3650" spc="-400">
                <a:solidFill>
                  <a:srgbClr val="000000"/>
                </a:solidFill>
                <a:latin typeface="Tahoma"/>
                <a:cs typeface="Tahoma"/>
              </a:rPr>
              <a:t>g</a:t>
            </a:r>
            <a:r>
              <a:rPr dirty="0" sz="3650" spc="-5">
                <a:solidFill>
                  <a:srgbClr val="000000"/>
                </a:solidFill>
                <a:latin typeface="Tahoma"/>
                <a:cs typeface="Tahoma"/>
              </a:rPr>
              <a:t>h</a:t>
            </a:r>
            <a:r>
              <a:rPr dirty="0" sz="3650" spc="-55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dirty="0" sz="3650" spc="-24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3650" spc="-2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dirty="0" sz="3650" spc="-530">
                <a:solidFill>
                  <a:srgbClr val="000000"/>
                </a:solidFill>
                <a:latin typeface="Tahoma"/>
                <a:cs typeface="Tahoma"/>
              </a:rPr>
              <a:t>1</a:t>
            </a:r>
            <a:r>
              <a:rPr dirty="0" sz="3650" spc="-15">
                <a:solidFill>
                  <a:srgbClr val="000000"/>
                </a:solidFill>
                <a:latin typeface="Tahoma"/>
                <a:cs typeface="Tahoma"/>
              </a:rPr>
              <a:t>)</a:t>
            </a:r>
            <a:endParaRPr sz="3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7018" y="1867651"/>
            <a:ext cx="11961389" cy="40686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5086" y="6671726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233" y="6285135"/>
            <a:ext cx="14250669" cy="2578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19760">
              <a:lnSpc>
                <a:spcPct val="114700"/>
              </a:lnSpc>
              <a:spcBef>
                <a:spcPts val="100"/>
              </a:spcBef>
            </a:pPr>
            <a:r>
              <a:rPr dirty="0" sz="3650" spc="-75">
                <a:latin typeface="Tahoma"/>
                <a:cs typeface="Tahoma"/>
              </a:rPr>
              <a:t>Pelanggan</a:t>
            </a:r>
            <a:r>
              <a:rPr dirty="0" sz="3650" spc="-240">
                <a:latin typeface="Tahoma"/>
                <a:cs typeface="Tahoma"/>
              </a:rPr>
              <a:t> </a:t>
            </a:r>
            <a:r>
              <a:rPr dirty="0" sz="3650" spc="-65">
                <a:latin typeface="Tahoma"/>
                <a:cs typeface="Tahoma"/>
              </a:rPr>
              <a:t>yang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25">
                <a:latin typeface="Tahoma"/>
                <a:cs typeface="Tahoma"/>
              </a:rPr>
              <a:t>belum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145">
                <a:latin typeface="Tahoma"/>
                <a:cs typeface="Tahoma"/>
              </a:rPr>
              <a:t>memiliki</a:t>
            </a:r>
            <a:r>
              <a:rPr dirty="0" sz="3650" spc="-240">
                <a:latin typeface="Tahoma"/>
                <a:cs typeface="Tahoma"/>
              </a:rPr>
              <a:t> </a:t>
            </a:r>
            <a:r>
              <a:rPr dirty="0" sz="3650">
                <a:latin typeface="Tahoma"/>
                <a:cs typeface="Tahoma"/>
              </a:rPr>
              <a:t>rumah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145">
                <a:latin typeface="Tahoma"/>
                <a:cs typeface="Tahoma"/>
              </a:rPr>
              <a:t>memiliki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10">
                <a:latin typeface="Tahoma"/>
                <a:cs typeface="Tahoma"/>
              </a:rPr>
              <a:t>probabilitas</a:t>
            </a:r>
            <a:r>
              <a:rPr dirty="0" sz="3650" spc="-240">
                <a:latin typeface="Tahoma"/>
                <a:cs typeface="Tahoma"/>
              </a:rPr>
              <a:t> </a:t>
            </a:r>
            <a:r>
              <a:rPr dirty="0" sz="3650" spc="10">
                <a:latin typeface="Tahoma"/>
                <a:cs typeface="Tahoma"/>
              </a:rPr>
              <a:t>untuk </a:t>
            </a:r>
            <a:r>
              <a:rPr dirty="0" sz="3650" spc="-1125">
                <a:latin typeface="Tahoma"/>
                <a:cs typeface="Tahoma"/>
              </a:rPr>
              <a:t> </a:t>
            </a:r>
            <a:r>
              <a:rPr dirty="0" sz="3650" spc="60">
                <a:latin typeface="Tahoma"/>
                <a:cs typeface="Tahoma"/>
              </a:rPr>
              <a:t>m</a:t>
            </a:r>
            <a:r>
              <a:rPr dirty="0" sz="3650" spc="-70">
                <a:latin typeface="Tahoma"/>
                <a:cs typeface="Tahoma"/>
              </a:rPr>
              <a:t>e</a:t>
            </a:r>
            <a:r>
              <a:rPr dirty="0" sz="3650" spc="60">
                <a:latin typeface="Tahoma"/>
                <a:cs typeface="Tahoma"/>
              </a:rPr>
              <a:t>m</a:t>
            </a:r>
            <a:r>
              <a:rPr dirty="0" sz="3650" spc="-80">
                <a:latin typeface="Tahoma"/>
                <a:cs typeface="Tahoma"/>
              </a:rPr>
              <a:t>b</a:t>
            </a:r>
            <a:r>
              <a:rPr dirty="0" sz="3650" spc="-70">
                <a:latin typeface="Tahoma"/>
                <a:cs typeface="Tahoma"/>
              </a:rPr>
              <a:t>e</a:t>
            </a:r>
            <a:r>
              <a:rPr dirty="0" sz="3650" spc="250">
                <a:latin typeface="Tahoma"/>
                <a:cs typeface="Tahoma"/>
              </a:rPr>
              <a:t>l</a:t>
            </a:r>
            <a:r>
              <a:rPr dirty="0" sz="3650" spc="260">
                <a:latin typeface="Tahoma"/>
                <a:cs typeface="Tahoma"/>
              </a:rPr>
              <a:t>i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-70">
                <a:latin typeface="Tahoma"/>
                <a:cs typeface="Tahoma"/>
              </a:rPr>
              <a:t>p</a:t>
            </a:r>
            <a:r>
              <a:rPr dirty="0" sz="3650" spc="190">
                <a:latin typeface="Tahoma"/>
                <a:cs typeface="Tahoma"/>
              </a:rPr>
              <a:t>r</a:t>
            </a:r>
            <a:r>
              <a:rPr dirty="0" sz="3650" spc="-15">
                <a:latin typeface="Tahoma"/>
                <a:cs typeface="Tahoma"/>
              </a:rPr>
              <a:t>o</a:t>
            </a:r>
            <a:r>
              <a:rPr dirty="0" sz="3650" spc="-85">
                <a:latin typeface="Tahoma"/>
                <a:cs typeface="Tahoma"/>
              </a:rPr>
              <a:t>d</a:t>
            </a:r>
            <a:r>
              <a:rPr dirty="0" sz="3650" spc="-45">
                <a:latin typeface="Tahoma"/>
                <a:cs typeface="Tahoma"/>
              </a:rPr>
              <a:t>u</a:t>
            </a:r>
            <a:r>
              <a:rPr dirty="0" sz="3650" spc="110">
                <a:latin typeface="Tahoma"/>
                <a:cs typeface="Tahoma"/>
              </a:rPr>
              <a:t>k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245">
                <a:latin typeface="Tahoma"/>
                <a:cs typeface="Tahoma"/>
              </a:rPr>
              <a:t>y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 spc="90">
                <a:latin typeface="Tahoma"/>
                <a:cs typeface="Tahoma"/>
              </a:rPr>
              <a:t>n</a:t>
            </a:r>
            <a:r>
              <a:rPr dirty="0" sz="3650" spc="-395">
                <a:latin typeface="Tahoma"/>
                <a:cs typeface="Tahoma"/>
              </a:rPr>
              <a:t>g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250">
                <a:latin typeface="Tahoma"/>
                <a:cs typeface="Tahoma"/>
              </a:rPr>
              <a:t>l</a:t>
            </a:r>
            <a:r>
              <a:rPr dirty="0" sz="3650" spc="-70">
                <a:latin typeface="Tahoma"/>
                <a:cs typeface="Tahoma"/>
              </a:rPr>
              <a:t>e</a:t>
            </a:r>
            <a:r>
              <a:rPr dirty="0" sz="3650" spc="-80">
                <a:latin typeface="Tahoma"/>
                <a:cs typeface="Tahoma"/>
              </a:rPr>
              <a:t>b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>
                <a:latin typeface="Tahoma"/>
                <a:cs typeface="Tahoma"/>
              </a:rPr>
              <a:t>h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-60">
                <a:latin typeface="Tahoma"/>
                <a:cs typeface="Tahoma"/>
              </a:rPr>
              <a:t>t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 spc="90">
                <a:latin typeface="Tahoma"/>
                <a:cs typeface="Tahoma"/>
              </a:rPr>
              <a:t>n</a:t>
            </a:r>
            <a:r>
              <a:rPr dirty="0" sz="3650" spc="-400">
                <a:latin typeface="Tahoma"/>
                <a:cs typeface="Tahoma"/>
              </a:rPr>
              <a:t>gg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 spc="-355">
                <a:latin typeface="Tahoma"/>
                <a:cs typeface="Tahoma"/>
              </a:rPr>
              <a:t>.</a:t>
            </a:r>
            <a:endParaRPr sz="3650">
              <a:latin typeface="Tahoma"/>
              <a:cs typeface="Tahoma"/>
            </a:endParaRPr>
          </a:p>
          <a:p>
            <a:pPr marL="12700" marR="5080">
              <a:lnSpc>
                <a:spcPct val="114700"/>
              </a:lnSpc>
            </a:pPr>
            <a:r>
              <a:rPr dirty="0" sz="3650" spc="65">
                <a:latin typeface="Tahoma"/>
                <a:cs typeface="Tahoma"/>
              </a:rPr>
              <a:t>Pihak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-20">
                <a:latin typeface="Tahoma"/>
                <a:cs typeface="Tahoma"/>
              </a:rPr>
              <a:t>bank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50">
                <a:latin typeface="Tahoma"/>
                <a:cs typeface="Tahoma"/>
              </a:rPr>
              <a:t>perlu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10">
                <a:latin typeface="Tahoma"/>
                <a:cs typeface="Tahoma"/>
              </a:rPr>
              <a:t>untuk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35">
                <a:latin typeface="Tahoma"/>
                <a:cs typeface="Tahoma"/>
              </a:rPr>
              <a:t>memberikan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20">
                <a:latin typeface="Tahoma"/>
                <a:cs typeface="Tahoma"/>
              </a:rPr>
              <a:t>produk-produk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-65">
                <a:latin typeface="Tahoma"/>
                <a:cs typeface="Tahoma"/>
              </a:rPr>
              <a:t>yang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25">
                <a:latin typeface="Tahoma"/>
                <a:cs typeface="Tahoma"/>
              </a:rPr>
              <a:t>cocok</a:t>
            </a:r>
            <a:r>
              <a:rPr dirty="0" sz="3650" spc="-229">
                <a:latin typeface="Tahoma"/>
                <a:cs typeface="Tahoma"/>
              </a:rPr>
              <a:t> </a:t>
            </a:r>
            <a:r>
              <a:rPr dirty="0" sz="3650" spc="10">
                <a:latin typeface="Tahoma"/>
                <a:cs typeface="Tahoma"/>
              </a:rPr>
              <a:t>untuk </a:t>
            </a:r>
            <a:r>
              <a:rPr dirty="0" sz="3650" spc="-1130">
                <a:latin typeface="Tahoma"/>
                <a:cs typeface="Tahoma"/>
              </a:rPr>
              <a:t> </a:t>
            </a:r>
            <a:r>
              <a:rPr dirty="0" sz="3650" spc="-70">
                <a:latin typeface="Tahoma"/>
                <a:cs typeface="Tahoma"/>
              </a:rPr>
              <a:t>p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 spc="190">
                <a:latin typeface="Tahoma"/>
                <a:cs typeface="Tahoma"/>
              </a:rPr>
              <a:t>r</a:t>
            </a:r>
            <a:r>
              <a:rPr dirty="0" sz="3650" spc="-190">
                <a:latin typeface="Tahoma"/>
                <a:cs typeface="Tahoma"/>
              </a:rPr>
              <a:t>a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-70">
                <a:latin typeface="Tahoma"/>
                <a:cs typeface="Tahoma"/>
              </a:rPr>
              <a:t>pe</a:t>
            </a:r>
            <a:r>
              <a:rPr dirty="0" sz="3650" spc="60">
                <a:latin typeface="Tahoma"/>
                <a:cs typeface="Tahoma"/>
              </a:rPr>
              <a:t>m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 spc="250">
                <a:latin typeface="Tahoma"/>
                <a:cs typeface="Tahoma"/>
              </a:rPr>
              <a:t>l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 spc="110">
                <a:latin typeface="Tahoma"/>
                <a:cs typeface="Tahoma"/>
              </a:rPr>
              <a:t>k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190">
                <a:latin typeface="Tahoma"/>
                <a:cs typeface="Tahoma"/>
              </a:rPr>
              <a:t>r</a:t>
            </a:r>
            <a:r>
              <a:rPr dirty="0" sz="3650" spc="-45">
                <a:latin typeface="Tahoma"/>
                <a:cs typeface="Tahoma"/>
              </a:rPr>
              <a:t>u</a:t>
            </a:r>
            <a:r>
              <a:rPr dirty="0" sz="3650" spc="60">
                <a:latin typeface="Tahoma"/>
                <a:cs typeface="Tahoma"/>
              </a:rPr>
              <a:t>m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>
                <a:latin typeface="Tahoma"/>
                <a:cs typeface="Tahoma"/>
              </a:rPr>
              <a:t>h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 spc="-400">
                <a:latin typeface="Tahoma"/>
                <a:cs typeface="Tahoma"/>
              </a:rPr>
              <a:t>g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 spc="195">
                <a:latin typeface="Tahoma"/>
                <a:cs typeface="Tahoma"/>
              </a:rPr>
              <a:t>r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-85">
                <a:latin typeface="Tahoma"/>
                <a:cs typeface="Tahoma"/>
              </a:rPr>
              <a:t>d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 spc="-70">
                <a:latin typeface="Tahoma"/>
                <a:cs typeface="Tahoma"/>
              </a:rPr>
              <a:t>p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 spc="-55">
                <a:latin typeface="Tahoma"/>
                <a:cs typeface="Tahoma"/>
              </a:rPr>
              <a:t>t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60">
                <a:latin typeface="Tahoma"/>
                <a:cs typeface="Tahoma"/>
              </a:rPr>
              <a:t>m</a:t>
            </a:r>
            <a:r>
              <a:rPr dirty="0" sz="3650" spc="-70">
                <a:latin typeface="Tahoma"/>
                <a:cs typeface="Tahoma"/>
              </a:rPr>
              <a:t>e</a:t>
            </a:r>
            <a:r>
              <a:rPr dirty="0" sz="3650" spc="60">
                <a:latin typeface="Tahoma"/>
                <a:cs typeface="Tahoma"/>
              </a:rPr>
              <a:t>m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 spc="250">
                <a:latin typeface="Tahoma"/>
                <a:cs typeface="Tahoma"/>
              </a:rPr>
              <a:t>l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 spc="105">
                <a:latin typeface="Tahoma"/>
                <a:cs typeface="Tahoma"/>
              </a:rPr>
              <a:t>k</a:t>
            </a:r>
            <a:r>
              <a:rPr dirty="0" sz="3650" spc="260">
                <a:latin typeface="Tahoma"/>
                <a:cs typeface="Tahoma"/>
              </a:rPr>
              <a:t>i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-70">
                <a:latin typeface="Tahoma"/>
                <a:cs typeface="Tahoma"/>
              </a:rPr>
              <a:t>p</a:t>
            </a:r>
            <a:r>
              <a:rPr dirty="0" sz="3650" spc="190">
                <a:latin typeface="Tahoma"/>
                <a:cs typeface="Tahoma"/>
              </a:rPr>
              <a:t>r</a:t>
            </a:r>
            <a:r>
              <a:rPr dirty="0" sz="3650" spc="-15">
                <a:latin typeface="Tahoma"/>
                <a:cs typeface="Tahoma"/>
              </a:rPr>
              <a:t>o</a:t>
            </a:r>
            <a:r>
              <a:rPr dirty="0" sz="3650" spc="-80">
                <a:latin typeface="Tahoma"/>
                <a:cs typeface="Tahoma"/>
              </a:rPr>
              <a:t>b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 spc="-80">
                <a:latin typeface="Tahoma"/>
                <a:cs typeface="Tahoma"/>
              </a:rPr>
              <a:t>b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 spc="250">
                <a:latin typeface="Tahoma"/>
                <a:cs typeface="Tahoma"/>
              </a:rPr>
              <a:t>l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 spc="-60">
                <a:latin typeface="Tahoma"/>
                <a:cs typeface="Tahoma"/>
              </a:rPr>
              <a:t>t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 spc="-140">
                <a:latin typeface="Tahoma"/>
                <a:cs typeface="Tahoma"/>
              </a:rPr>
              <a:t>s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1050" spc="790">
                <a:latin typeface="Bell Centennial Std NameAndNum"/>
                <a:cs typeface="Bell Centennial Std NameAndNum"/>
              </a:rPr>
              <a:t>"</a:t>
            </a:r>
            <a:r>
              <a:rPr dirty="0" sz="3650" spc="245">
                <a:latin typeface="Tahoma"/>
                <a:cs typeface="Tahoma"/>
              </a:rPr>
              <a:t>y</a:t>
            </a:r>
            <a:r>
              <a:rPr dirty="0" sz="3650" spc="-70">
                <a:latin typeface="Tahoma"/>
                <a:cs typeface="Tahoma"/>
              </a:rPr>
              <a:t>e</a:t>
            </a:r>
            <a:r>
              <a:rPr dirty="0" sz="3650" spc="-145">
                <a:latin typeface="Tahoma"/>
                <a:cs typeface="Tahoma"/>
              </a:rPr>
              <a:t>s</a:t>
            </a:r>
            <a:r>
              <a:rPr dirty="0" sz="1050" spc="795">
                <a:latin typeface="Bell Centennial Std NameAndNum"/>
                <a:cs typeface="Bell Centennial Std NameAndNum"/>
              </a:rPr>
              <a:t>"</a:t>
            </a:r>
            <a:r>
              <a:rPr dirty="0" sz="1050">
                <a:latin typeface="Bell Centennial Std NameAndNum"/>
                <a:cs typeface="Bell Centennial Std NameAndNum"/>
              </a:rPr>
              <a:t>  </a:t>
            </a:r>
            <a:r>
              <a:rPr dirty="0" sz="1050" spc="20">
                <a:latin typeface="Bell Centennial Std NameAndNum"/>
                <a:cs typeface="Bell Centennial Std NameAndNum"/>
              </a:rPr>
              <a:t> </a:t>
            </a:r>
            <a:r>
              <a:rPr dirty="0" sz="3650" spc="250">
                <a:latin typeface="Tahoma"/>
                <a:cs typeface="Tahoma"/>
              </a:rPr>
              <a:t>l</a:t>
            </a:r>
            <a:r>
              <a:rPr dirty="0" sz="3650" spc="-70">
                <a:latin typeface="Tahoma"/>
                <a:cs typeface="Tahoma"/>
              </a:rPr>
              <a:t>e</a:t>
            </a:r>
            <a:r>
              <a:rPr dirty="0" sz="3650" spc="-80">
                <a:latin typeface="Tahoma"/>
                <a:cs typeface="Tahoma"/>
              </a:rPr>
              <a:t>b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>
                <a:latin typeface="Tahoma"/>
                <a:cs typeface="Tahoma"/>
              </a:rPr>
              <a:t>h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-60">
                <a:latin typeface="Tahoma"/>
                <a:cs typeface="Tahoma"/>
              </a:rPr>
              <a:t>t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 spc="90">
                <a:latin typeface="Tahoma"/>
                <a:cs typeface="Tahoma"/>
              </a:rPr>
              <a:t>n</a:t>
            </a:r>
            <a:r>
              <a:rPr dirty="0" sz="3650" spc="-400">
                <a:latin typeface="Tahoma"/>
                <a:cs typeface="Tahoma"/>
              </a:rPr>
              <a:t>gg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 spc="-355">
                <a:latin typeface="Tahoma"/>
                <a:cs typeface="Tahoma"/>
              </a:rPr>
              <a:t>.</a:t>
            </a:r>
            <a:endParaRPr sz="36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5086" y="7948076"/>
            <a:ext cx="114300" cy="1142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6136" y="766143"/>
            <a:ext cx="2127250" cy="5829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50" spc="7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3650" spc="9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3650" spc="-145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dirty="0" sz="3650" spc="254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3650" spc="-400">
                <a:solidFill>
                  <a:srgbClr val="000000"/>
                </a:solidFill>
                <a:latin typeface="Tahoma"/>
                <a:cs typeface="Tahoma"/>
              </a:rPr>
              <a:t>g</a:t>
            </a:r>
            <a:r>
              <a:rPr dirty="0" sz="3650" spc="-5">
                <a:solidFill>
                  <a:srgbClr val="000000"/>
                </a:solidFill>
                <a:latin typeface="Tahoma"/>
                <a:cs typeface="Tahoma"/>
              </a:rPr>
              <a:t>h</a:t>
            </a:r>
            <a:r>
              <a:rPr dirty="0" sz="3650" spc="-55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dirty="0" sz="3650" spc="-24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3650" spc="-2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dirty="0" sz="3650" spc="-100">
                <a:solidFill>
                  <a:srgbClr val="000000"/>
                </a:solidFill>
                <a:latin typeface="Tahoma"/>
                <a:cs typeface="Tahoma"/>
              </a:rPr>
              <a:t>2</a:t>
            </a:r>
            <a:r>
              <a:rPr dirty="0" sz="3650" spc="-15">
                <a:solidFill>
                  <a:srgbClr val="000000"/>
                </a:solidFill>
                <a:latin typeface="Tahoma"/>
                <a:cs typeface="Tahoma"/>
              </a:rPr>
              <a:t>)</a:t>
            </a:r>
            <a:endParaRPr sz="3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351" y="1540311"/>
            <a:ext cx="16214947" cy="55414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5086" y="7612617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233" y="7226026"/>
            <a:ext cx="12927965" cy="1939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700"/>
              </a:lnSpc>
              <a:spcBef>
                <a:spcPts val="100"/>
              </a:spcBef>
            </a:pPr>
            <a:r>
              <a:rPr dirty="0" sz="3650" spc="145">
                <a:latin typeface="Tahoma"/>
                <a:cs typeface="Tahoma"/>
              </a:rPr>
              <a:t>P</a:t>
            </a:r>
            <a:r>
              <a:rPr dirty="0" sz="3650" spc="-70">
                <a:latin typeface="Tahoma"/>
                <a:cs typeface="Tahoma"/>
              </a:rPr>
              <a:t>e</a:t>
            </a:r>
            <a:r>
              <a:rPr dirty="0" sz="3650" spc="250">
                <a:latin typeface="Tahoma"/>
                <a:cs typeface="Tahoma"/>
              </a:rPr>
              <a:t>l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 spc="90">
                <a:latin typeface="Tahoma"/>
                <a:cs typeface="Tahoma"/>
              </a:rPr>
              <a:t>n</a:t>
            </a:r>
            <a:r>
              <a:rPr dirty="0" sz="3650" spc="-400">
                <a:latin typeface="Tahoma"/>
                <a:cs typeface="Tahoma"/>
              </a:rPr>
              <a:t>gg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 spc="95">
                <a:latin typeface="Tahoma"/>
                <a:cs typeface="Tahoma"/>
              </a:rPr>
              <a:t>n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245">
                <a:latin typeface="Tahoma"/>
                <a:cs typeface="Tahoma"/>
              </a:rPr>
              <a:t>y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 spc="90">
                <a:latin typeface="Tahoma"/>
                <a:cs typeface="Tahoma"/>
              </a:rPr>
              <a:t>n</a:t>
            </a:r>
            <a:r>
              <a:rPr dirty="0" sz="3650" spc="-395">
                <a:latin typeface="Tahoma"/>
                <a:cs typeface="Tahoma"/>
              </a:rPr>
              <a:t>g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60">
                <a:latin typeface="Tahoma"/>
                <a:cs typeface="Tahoma"/>
              </a:rPr>
              <a:t>m</a:t>
            </a:r>
            <a:r>
              <a:rPr dirty="0" sz="3650" spc="-70">
                <a:latin typeface="Tahoma"/>
                <a:cs typeface="Tahoma"/>
              </a:rPr>
              <a:t>e</a:t>
            </a:r>
            <a:r>
              <a:rPr dirty="0" sz="3650" spc="60">
                <a:latin typeface="Tahoma"/>
                <a:cs typeface="Tahoma"/>
              </a:rPr>
              <a:t>m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 spc="250">
                <a:latin typeface="Tahoma"/>
                <a:cs typeface="Tahoma"/>
              </a:rPr>
              <a:t>l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 spc="105">
                <a:latin typeface="Tahoma"/>
                <a:cs typeface="Tahoma"/>
              </a:rPr>
              <a:t>k</a:t>
            </a:r>
            <a:r>
              <a:rPr dirty="0" sz="3650" spc="260">
                <a:latin typeface="Tahoma"/>
                <a:cs typeface="Tahoma"/>
              </a:rPr>
              <a:t>i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-60">
                <a:latin typeface="Tahoma"/>
                <a:cs typeface="Tahoma"/>
              </a:rPr>
              <a:t>t</a:t>
            </a:r>
            <a:r>
              <a:rPr dirty="0" sz="3650" spc="254">
                <a:latin typeface="Tahoma"/>
                <a:cs typeface="Tahoma"/>
              </a:rPr>
              <a:t>i</a:t>
            </a:r>
            <a:r>
              <a:rPr dirty="0" sz="3650" spc="-70">
                <a:latin typeface="Tahoma"/>
                <a:cs typeface="Tahoma"/>
              </a:rPr>
              <a:t>p</a:t>
            </a:r>
            <a:r>
              <a:rPr dirty="0" sz="3650" spc="-65">
                <a:latin typeface="Tahoma"/>
                <a:cs typeface="Tahoma"/>
              </a:rPr>
              <a:t>e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3650" spc="25">
                <a:latin typeface="Tahoma"/>
                <a:cs typeface="Tahoma"/>
              </a:rPr>
              <a:t>c</a:t>
            </a:r>
            <a:r>
              <a:rPr dirty="0" sz="3650" spc="-15">
                <a:latin typeface="Tahoma"/>
                <a:cs typeface="Tahoma"/>
              </a:rPr>
              <a:t>o</a:t>
            </a:r>
            <a:r>
              <a:rPr dirty="0" sz="3650" spc="90">
                <a:latin typeface="Tahoma"/>
                <a:cs typeface="Tahoma"/>
              </a:rPr>
              <a:t>n</a:t>
            </a:r>
            <a:r>
              <a:rPr dirty="0" sz="3650" spc="-60">
                <a:latin typeface="Tahoma"/>
                <a:cs typeface="Tahoma"/>
              </a:rPr>
              <a:t>t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 spc="25">
                <a:latin typeface="Tahoma"/>
                <a:cs typeface="Tahoma"/>
              </a:rPr>
              <a:t>c</a:t>
            </a:r>
            <a:r>
              <a:rPr dirty="0" sz="3650" spc="-55">
                <a:latin typeface="Tahoma"/>
                <a:cs typeface="Tahoma"/>
              </a:rPr>
              <a:t>t</a:t>
            </a:r>
            <a:r>
              <a:rPr dirty="0" sz="3650" spc="-245">
                <a:latin typeface="Tahoma"/>
                <a:cs typeface="Tahoma"/>
              </a:rPr>
              <a:t> </a:t>
            </a:r>
            <a:r>
              <a:rPr dirty="0" sz="1050" spc="790">
                <a:latin typeface="Bell Centennial Std NameAndNum"/>
                <a:cs typeface="Bell Centennial Std NameAndNum"/>
              </a:rPr>
              <a:t>"</a:t>
            </a:r>
            <a:r>
              <a:rPr dirty="0" sz="3650" spc="-45">
                <a:latin typeface="Tahoma"/>
                <a:cs typeface="Tahoma"/>
              </a:rPr>
              <a:t>u</a:t>
            </a:r>
            <a:r>
              <a:rPr dirty="0" sz="3650" spc="90">
                <a:latin typeface="Tahoma"/>
                <a:cs typeface="Tahoma"/>
              </a:rPr>
              <a:t>n</a:t>
            </a:r>
            <a:r>
              <a:rPr dirty="0" sz="3650" spc="105">
                <a:latin typeface="Tahoma"/>
                <a:cs typeface="Tahoma"/>
              </a:rPr>
              <a:t>k</a:t>
            </a:r>
            <a:r>
              <a:rPr dirty="0" sz="3650" spc="90">
                <a:latin typeface="Tahoma"/>
                <a:cs typeface="Tahoma"/>
              </a:rPr>
              <a:t>n</a:t>
            </a:r>
            <a:r>
              <a:rPr dirty="0" sz="3650" spc="-15">
                <a:latin typeface="Tahoma"/>
                <a:cs typeface="Tahoma"/>
              </a:rPr>
              <a:t>o</a:t>
            </a:r>
            <a:r>
              <a:rPr dirty="0" sz="3650" spc="130">
                <a:latin typeface="Tahoma"/>
                <a:cs typeface="Tahoma"/>
              </a:rPr>
              <a:t>w</a:t>
            </a:r>
            <a:r>
              <a:rPr dirty="0" sz="3650" spc="90">
                <a:latin typeface="Tahoma"/>
                <a:cs typeface="Tahoma"/>
              </a:rPr>
              <a:t>n</a:t>
            </a:r>
            <a:r>
              <a:rPr dirty="0" sz="1050" spc="795">
                <a:latin typeface="Bell Centennial Std NameAndNum"/>
                <a:cs typeface="Bell Centennial Std NameAndNum"/>
              </a:rPr>
              <a:t>"</a:t>
            </a:r>
            <a:r>
              <a:rPr dirty="0" sz="1050">
                <a:latin typeface="Bell Centennial Std NameAndNum"/>
                <a:cs typeface="Bell Centennial Std NameAndNum"/>
              </a:rPr>
              <a:t>  </a:t>
            </a:r>
            <a:r>
              <a:rPr dirty="0" sz="1050" spc="20">
                <a:latin typeface="Bell Centennial Std NameAndNum"/>
                <a:cs typeface="Bell Centennial Std NameAndNum"/>
              </a:rPr>
              <a:t> </a:t>
            </a:r>
            <a:r>
              <a:rPr dirty="0" sz="3650" spc="60">
                <a:latin typeface="Tahoma"/>
                <a:cs typeface="Tahoma"/>
              </a:rPr>
              <a:t>m</a:t>
            </a:r>
            <a:r>
              <a:rPr dirty="0" sz="3650" spc="-70">
                <a:latin typeface="Tahoma"/>
                <a:cs typeface="Tahoma"/>
              </a:rPr>
              <a:t>e</a:t>
            </a:r>
            <a:r>
              <a:rPr dirty="0" sz="3650" spc="60">
                <a:latin typeface="Tahoma"/>
                <a:cs typeface="Tahoma"/>
              </a:rPr>
              <a:t>m</a:t>
            </a:r>
            <a:r>
              <a:rPr dirty="0" sz="3650" spc="-80">
                <a:latin typeface="Tahoma"/>
                <a:cs typeface="Tahoma"/>
              </a:rPr>
              <a:t>b</a:t>
            </a:r>
            <a:r>
              <a:rPr dirty="0" sz="3650" spc="-45">
                <a:latin typeface="Tahoma"/>
                <a:cs typeface="Tahoma"/>
              </a:rPr>
              <a:t>u</a:t>
            </a:r>
            <a:r>
              <a:rPr dirty="0" sz="3650" spc="-60">
                <a:latin typeface="Tahoma"/>
                <a:cs typeface="Tahoma"/>
              </a:rPr>
              <a:t>t</a:t>
            </a:r>
            <a:r>
              <a:rPr dirty="0" sz="3650" spc="-45">
                <a:latin typeface="Tahoma"/>
                <a:cs typeface="Tahoma"/>
              </a:rPr>
              <a:t>u</a:t>
            </a:r>
            <a:r>
              <a:rPr dirty="0" sz="3650" spc="-5">
                <a:latin typeface="Tahoma"/>
                <a:cs typeface="Tahoma"/>
              </a:rPr>
              <a:t>h</a:t>
            </a:r>
            <a:r>
              <a:rPr dirty="0" sz="3650" spc="105">
                <a:latin typeface="Tahoma"/>
                <a:cs typeface="Tahoma"/>
              </a:rPr>
              <a:t>k</a:t>
            </a:r>
            <a:r>
              <a:rPr dirty="0" sz="3650" spc="-195">
                <a:latin typeface="Tahoma"/>
                <a:cs typeface="Tahoma"/>
              </a:rPr>
              <a:t>a</a:t>
            </a:r>
            <a:r>
              <a:rPr dirty="0" sz="3650" spc="65">
                <a:latin typeface="Tahoma"/>
                <a:cs typeface="Tahoma"/>
              </a:rPr>
              <a:t>n  </a:t>
            </a:r>
            <a:r>
              <a:rPr dirty="0" sz="3650" spc="-10">
                <a:latin typeface="Tahoma"/>
                <a:cs typeface="Tahoma"/>
              </a:rPr>
              <a:t>waktu</a:t>
            </a:r>
            <a:r>
              <a:rPr dirty="0" sz="3650" spc="-240">
                <a:latin typeface="Tahoma"/>
                <a:cs typeface="Tahoma"/>
              </a:rPr>
              <a:t> </a:t>
            </a:r>
            <a:r>
              <a:rPr dirty="0" sz="3650" spc="-5">
                <a:latin typeface="Tahoma"/>
                <a:cs typeface="Tahoma"/>
              </a:rPr>
              <a:t>durasi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10">
                <a:latin typeface="Tahoma"/>
                <a:cs typeface="Tahoma"/>
              </a:rPr>
              <a:t>telepon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-65">
                <a:latin typeface="Tahoma"/>
                <a:cs typeface="Tahoma"/>
              </a:rPr>
              <a:t>yang</a:t>
            </a:r>
            <a:r>
              <a:rPr dirty="0" sz="3650" spc="-240">
                <a:latin typeface="Tahoma"/>
                <a:cs typeface="Tahoma"/>
              </a:rPr>
              <a:t> </a:t>
            </a:r>
            <a:r>
              <a:rPr dirty="0" sz="3650" spc="70">
                <a:latin typeface="Tahoma"/>
                <a:cs typeface="Tahoma"/>
              </a:rPr>
              <a:t>lebih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-20">
                <a:latin typeface="Tahoma"/>
                <a:cs typeface="Tahoma"/>
              </a:rPr>
              <a:t>lama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-15">
                <a:latin typeface="Tahoma"/>
                <a:cs typeface="Tahoma"/>
              </a:rPr>
              <a:t>dibandingkan</a:t>
            </a:r>
            <a:r>
              <a:rPr dirty="0" sz="3650" spc="-235">
                <a:latin typeface="Tahoma"/>
                <a:cs typeface="Tahoma"/>
              </a:rPr>
              <a:t> </a:t>
            </a:r>
            <a:r>
              <a:rPr dirty="0" sz="3650" spc="-95">
                <a:latin typeface="Tahoma"/>
                <a:cs typeface="Tahoma"/>
              </a:rPr>
              <a:t>dengan</a:t>
            </a:r>
            <a:r>
              <a:rPr dirty="0" sz="3650" spc="-240">
                <a:latin typeface="Tahoma"/>
                <a:cs typeface="Tahoma"/>
              </a:rPr>
              <a:t> </a:t>
            </a:r>
            <a:r>
              <a:rPr dirty="0" sz="3650" spc="15">
                <a:latin typeface="Tahoma"/>
                <a:cs typeface="Tahoma"/>
              </a:rPr>
              <a:t>tipe </a:t>
            </a:r>
            <a:r>
              <a:rPr dirty="0" sz="3650" spc="-1125">
                <a:latin typeface="Tahoma"/>
                <a:cs typeface="Tahoma"/>
              </a:rPr>
              <a:t> </a:t>
            </a:r>
            <a:r>
              <a:rPr dirty="0" sz="3650" spc="-25">
                <a:latin typeface="Tahoma"/>
                <a:cs typeface="Tahoma"/>
              </a:rPr>
              <a:t>contact</a:t>
            </a:r>
            <a:r>
              <a:rPr dirty="0" sz="3650" spc="-250">
                <a:latin typeface="Tahoma"/>
                <a:cs typeface="Tahoma"/>
              </a:rPr>
              <a:t> </a:t>
            </a:r>
            <a:r>
              <a:rPr dirty="0" sz="3650" spc="25">
                <a:latin typeface="Tahoma"/>
                <a:cs typeface="Tahoma"/>
              </a:rPr>
              <a:t>lainnya.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6136" y="766143"/>
            <a:ext cx="2130425" cy="5829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50" spc="7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3650" spc="9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3650" spc="-145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dirty="0" sz="3650" spc="254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3650" spc="-400">
                <a:solidFill>
                  <a:srgbClr val="000000"/>
                </a:solidFill>
                <a:latin typeface="Tahoma"/>
                <a:cs typeface="Tahoma"/>
              </a:rPr>
              <a:t>g</a:t>
            </a:r>
            <a:r>
              <a:rPr dirty="0" sz="3650" spc="-5">
                <a:solidFill>
                  <a:srgbClr val="000000"/>
                </a:solidFill>
                <a:latin typeface="Tahoma"/>
                <a:cs typeface="Tahoma"/>
              </a:rPr>
              <a:t>h</a:t>
            </a:r>
            <a:r>
              <a:rPr dirty="0" sz="3650" spc="-55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dirty="0" sz="3650" spc="-24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3650" spc="-2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dirty="0" sz="3650" spc="-75">
                <a:solidFill>
                  <a:srgbClr val="000000"/>
                </a:solidFill>
                <a:latin typeface="Tahoma"/>
                <a:cs typeface="Tahoma"/>
              </a:rPr>
              <a:t>3</a:t>
            </a:r>
            <a:r>
              <a:rPr dirty="0" sz="3650" spc="-15">
                <a:solidFill>
                  <a:srgbClr val="000000"/>
                </a:solidFill>
                <a:latin typeface="Tahoma"/>
                <a:cs typeface="Tahoma"/>
              </a:rPr>
              <a:t>)</a:t>
            </a:r>
            <a:endParaRPr sz="3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69898" y="2382602"/>
            <a:ext cx="6200775" cy="4053204"/>
            <a:chOff x="9869898" y="2382602"/>
            <a:chExt cx="6200775" cy="40532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9898" y="2382602"/>
              <a:ext cx="6200660" cy="40530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03587" y="5039981"/>
              <a:ext cx="2393950" cy="485140"/>
            </a:xfrm>
            <a:custGeom>
              <a:avLst/>
              <a:gdLst/>
              <a:ahLst/>
              <a:cxnLst/>
              <a:rect l="l" t="t" r="r" b="b"/>
              <a:pathLst>
                <a:path w="2393950" h="485139">
                  <a:moveTo>
                    <a:pt x="881557" y="476110"/>
                  </a:moveTo>
                  <a:lnTo>
                    <a:pt x="879068" y="473570"/>
                  </a:lnTo>
                  <a:lnTo>
                    <a:pt x="2540" y="473570"/>
                  </a:lnTo>
                  <a:lnTo>
                    <a:pt x="0" y="476110"/>
                  </a:lnTo>
                  <a:lnTo>
                    <a:pt x="0" y="482333"/>
                  </a:lnTo>
                  <a:lnTo>
                    <a:pt x="2540" y="484873"/>
                  </a:lnTo>
                  <a:lnTo>
                    <a:pt x="875931" y="484873"/>
                  </a:lnTo>
                  <a:lnTo>
                    <a:pt x="879068" y="484873"/>
                  </a:lnTo>
                  <a:lnTo>
                    <a:pt x="881557" y="482333"/>
                  </a:lnTo>
                  <a:lnTo>
                    <a:pt x="881557" y="476110"/>
                  </a:lnTo>
                  <a:close/>
                </a:path>
                <a:path w="2393950" h="485139">
                  <a:moveTo>
                    <a:pt x="1440129" y="476110"/>
                  </a:moveTo>
                  <a:lnTo>
                    <a:pt x="1437589" y="473570"/>
                  </a:lnTo>
                  <a:lnTo>
                    <a:pt x="945299" y="473570"/>
                  </a:lnTo>
                  <a:lnTo>
                    <a:pt x="942759" y="476110"/>
                  </a:lnTo>
                  <a:lnTo>
                    <a:pt x="942759" y="482333"/>
                  </a:lnTo>
                  <a:lnTo>
                    <a:pt x="945299" y="484873"/>
                  </a:lnTo>
                  <a:lnTo>
                    <a:pt x="1434503" y="484873"/>
                  </a:lnTo>
                  <a:lnTo>
                    <a:pt x="1437589" y="484873"/>
                  </a:lnTo>
                  <a:lnTo>
                    <a:pt x="1440129" y="482333"/>
                  </a:lnTo>
                  <a:lnTo>
                    <a:pt x="1440129" y="476110"/>
                  </a:lnTo>
                  <a:close/>
                </a:path>
                <a:path w="2393950" h="485139">
                  <a:moveTo>
                    <a:pt x="2140369" y="239293"/>
                  </a:moveTo>
                  <a:lnTo>
                    <a:pt x="2137880" y="236753"/>
                  </a:lnTo>
                  <a:lnTo>
                    <a:pt x="2540" y="236753"/>
                  </a:lnTo>
                  <a:lnTo>
                    <a:pt x="0" y="239293"/>
                  </a:lnTo>
                  <a:lnTo>
                    <a:pt x="0" y="245567"/>
                  </a:lnTo>
                  <a:lnTo>
                    <a:pt x="2540" y="248056"/>
                  </a:lnTo>
                  <a:lnTo>
                    <a:pt x="2134743" y="248056"/>
                  </a:lnTo>
                  <a:lnTo>
                    <a:pt x="2137880" y="248056"/>
                  </a:lnTo>
                  <a:lnTo>
                    <a:pt x="2140369" y="245567"/>
                  </a:lnTo>
                  <a:lnTo>
                    <a:pt x="2140369" y="239293"/>
                  </a:lnTo>
                  <a:close/>
                </a:path>
                <a:path w="2393950" h="485139">
                  <a:moveTo>
                    <a:pt x="2393785" y="2527"/>
                  </a:moveTo>
                  <a:lnTo>
                    <a:pt x="2391245" y="0"/>
                  </a:lnTo>
                  <a:lnTo>
                    <a:pt x="2540" y="0"/>
                  </a:lnTo>
                  <a:lnTo>
                    <a:pt x="0" y="2527"/>
                  </a:lnTo>
                  <a:lnTo>
                    <a:pt x="0" y="8750"/>
                  </a:lnTo>
                  <a:lnTo>
                    <a:pt x="2540" y="11290"/>
                  </a:lnTo>
                  <a:lnTo>
                    <a:pt x="2388108" y="11290"/>
                  </a:lnTo>
                  <a:lnTo>
                    <a:pt x="2391245" y="11290"/>
                  </a:lnTo>
                  <a:lnTo>
                    <a:pt x="2393785" y="8750"/>
                  </a:lnTo>
                  <a:lnTo>
                    <a:pt x="2393785" y="2527"/>
                  </a:lnTo>
                  <a:close/>
                </a:path>
              </a:pathLst>
            </a:custGeom>
            <a:solidFill>
              <a:srgbClr val="5B8FB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9118" y="2466770"/>
            <a:ext cx="8095615" cy="4294505"/>
          </a:xfrm>
          <a:prstGeom prst="rect"/>
        </p:spPr>
        <p:txBody>
          <a:bodyPr wrap="square" lIns="0" tIns="160655" rIns="0" bIns="0" rtlCol="0" vert="horz">
            <a:spAutoFit/>
          </a:bodyPr>
          <a:lstStyle/>
          <a:p>
            <a:pPr algn="ctr" marL="12700" marR="5080" indent="-635">
              <a:lnSpc>
                <a:spcPts val="10850"/>
              </a:lnSpc>
              <a:spcBef>
                <a:spcPts val="1265"/>
              </a:spcBef>
            </a:pPr>
            <a:r>
              <a:rPr dirty="0" sz="9900" spc="-260" b="1">
                <a:solidFill>
                  <a:srgbClr val="FFFFFF"/>
                </a:solidFill>
                <a:latin typeface="Arial"/>
                <a:cs typeface="Arial"/>
              </a:rPr>
              <a:t>MODELLING </a:t>
            </a:r>
            <a:r>
              <a:rPr dirty="0" sz="9900" spc="-25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900" spc="200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9900" spc="20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900" spc="-86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9900" spc="38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9900" spc="1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9900" spc="-64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9900" spc="2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9900" spc="1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9900" spc="-7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9900" spc="-6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9900" spc="-7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9900" spc="26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0798" y="2073652"/>
            <a:ext cx="13887449" cy="7324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285860"/>
            <a:ext cx="837438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220" b="1">
                <a:solidFill>
                  <a:srgbClr val="243761"/>
                </a:solidFill>
                <a:latin typeface="Arial"/>
                <a:cs typeface="Arial"/>
              </a:rPr>
              <a:t>Model</a:t>
            </a:r>
            <a:r>
              <a:rPr dirty="0" sz="8500" spc="-310" b="1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8500" spc="-290" b="1">
                <a:solidFill>
                  <a:srgbClr val="243761"/>
                </a:solidFill>
                <a:latin typeface="Arial"/>
                <a:cs typeface="Arial"/>
              </a:rPr>
              <a:t>Evaluation</a:t>
            </a:r>
            <a:endParaRPr sz="8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526" y="270414"/>
            <a:ext cx="6686549" cy="5667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52960" y="175575"/>
            <a:ext cx="5046980" cy="2502535"/>
          </a:xfrm>
          <a:prstGeom prst="rect"/>
        </p:spPr>
        <p:txBody>
          <a:bodyPr wrap="square" lIns="0" tIns="137795" rIns="0" bIns="0" rtlCol="0" vert="horz">
            <a:spAutoFit/>
          </a:bodyPr>
          <a:lstStyle/>
          <a:p>
            <a:pPr marL="12700" marR="5080">
              <a:lnSpc>
                <a:spcPts val="9310"/>
              </a:lnSpc>
              <a:spcBef>
                <a:spcPts val="1085"/>
              </a:spcBef>
            </a:pPr>
            <a:r>
              <a:rPr dirty="0" sz="8500" spc="-225" b="1">
                <a:solidFill>
                  <a:srgbClr val="3783FD"/>
                </a:solidFill>
                <a:latin typeface="Arial"/>
                <a:cs typeface="Arial"/>
              </a:rPr>
              <a:t>Extra</a:t>
            </a:r>
            <a:r>
              <a:rPr dirty="0" sz="8500" spc="-310" b="1">
                <a:solidFill>
                  <a:srgbClr val="3783FD"/>
                </a:solidFill>
                <a:latin typeface="Arial"/>
                <a:cs typeface="Arial"/>
              </a:rPr>
              <a:t> </a:t>
            </a:r>
            <a:r>
              <a:rPr dirty="0" sz="8500" spc="-185" b="1">
                <a:solidFill>
                  <a:srgbClr val="3783FD"/>
                </a:solidFill>
                <a:latin typeface="Arial"/>
                <a:cs typeface="Arial"/>
              </a:rPr>
              <a:t>Tree </a:t>
            </a:r>
            <a:r>
              <a:rPr dirty="0" sz="8500" spc="-2345" b="1">
                <a:solidFill>
                  <a:srgbClr val="3783FD"/>
                </a:solidFill>
                <a:latin typeface="Arial"/>
                <a:cs typeface="Arial"/>
              </a:rPr>
              <a:t> </a:t>
            </a:r>
            <a:r>
              <a:rPr dirty="0" sz="8500" spc="-320" b="1">
                <a:solidFill>
                  <a:srgbClr val="3783FD"/>
                </a:solidFill>
                <a:latin typeface="Arial"/>
                <a:cs typeface="Arial"/>
              </a:rPr>
              <a:t>Classifier</a:t>
            </a:r>
            <a:endParaRPr sz="8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8426" y="3749163"/>
            <a:ext cx="478853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2925" algn="l"/>
              </a:tabLst>
            </a:pPr>
            <a:r>
              <a:rPr dirty="0" sz="5000" spc="90" b="1">
                <a:solidFill>
                  <a:srgbClr val="243761"/>
                </a:solidFill>
                <a:latin typeface="Arial"/>
                <a:cs typeface="Arial"/>
              </a:rPr>
              <a:t>A</a:t>
            </a:r>
            <a:r>
              <a:rPr dirty="0" sz="5000" spc="-350" b="1">
                <a:solidFill>
                  <a:srgbClr val="243761"/>
                </a:solidFill>
                <a:latin typeface="Arial"/>
                <a:cs typeface="Arial"/>
              </a:rPr>
              <a:t>cc</a:t>
            </a:r>
            <a:r>
              <a:rPr dirty="0" sz="5000" spc="-165" b="1">
                <a:solidFill>
                  <a:srgbClr val="243761"/>
                </a:solidFill>
                <a:latin typeface="Arial"/>
                <a:cs typeface="Arial"/>
              </a:rPr>
              <a:t>u</a:t>
            </a:r>
            <a:r>
              <a:rPr dirty="0" sz="5000" spc="-40" b="1">
                <a:solidFill>
                  <a:srgbClr val="243761"/>
                </a:solidFill>
                <a:latin typeface="Arial"/>
                <a:cs typeface="Arial"/>
              </a:rPr>
              <a:t>r</a:t>
            </a:r>
            <a:r>
              <a:rPr dirty="0" sz="5000" spc="-90" b="1">
                <a:solidFill>
                  <a:srgbClr val="243761"/>
                </a:solidFill>
                <a:latin typeface="Arial"/>
                <a:cs typeface="Arial"/>
              </a:rPr>
              <a:t>a</a:t>
            </a:r>
            <a:r>
              <a:rPr dirty="0" sz="5000" spc="-350" b="1">
                <a:solidFill>
                  <a:srgbClr val="243761"/>
                </a:solidFill>
                <a:latin typeface="Arial"/>
                <a:cs typeface="Arial"/>
              </a:rPr>
              <a:t>c</a:t>
            </a:r>
            <a:r>
              <a:rPr dirty="0" sz="5000" spc="-155" b="1">
                <a:solidFill>
                  <a:srgbClr val="243761"/>
                </a:solidFill>
                <a:latin typeface="Arial"/>
                <a:cs typeface="Arial"/>
              </a:rPr>
              <a:t>y</a:t>
            </a:r>
            <a:r>
              <a:rPr dirty="0" sz="5000" b="1">
                <a:solidFill>
                  <a:srgbClr val="243761"/>
                </a:solidFill>
                <a:latin typeface="Arial"/>
                <a:cs typeface="Arial"/>
              </a:rPr>
              <a:t>	</a:t>
            </a:r>
            <a:r>
              <a:rPr dirty="0" sz="5000" spc="-425" b="1">
                <a:solidFill>
                  <a:srgbClr val="243761"/>
                </a:solidFill>
                <a:latin typeface="Arial"/>
                <a:cs typeface="Arial"/>
              </a:rPr>
              <a:t>:</a:t>
            </a:r>
            <a:r>
              <a:rPr dirty="0" sz="5000" spc="-35" b="1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5000" spc="210" b="1">
                <a:solidFill>
                  <a:srgbClr val="243761"/>
                </a:solidFill>
                <a:latin typeface="Arial"/>
                <a:cs typeface="Arial"/>
              </a:rPr>
              <a:t>9</a:t>
            </a:r>
            <a:r>
              <a:rPr dirty="0" sz="5000" spc="215" b="1">
                <a:solidFill>
                  <a:srgbClr val="243761"/>
                </a:solidFill>
                <a:latin typeface="Arial"/>
                <a:cs typeface="Arial"/>
              </a:rPr>
              <a:t>2</a:t>
            </a:r>
            <a:r>
              <a:rPr dirty="0" sz="5000" spc="275" b="1">
                <a:solidFill>
                  <a:srgbClr val="243761"/>
                </a:solidFill>
                <a:latin typeface="Arial"/>
                <a:cs typeface="Arial"/>
              </a:rPr>
              <a:t>%</a:t>
            </a:r>
            <a:endParaRPr sz="5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5071" y="6921614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5071" y="8521814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8521" y="6109157"/>
            <a:ext cx="8081645" cy="37592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3000" spc="80">
                <a:solidFill>
                  <a:srgbClr val="1D1F1B"/>
                </a:solidFill>
                <a:latin typeface="Calibri"/>
                <a:cs typeface="Calibri"/>
              </a:rPr>
              <a:t>Implications:</a:t>
            </a:r>
            <a:endParaRPr sz="3000">
              <a:latin typeface="Calibri"/>
              <a:cs typeface="Calibri"/>
            </a:endParaRPr>
          </a:p>
          <a:p>
            <a:pPr marL="662940" marR="5080">
              <a:lnSpc>
                <a:spcPts val="4200"/>
              </a:lnSpc>
              <a:spcBef>
                <a:spcPts val="240"/>
              </a:spcBef>
            </a:pPr>
            <a:r>
              <a:rPr dirty="0" sz="3000" spc="155">
                <a:solidFill>
                  <a:srgbClr val="1D1F1B"/>
                </a:solidFill>
                <a:latin typeface="Calibri"/>
                <a:cs typeface="Calibri"/>
              </a:rPr>
              <a:t>Durasi </a:t>
            </a:r>
            <a:r>
              <a:rPr dirty="0" sz="3000" spc="85">
                <a:solidFill>
                  <a:srgbClr val="1D1F1B"/>
                </a:solidFill>
                <a:latin typeface="Calibri"/>
                <a:cs typeface="Calibri"/>
              </a:rPr>
              <a:t>telepon </a:t>
            </a:r>
            <a:r>
              <a:rPr dirty="0" sz="3000" spc="120">
                <a:solidFill>
                  <a:srgbClr val="1D1F1B"/>
                </a:solidFill>
                <a:latin typeface="Calibri"/>
                <a:cs typeface="Calibri"/>
              </a:rPr>
              <a:t>pihak </a:t>
            </a:r>
            <a:r>
              <a:rPr dirty="0" sz="3000" spc="150">
                <a:solidFill>
                  <a:srgbClr val="1D1F1B"/>
                </a:solidFill>
                <a:latin typeface="Calibri"/>
                <a:cs typeface="Calibri"/>
              </a:rPr>
              <a:t>bank </a:t>
            </a:r>
            <a:r>
              <a:rPr dirty="0" sz="3000" spc="170">
                <a:solidFill>
                  <a:srgbClr val="1D1F1B"/>
                </a:solidFill>
                <a:latin typeface="Calibri"/>
                <a:cs typeface="Calibri"/>
              </a:rPr>
              <a:t>dengan </a:t>
            </a:r>
            <a:r>
              <a:rPr dirty="0" sz="3000" spc="175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000" spc="170">
                <a:solidFill>
                  <a:srgbClr val="1D1F1B"/>
                </a:solidFill>
                <a:latin typeface="Calibri"/>
                <a:cs typeface="Calibri"/>
              </a:rPr>
              <a:t>pelanggan </a:t>
            </a:r>
            <a:r>
              <a:rPr dirty="0" sz="3000" spc="100">
                <a:solidFill>
                  <a:srgbClr val="1D1F1B"/>
                </a:solidFill>
                <a:latin typeface="Calibri"/>
                <a:cs typeface="Calibri"/>
              </a:rPr>
              <a:t>menjadi </a:t>
            </a:r>
            <a:r>
              <a:rPr dirty="0" sz="3000" spc="40">
                <a:solidFill>
                  <a:srgbClr val="1D1F1B"/>
                </a:solidFill>
                <a:latin typeface="Calibri"/>
                <a:cs typeface="Calibri"/>
              </a:rPr>
              <a:t>fitur </a:t>
            </a:r>
            <a:r>
              <a:rPr dirty="0" sz="3000" spc="170">
                <a:solidFill>
                  <a:srgbClr val="1D1F1B"/>
                </a:solidFill>
                <a:latin typeface="Calibri"/>
                <a:cs typeface="Calibri"/>
              </a:rPr>
              <a:t>dengan </a:t>
            </a:r>
            <a:r>
              <a:rPr dirty="0" sz="3000" spc="125">
                <a:solidFill>
                  <a:srgbClr val="1D1F1B"/>
                </a:solidFill>
                <a:latin typeface="Calibri"/>
                <a:cs typeface="Calibri"/>
              </a:rPr>
              <a:t>persentase </a:t>
            </a:r>
            <a:r>
              <a:rPr dirty="0" sz="3000" spc="-665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000" spc="125">
                <a:solidFill>
                  <a:srgbClr val="1D1F1B"/>
                </a:solidFill>
                <a:latin typeface="Calibri"/>
                <a:cs typeface="Calibri"/>
              </a:rPr>
              <a:t>kepentingan</a:t>
            </a:r>
            <a:r>
              <a:rPr dirty="0" sz="3000" spc="90">
                <a:solidFill>
                  <a:srgbClr val="1D1F1B"/>
                </a:solidFill>
                <a:latin typeface="Calibri"/>
                <a:cs typeface="Calibri"/>
              </a:rPr>
              <a:t> tertinggi.</a:t>
            </a:r>
            <a:endParaRPr sz="3000">
              <a:latin typeface="Calibri"/>
              <a:cs typeface="Calibri"/>
            </a:endParaRPr>
          </a:p>
          <a:p>
            <a:pPr marL="662940" marR="179070">
              <a:lnSpc>
                <a:spcPts val="4200"/>
              </a:lnSpc>
            </a:pPr>
            <a:r>
              <a:rPr dirty="0" sz="3000" spc="155">
                <a:solidFill>
                  <a:srgbClr val="1D1F1B"/>
                </a:solidFill>
                <a:latin typeface="Calibri"/>
                <a:cs typeface="Calibri"/>
              </a:rPr>
              <a:t>Beberapa</a:t>
            </a:r>
            <a:r>
              <a:rPr dirty="0" sz="3000" spc="95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000" spc="40">
                <a:solidFill>
                  <a:srgbClr val="1D1F1B"/>
                </a:solidFill>
                <a:latin typeface="Calibri"/>
                <a:cs typeface="Calibri"/>
              </a:rPr>
              <a:t>fitur</a:t>
            </a:r>
            <a:r>
              <a:rPr dirty="0" sz="3000" spc="95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000" spc="110">
                <a:solidFill>
                  <a:srgbClr val="1D1F1B"/>
                </a:solidFill>
                <a:latin typeface="Calibri"/>
                <a:cs typeface="Calibri"/>
              </a:rPr>
              <a:t>lainnya</a:t>
            </a:r>
            <a:r>
              <a:rPr dirty="0" sz="3000" spc="95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000" spc="70">
                <a:solidFill>
                  <a:srgbClr val="1D1F1B"/>
                </a:solidFill>
                <a:latin typeface="Calibri"/>
                <a:cs typeface="Calibri"/>
              </a:rPr>
              <a:t>memiliki</a:t>
            </a:r>
            <a:r>
              <a:rPr dirty="0" sz="3000" spc="95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000" spc="125">
                <a:solidFill>
                  <a:srgbClr val="1D1F1B"/>
                </a:solidFill>
                <a:latin typeface="Calibri"/>
                <a:cs typeface="Calibri"/>
              </a:rPr>
              <a:t>persentase </a:t>
            </a:r>
            <a:r>
              <a:rPr dirty="0" sz="3000" spc="-660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000" spc="125">
                <a:solidFill>
                  <a:srgbClr val="1D1F1B"/>
                </a:solidFill>
                <a:latin typeface="Calibri"/>
                <a:cs typeface="Calibri"/>
              </a:rPr>
              <a:t>kepentingan </a:t>
            </a:r>
            <a:r>
              <a:rPr dirty="0" sz="3000" spc="204">
                <a:solidFill>
                  <a:srgbClr val="1D1F1B"/>
                </a:solidFill>
                <a:latin typeface="Calibri"/>
                <a:cs typeface="Calibri"/>
              </a:rPr>
              <a:t>yang </a:t>
            </a:r>
            <a:r>
              <a:rPr dirty="0" sz="3000" spc="50">
                <a:solidFill>
                  <a:srgbClr val="1D1F1B"/>
                </a:solidFill>
                <a:latin typeface="Calibri"/>
                <a:cs typeface="Calibri"/>
              </a:rPr>
              <a:t>relatif </a:t>
            </a:r>
            <a:r>
              <a:rPr dirty="0" sz="3000" spc="185">
                <a:solidFill>
                  <a:srgbClr val="1D1F1B"/>
                </a:solidFill>
                <a:latin typeface="Calibri"/>
                <a:cs typeface="Calibri"/>
              </a:rPr>
              <a:t>sama </a:t>
            </a:r>
            <a:r>
              <a:rPr dirty="0" sz="3000" spc="85">
                <a:solidFill>
                  <a:srgbClr val="1D1F1B"/>
                </a:solidFill>
                <a:latin typeface="Calibri"/>
                <a:cs typeface="Calibri"/>
              </a:rPr>
              <a:t>mulai dari </a:t>
            </a:r>
            <a:r>
              <a:rPr dirty="0" sz="3000" spc="90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000" spc="110">
                <a:solidFill>
                  <a:srgbClr val="1D1F1B"/>
                </a:solidFill>
                <a:latin typeface="Calibri"/>
                <a:cs typeface="Calibri"/>
              </a:rPr>
              <a:t>poutcome</a:t>
            </a:r>
            <a:r>
              <a:rPr dirty="0" sz="3000" spc="90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000" spc="150">
                <a:solidFill>
                  <a:srgbClr val="1D1F1B"/>
                </a:solidFill>
                <a:latin typeface="Calibri"/>
                <a:cs typeface="Calibri"/>
              </a:rPr>
              <a:t>sampai</a:t>
            </a:r>
            <a:r>
              <a:rPr dirty="0" sz="3000" spc="95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000" spc="125">
                <a:solidFill>
                  <a:srgbClr val="1D1F1B"/>
                </a:solidFill>
                <a:latin typeface="Calibri"/>
                <a:cs typeface="Calibri"/>
              </a:rPr>
              <a:t>housing.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98304" y="5289919"/>
            <a:ext cx="6722109" cy="444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100" spc="110">
                <a:solidFill>
                  <a:srgbClr val="1D1F1B"/>
                </a:solidFill>
                <a:latin typeface="Calibri"/>
                <a:cs typeface="Calibri"/>
              </a:rPr>
              <a:t>Dipilih </a:t>
            </a:r>
            <a:r>
              <a:rPr dirty="0" sz="3100" spc="305">
                <a:solidFill>
                  <a:srgbClr val="1D1F1B"/>
                </a:solidFill>
                <a:latin typeface="Calibri"/>
                <a:cs typeface="Calibri"/>
              </a:rPr>
              <a:t>4 </a:t>
            </a:r>
            <a:r>
              <a:rPr dirty="0" sz="3100" spc="50">
                <a:solidFill>
                  <a:srgbClr val="1D1F1B"/>
                </a:solidFill>
                <a:latin typeface="Calibri"/>
                <a:cs typeface="Calibri"/>
              </a:rPr>
              <a:t>fitur </a:t>
            </a:r>
            <a:r>
              <a:rPr dirty="0" sz="3100" spc="110">
                <a:solidFill>
                  <a:srgbClr val="1D1F1B"/>
                </a:solidFill>
                <a:latin typeface="Calibri"/>
                <a:cs typeface="Calibri"/>
              </a:rPr>
              <a:t>teratas </a:t>
            </a:r>
            <a:r>
              <a:rPr dirty="0" sz="3100" spc="114">
                <a:solidFill>
                  <a:srgbClr val="1D1F1B"/>
                </a:solidFill>
                <a:latin typeface="Calibri"/>
                <a:cs typeface="Calibri"/>
              </a:rPr>
              <a:t>untuk </a:t>
            </a:r>
            <a:r>
              <a:rPr dirty="0" sz="3100" spc="110">
                <a:solidFill>
                  <a:srgbClr val="1D1F1B"/>
                </a:solidFill>
                <a:latin typeface="Calibri"/>
                <a:cs typeface="Calibri"/>
              </a:rPr>
              <a:t>diberikan </a:t>
            </a:r>
            <a:r>
              <a:rPr dirty="0" sz="3100" spc="114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100" spc="120">
                <a:solidFill>
                  <a:srgbClr val="1D1F1B"/>
                </a:solidFill>
                <a:latin typeface="Calibri"/>
                <a:cs typeface="Calibri"/>
              </a:rPr>
              <a:t>implementasi </a:t>
            </a:r>
            <a:r>
              <a:rPr dirty="0" sz="3100" spc="135">
                <a:solidFill>
                  <a:srgbClr val="1D1F1B"/>
                </a:solidFill>
                <a:latin typeface="Calibri"/>
                <a:cs typeface="Calibri"/>
              </a:rPr>
              <a:t>bisnisnya. </a:t>
            </a:r>
            <a:r>
              <a:rPr dirty="0" sz="3100" spc="210">
                <a:solidFill>
                  <a:srgbClr val="1D1F1B"/>
                </a:solidFill>
                <a:latin typeface="Calibri"/>
                <a:cs typeface="Calibri"/>
              </a:rPr>
              <a:t>Alasan </a:t>
            </a:r>
            <a:r>
              <a:rPr dirty="0" sz="3100" spc="215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100" spc="105">
                <a:solidFill>
                  <a:srgbClr val="1D1F1B"/>
                </a:solidFill>
                <a:latin typeface="Calibri"/>
                <a:cs typeface="Calibri"/>
              </a:rPr>
              <a:t>pemilihan </a:t>
            </a:r>
            <a:r>
              <a:rPr dirty="0" sz="3100" spc="100">
                <a:solidFill>
                  <a:srgbClr val="1D1F1B"/>
                </a:solidFill>
                <a:latin typeface="Calibri"/>
                <a:cs typeface="Calibri"/>
              </a:rPr>
              <a:t>jumlah</a:t>
            </a:r>
            <a:r>
              <a:rPr dirty="0" sz="3100" spc="105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100" spc="50">
                <a:solidFill>
                  <a:srgbClr val="1D1F1B"/>
                </a:solidFill>
                <a:latin typeface="Calibri"/>
                <a:cs typeface="Calibri"/>
              </a:rPr>
              <a:t>fitur</a:t>
            </a:r>
            <a:r>
              <a:rPr dirty="0" sz="3100" spc="105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100" spc="110">
                <a:solidFill>
                  <a:srgbClr val="1D1F1B"/>
                </a:solidFill>
                <a:latin typeface="Calibri"/>
                <a:cs typeface="Calibri"/>
              </a:rPr>
              <a:t>tersebut </a:t>
            </a:r>
            <a:r>
              <a:rPr dirty="0" sz="3100" spc="140">
                <a:solidFill>
                  <a:srgbClr val="1D1F1B"/>
                </a:solidFill>
                <a:latin typeface="Calibri"/>
                <a:cs typeface="Calibri"/>
              </a:rPr>
              <a:t>adalah </a:t>
            </a:r>
            <a:r>
              <a:rPr dirty="0" sz="3100" spc="-690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100" spc="185">
                <a:solidFill>
                  <a:srgbClr val="1D1F1B"/>
                </a:solidFill>
                <a:latin typeface="Calibri"/>
                <a:cs typeface="Calibri"/>
              </a:rPr>
              <a:t>agar </a:t>
            </a:r>
            <a:r>
              <a:rPr dirty="0" sz="3100" spc="125">
                <a:solidFill>
                  <a:srgbClr val="1D1F1B"/>
                </a:solidFill>
                <a:latin typeface="Calibri"/>
                <a:cs typeface="Calibri"/>
              </a:rPr>
              <a:t>perbaikan </a:t>
            </a:r>
            <a:r>
              <a:rPr dirty="0" sz="3100" spc="170">
                <a:solidFill>
                  <a:srgbClr val="1D1F1B"/>
                </a:solidFill>
                <a:latin typeface="Calibri"/>
                <a:cs typeface="Calibri"/>
              </a:rPr>
              <a:t>dan </a:t>
            </a:r>
            <a:r>
              <a:rPr dirty="0" sz="3100" spc="135">
                <a:solidFill>
                  <a:srgbClr val="1D1F1B"/>
                </a:solidFill>
                <a:latin typeface="Calibri"/>
                <a:cs typeface="Calibri"/>
              </a:rPr>
              <a:t>solusi </a:t>
            </a:r>
            <a:r>
              <a:rPr dirty="0" sz="3100" spc="220">
                <a:solidFill>
                  <a:srgbClr val="1D1F1B"/>
                </a:solidFill>
                <a:latin typeface="Calibri"/>
                <a:cs typeface="Calibri"/>
              </a:rPr>
              <a:t>yang </a:t>
            </a:r>
            <a:r>
              <a:rPr dirty="0" sz="3100" spc="150">
                <a:solidFill>
                  <a:srgbClr val="1D1F1B"/>
                </a:solidFill>
                <a:latin typeface="Calibri"/>
                <a:cs typeface="Calibri"/>
              </a:rPr>
              <a:t>dapat </a:t>
            </a:r>
            <a:r>
              <a:rPr dirty="0" sz="3100" spc="-690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100" spc="114">
                <a:solidFill>
                  <a:srgbClr val="1D1F1B"/>
                </a:solidFill>
                <a:latin typeface="Calibri"/>
                <a:cs typeface="Calibri"/>
              </a:rPr>
              <a:t>diterapkan </a:t>
            </a:r>
            <a:r>
              <a:rPr dirty="0" sz="3100" spc="90">
                <a:solidFill>
                  <a:srgbClr val="1D1F1B"/>
                </a:solidFill>
                <a:latin typeface="Calibri"/>
                <a:cs typeface="Calibri"/>
              </a:rPr>
              <a:t>oleh </a:t>
            </a:r>
            <a:r>
              <a:rPr dirty="0" sz="3100" spc="135">
                <a:solidFill>
                  <a:srgbClr val="1D1F1B"/>
                </a:solidFill>
                <a:latin typeface="Calibri"/>
                <a:cs typeface="Calibri"/>
              </a:rPr>
              <a:t>pihak </a:t>
            </a:r>
            <a:r>
              <a:rPr dirty="0" sz="3100" spc="165">
                <a:solidFill>
                  <a:srgbClr val="1D1F1B"/>
                </a:solidFill>
                <a:latin typeface="Calibri"/>
                <a:cs typeface="Calibri"/>
              </a:rPr>
              <a:t>bank </a:t>
            </a:r>
            <a:r>
              <a:rPr dirty="0" sz="3100" spc="150">
                <a:solidFill>
                  <a:srgbClr val="1D1F1B"/>
                </a:solidFill>
                <a:latin typeface="Calibri"/>
                <a:cs typeface="Calibri"/>
              </a:rPr>
              <a:t>dapat </a:t>
            </a:r>
            <a:r>
              <a:rPr dirty="0" sz="3100" spc="155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100" spc="110">
                <a:solidFill>
                  <a:srgbClr val="1D1F1B"/>
                </a:solidFill>
                <a:latin typeface="Calibri"/>
                <a:cs typeface="Calibri"/>
              </a:rPr>
              <a:t>terfokus </a:t>
            </a:r>
            <a:r>
              <a:rPr dirty="0" sz="3100" spc="170">
                <a:solidFill>
                  <a:srgbClr val="1D1F1B"/>
                </a:solidFill>
                <a:latin typeface="Calibri"/>
                <a:cs typeface="Calibri"/>
              </a:rPr>
              <a:t>dan </a:t>
            </a:r>
            <a:r>
              <a:rPr dirty="0" sz="3100" spc="145">
                <a:solidFill>
                  <a:srgbClr val="1D1F1B"/>
                </a:solidFill>
                <a:latin typeface="Calibri"/>
                <a:cs typeface="Calibri"/>
              </a:rPr>
              <a:t>mementingkan </a:t>
            </a:r>
            <a:r>
              <a:rPr dirty="0" sz="3100" spc="50">
                <a:solidFill>
                  <a:srgbClr val="1D1F1B"/>
                </a:solidFill>
                <a:latin typeface="Calibri"/>
                <a:cs typeface="Calibri"/>
              </a:rPr>
              <a:t>fitur </a:t>
            </a:r>
            <a:r>
              <a:rPr dirty="0" sz="3100" spc="55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100" spc="185">
                <a:solidFill>
                  <a:srgbClr val="1D1F1B"/>
                </a:solidFill>
                <a:latin typeface="Calibri"/>
                <a:cs typeface="Calibri"/>
              </a:rPr>
              <a:t>dengan </a:t>
            </a:r>
            <a:r>
              <a:rPr dirty="0" sz="3100" spc="140">
                <a:solidFill>
                  <a:srgbClr val="1D1F1B"/>
                </a:solidFill>
                <a:latin typeface="Calibri"/>
                <a:cs typeface="Calibri"/>
              </a:rPr>
              <a:t>kepentingan </a:t>
            </a:r>
            <a:r>
              <a:rPr dirty="0" sz="3100" spc="120">
                <a:solidFill>
                  <a:srgbClr val="1D1F1B"/>
                </a:solidFill>
                <a:latin typeface="Calibri"/>
                <a:cs typeface="Calibri"/>
              </a:rPr>
              <a:t>tertinggi </a:t>
            </a:r>
            <a:r>
              <a:rPr dirty="0" sz="3100" spc="75">
                <a:solidFill>
                  <a:srgbClr val="1D1F1B"/>
                </a:solidFill>
                <a:latin typeface="Calibri"/>
                <a:cs typeface="Calibri"/>
              </a:rPr>
              <a:t>terlebih </a:t>
            </a:r>
            <a:r>
              <a:rPr dirty="0" sz="3100" spc="-690">
                <a:solidFill>
                  <a:srgbClr val="1D1F1B"/>
                </a:solidFill>
                <a:latin typeface="Calibri"/>
                <a:cs typeface="Calibri"/>
              </a:rPr>
              <a:t> </a:t>
            </a:r>
            <a:r>
              <a:rPr dirty="0" sz="3100" spc="100">
                <a:solidFill>
                  <a:srgbClr val="1D1F1B"/>
                </a:solidFill>
                <a:latin typeface="Calibri"/>
                <a:cs typeface="Calibri"/>
              </a:rPr>
              <a:t>dahulu.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4129" y="2349781"/>
            <a:ext cx="4229099" cy="4286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0916" y="3280692"/>
            <a:ext cx="8181340" cy="2586990"/>
          </a:xfrm>
          <a:prstGeom prst="rect"/>
        </p:spPr>
        <p:txBody>
          <a:bodyPr wrap="square" lIns="0" tIns="137795" rIns="0" bIns="0" rtlCol="0" vert="horz">
            <a:spAutoFit/>
          </a:bodyPr>
          <a:lstStyle/>
          <a:p>
            <a:pPr marL="12700" marR="5080">
              <a:lnSpc>
                <a:spcPts val="9640"/>
              </a:lnSpc>
              <a:spcBef>
                <a:spcPts val="1085"/>
              </a:spcBef>
            </a:pPr>
            <a:r>
              <a:rPr dirty="0" sz="8750" spc="-459" b="1">
                <a:solidFill>
                  <a:srgbClr val="FFFFFF"/>
                </a:solidFill>
                <a:latin typeface="Arial"/>
                <a:cs typeface="Arial"/>
              </a:rPr>
              <a:t>Business </a:t>
            </a:r>
            <a:r>
              <a:rPr dirty="0" sz="8750" spc="-4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750" spc="-31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8750" spc="-3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750" spc="-68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8750" spc="-3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8750" spc="-21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8750" spc="-3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750" spc="-30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8750" spc="-16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8750" spc="-2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750" spc="229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750" spc="-29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8750" spc="-39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8750" spc="-30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8750" spc="-740" b="1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8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2187" y="4518135"/>
            <a:ext cx="1984104" cy="18981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3418" y="4518135"/>
            <a:ext cx="1984105" cy="18981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6438" y="4186199"/>
            <a:ext cx="1984105" cy="18981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3803" y="3986957"/>
            <a:ext cx="2322418" cy="2733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6511" y="3912556"/>
            <a:ext cx="2390774" cy="28860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5046" y="4711516"/>
            <a:ext cx="1684441" cy="16114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87699" y="3842065"/>
            <a:ext cx="2781299" cy="28765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960431" y="3842065"/>
            <a:ext cx="2038226" cy="29813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36772" y="7312414"/>
            <a:ext cx="1987550" cy="3479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00" spc="120">
                <a:solidFill>
                  <a:srgbClr val="254B3C"/>
                </a:solidFill>
                <a:latin typeface="Arial"/>
                <a:cs typeface="Arial"/>
              </a:rPr>
              <a:t>Fa</a:t>
            </a:r>
            <a:r>
              <a:rPr dirty="0" sz="1150" spc="120">
                <a:solidFill>
                  <a:srgbClr val="254B3C"/>
                </a:solidFill>
                <a:latin typeface="Bell Centennial Std NameAndNum"/>
                <a:cs typeface="Bell Centennial Std NameAndNum"/>
              </a:rPr>
              <a:t>r</a:t>
            </a:r>
            <a:r>
              <a:rPr dirty="0" sz="2100" spc="120">
                <a:solidFill>
                  <a:srgbClr val="254B3C"/>
                </a:solidFill>
                <a:latin typeface="Arial"/>
                <a:cs typeface="Arial"/>
              </a:rPr>
              <a:t>had</a:t>
            </a:r>
            <a:r>
              <a:rPr dirty="0" sz="2100" spc="-70">
                <a:solidFill>
                  <a:srgbClr val="254B3C"/>
                </a:solidFill>
                <a:latin typeface="Arial"/>
                <a:cs typeface="Arial"/>
              </a:rPr>
              <a:t> </a:t>
            </a:r>
            <a:r>
              <a:rPr dirty="0" sz="2100" spc="80">
                <a:solidFill>
                  <a:srgbClr val="254B3C"/>
                </a:solidFill>
                <a:latin typeface="Arial"/>
                <a:cs typeface="Arial"/>
              </a:rPr>
              <a:t>Habibie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1358" y="7312414"/>
            <a:ext cx="1910080" cy="3479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00" spc="70">
                <a:solidFill>
                  <a:srgbClr val="254B3C"/>
                </a:solidFill>
                <a:latin typeface="Arial"/>
                <a:cs typeface="Arial"/>
              </a:rPr>
              <a:t>Dendi</a:t>
            </a:r>
            <a:r>
              <a:rPr dirty="0" sz="2100" spc="-65">
                <a:solidFill>
                  <a:srgbClr val="254B3C"/>
                </a:solidFill>
                <a:latin typeface="Arial"/>
                <a:cs typeface="Arial"/>
              </a:rPr>
              <a:t> </a:t>
            </a:r>
            <a:r>
              <a:rPr dirty="0" sz="2100" spc="75">
                <a:solidFill>
                  <a:srgbClr val="254B3C"/>
                </a:solidFill>
                <a:latin typeface="Arial"/>
                <a:cs typeface="Arial"/>
              </a:rPr>
              <a:t>Handian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62541" y="7312414"/>
            <a:ext cx="1830070" cy="3479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00" spc="140">
                <a:solidFill>
                  <a:srgbClr val="254B3C"/>
                </a:solidFill>
                <a:latin typeface="Arial"/>
                <a:cs typeface="Arial"/>
              </a:rPr>
              <a:t>Za</a:t>
            </a:r>
            <a:r>
              <a:rPr dirty="0" sz="1150" spc="140">
                <a:solidFill>
                  <a:srgbClr val="254B3C"/>
                </a:solidFill>
                <a:latin typeface="Bell Centennial Std NameAndNum"/>
                <a:cs typeface="Bell Centennial Std NameAndNum"/>
              </a:rPr>
              <a:t>r</a:t>
            </a:r>
            <a:r>
              <a:rPr dirty="0" sz="2100" spc="140">
                <a:solidFill>
                  <a:srgbClr val="254B3C"/>
                </a:solidFill>
                <a:latin typeface="Arial"/>
                <a:cs typeface="Arial"/>
              </a:rPr>
              <a:t>a</a:t>
            </a:r>
            <a:r>
              <a:rPr dirty="0" sz="2100" spc="-90">
                <a:solidFill>
                  <a:srgbClr val="254B3C"/>
                </a:solidFill>
                <a:latin typeface="Arial"/>
                <a:cs typeface="Arial"/>
              </a:rPr>
              <a:t> </a:t>
            </a:r>
            <a:r>
              <a:rPr dirty="0" sz="2100" spc="130">
                <a:solidFill>
                  <a:srgbClr val="254B3C"/>
                </a:solidFill>
                <a:latin typeface="Arial"/>
                <a:cs typeface="Arial"/>
              </a:rPr>
              <a:t>Maghfi</a:t>
            </a:r>
            <a:r>
              <a:rPr dirty="0" sz="1150" spc="130">
                <a:solidFill>
                  <a:srgbClr val="254B3C"/>
                </a:solidFill>
                <a:latin typeface="Bell Centennial Std NameAndNum"/>
                <a:cs typeface="Bell Centennial Std NameAndNum"/>
              </a:rPr>
              <a:t>r</a:t>
            </a:r>
            <a:r>
              <a:rPr dirty="0" sz="2100" spc="130">
                <a:solidFill>
                  <a:srgbClr val="254B3C"/>
                </a:solidFill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55"/>
              <a:t>The</a:t>
            </a:r>
            <a:r>
              <a:rPr dirty="0" spc="-145"/>
              <a:t> </a:t>
            </a:r>
            <a:r>
              <a:rPr dirty="0" spc="455"/>
              <a:t>Team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231100" y="7286739"/>
            <a:ext cx="1521460" cy="692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7670" marR="5080" indent="-395605">
              <a:lnSpc>
                <a:spcPct val="106700"/>
              </a:lnSpc>
              <a:spcBef>
                <a:spcPts val="95"/>
              </a:spcBef>
            </a:pPr>
            <a:r>
              <a:rPr dirty="0" sz="2050" spc="229">
                <a:solidFill>
                  <a:srgbClr val="254B3C"/>
                </a:solidFill>
                <a:latin typeface="Arial"/>
                <a:cs typeface="Arial"/>
              </a:rPr>
              <a:t>M</a:t>
            </a:r>
            <a:r>
              <a:rPr dirty="0" sz="1100" spc="635">
                <a:solidFill>
                  <a:srgbClr val="254B3C"/>
                </a:solidFill>
                <a:latin typeface="Bell Centennial Std NameAndNum"/>
                <a:cs typeface="Bell Centennial Std NameAndNum"/>
              </a:rPr>
              <a:t>u</a:t>
            </a:r>
            <a:r>
              <a:rPr dirty="0" sz="2050" spc="110">
                <a:solidFill>
                  <a:srgbClr val="254B3C"/>
                </a:solidFill>
                <a:latin typeface="Arial"/>
                <a:cs typeface="Arial"/>
              </a:rPr>
              <a:t>h</a:t>
            </a:r>
            <a:r>
              <a:rPr dirty="0" sz="2050" spc="-5">
                <a:solidFill>
                  <a:srgbClr val="254B3C"/>
                </a:solidFill>
                <a:latin typeface="Arial"/>
                <a:cs typeface="Arial"/>
              </a:rPr>
              <a:t>a</a:t>
            </a:r>
            <a:r>
              <a:rPr dirty="0" sz="2050" spc="170">
                <a:solidFill>
                  <a:srgbClr val="254B3C"/>
                </a:solidFill>
                <a:latin typeface="Arial"/>
                <a:cs typeface="Arial"/>
              </a:rPr>
              <a:t>mm</a:t>
            </a:r>
            <a:r>
              <a:rPr dirty="0" sz="2050" spc="-5">
                <a:solidFill>
                  <a:srgbClr val="254B3C"/>
                </a:solidFill>
                <a:latin typeface="Arial"/>
                <a:cs typeface="Arial"/>
              </a:rPr>
              <a:t>a</a:t>
            </a:r>
            <a:r>
              <a:rPr dirty="0" sz="2050" spc="80">
                <a:solidFill>
                  <a:srgbClr val="254B3C"/>
                </a:solidFill>
                <a:latin typeface="Arial"/>
                <a:cs typeface="Arial"/>
              </a:rPr>
              <a:t>d  </a:t>
            </a:r>
            <a:r>
              <a:rPr dirty="0" sz="2050" spc="100">
                <a:solidFill>
                  <a:srgbClr val="254B3C"/>
                </a:solidFill>
                <a:latin typeface="Arial"/>
                <a:cs typeface="Arial"/>
              </a:rPr>
              <a:t>Ilham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6525"/>
            <a:chOff x="0" y="0"/>
            <a:chExt cx="18288000" cy="10296525"/>
          </a:xfrm>
        </p:grpSpPr>
        <p:sp>
          <p:nvSpPr>
            <p:cNvPr id="3" name="object 3"/>
            <p:cNvSpPr/>
            <p:nvPr/>
          </p:nvSpPr>
          <p:spPr>
            <a:xfrm>
              <a:off x="4762" y="5138749"/>
              <a:ext cx="18278475" cy="0"/>
            </a:xfrm>
            <a:custGeom>
              <a:avLst/>
              <a:gdLst/>
              <a:ahLst/>
              <a:cxnLst/>
              <a:rect l="l" t="t" r="r" b="b"/>
              <a:pathLst>
                <a:path w="18278475" h="0">
                  <a:moveTo>
                    <a:pt x="0" y="0"/>
                  </a:moveTo>
                  <a:lnTo>
                    <a:pt x="18278473" y="0"/>
                  </a:lnTo>
                </a:path>
              </a:pathLst>
            </a:custGeom>
            <a:ln w="9524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3999" y="12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82101" y="92532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6"/>
                  </a:lnTo>
                  <a:lnTo>
                    <a:pt x="0" y="457199"/>
                  </a:ln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6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6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6" y="912039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98431" y="1113155"/>
            <a:ext cx="4826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0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80294" y="92532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6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96475" y="1113155"/>
            <a:ext cx="48323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3000" spc="13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9699" y="6050743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6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26030" y="6238569"/>
            <a:ext cx="4826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0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85056" y="6050743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199" y="914399"/>
                </a:move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6"/>
                </a:lnTo>
                <a:lnTo>
                  <a:pt x="0" y="457199"/>
                </a:ln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6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6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6" y="912039"/>
                </a:lnTo>
                <a:lnTo>
                  <a:pt x="457199" y="914399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701387" y="6238569"/>
            <a:ext cx="4826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0" b="1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69401" y="1877541"/>
            <a:ext cx="6328410" cy="2233295"/>
          </a:xfrm>
          <a:prstGeom prst="rect"/>
        </p:spPr>
        <p:txBody>
          <a:bodyPr wrap="square" lIns="0" tIns="264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dirty="0" sz="3200" spc="-35" b="1">
                <a:solidFill>
                  <a:srgbClr val="3783FD"/>
                </a:solidFill>
                <a:latin typeface="Arial"/>
                <a:cs typeface="Arial"/>
              </a:rPr>
              <a:t>Duration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760"/>
              </a:spcBef>
            </a:pPr>
            <a:r>
              <a:rPr dirty="0" sz="2400" spc="125">
                <a:solidFill>
                  <a:srgbClr val="243761"/>
                </a:solidFill>
                <a:latin typeface="Calibri"/>
                <a:cs typeface="Calibri"/>
              </a:rPr>
              <a:t>Pihak</a:t>
            </a:r>
            <a:r>
              <a:rPr dirty="0" sz="2400" spc="8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114">
                <a:solidFill>
                  <a:srgbClr val="243761"/>
                </a:solidFill>
                <a:latin typeface="Calibri"/>
                <a:cs typeface="Calibri"/>
              </a:rPr>
              <a:t>bank</a:t>
            </a:r>
            <a:r>
              <a:rPr dirty="0" sz="2400" spc="8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60">
                <a:solidFill>
                  <a:srgbClr val="243761"/>
                </a:solidFill>
                <a:latin typeface="Calibri"/>
                <a:cs typeface="Calibri"/>
              </a:rPr>
              <a:t>perlu</a:t>
            </a:r>
            <a:r>
              <a:rPr dirty="0" sz="2400" spc="8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75">
                <a:solidFill>
                  <a:srgbClr val="243761"/>
                </a:solidFill>
                <a:latin typeface="Calibri"/>
                <a:cs typeface="Calibri"/>
              </a:rPr>
              <a:t>untuk</a:t>
            </a:r>
            <a:r>
              <a:rPr dirty="0" sz="2400" spc="8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100">
                <a:solidFill>
                  <a:srgbClr val="243761"/>
                </a:solidFill>
                <a:latin typeface="Calibri"/>
                <a:cs typeface="Calibri"/>
              </a:rPr>
              <a:t>mempersiapkan</a:t>
            </a:r>
            <a:r>
              <a:rPr dirty="0" sz="2400" spc="8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55">
                <a:solidFill>
                  <a:srgbClr val="243761"/>
                </a:solidFill>
                <a:latin typeface="Calibri"/>
                <a:cs typeface="Calibri"/>
              </a:rPr>
              <a:t>materi </a:t>
            </a:r>
            <a:r>
              <a:rPr dirty="0" sz="2400" spc="-52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100">
                <a:solidFill>
                  <a:srgbClr val="243761"/>
                </a:solidFill>
                <a:latin typeface="Calibri"/>
                <a:cs typeface="Calibri"/>
              </a:rPr>
              <a:t>sebelum </a:t>
            </a:r>
            <a:r>
              <a:rPr dirty="0" sz="2400" spc="120">
                <a:solidFill>
                  <a:srgbClr val="243761"/>
                </a:solidFill>
                <a:latin typeface="Calibri"/>
                <a:cs typeface="Calibri"/>
              </a:rPr>
              <a:t>menghubungi </a:t>
            </a:r>
            <a:r>
              <a:rPr dirty="0" sz="2400" spc="130">
                <a:solidFill>
                  <a:srgbClr val="243761"/>
                </a:solidFill>
                <a:latin typeface="Calibri"/>
                <a:cs typeface="Calibri"/>
              </a:rPr>
              <a:t>nasabah agar </a:t>
            </a:r>
            <a:r>
              <a:rPr dirty="0" sz="2400" spc="95">
                <a:solidFill>
                  <a:srgbClr val="243761"/>
                </a:solidFill>
                <a:latin typeface="Calibri"/>
                <a:cs typeface="Calibri"/>
              </a:rPr>
              <a:t>durasi </a:t>
            </a:r>
            <a:r>
              <a:rPr dirty="0" sz="2400" spc="10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65">
                <a:solidFill>
                  <a:srgbClr val="243761"/>
                </a:solidFill>
                <a:latin typeface="Calibri"/>
                <a:cs typeface="Calibri"/>
              </a:rPr>
              <a:t>telepon</a:t>
            </a:r>
            <a:r>
              <a:rPr dirty="0" sz="2400" spc="7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105">
                <a:solidFill>
                  <a:srgbClr val="243761"/>
                </a:solidFill>
                <a:latin typeface="Calibri"/>
                <a:cs typeface="Calibri"/>
              </a:rPr>
              <a:t>dapat</a:t>
            </a:r>
            <a:r>
              <a:rPr dirty="0" sz="2400" spc="7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60">
                <a:solidFill>
                  <a:srgbClr val="243761"/>
                </a:solidFill>
                <a:latin typeface="Calibri"/>
                <a:cs typeface="Calibri"/>
              </a:rPr>
              <a:t>lebih</a:t>
            </a:r>
            <a:r>
              <a:rPr dirty="0" sz="2400" spc="7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60">
                <a:solidFill>
                  <a:srgbClr val="243761"/>
                </a:solidFill>
                <a:latin typeface="Calibri"/>
                <a:cs typeface="Calibri"/>
              </a:rPr>
              <a:t>lama.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67594" y="1877541"/>
            <a:ext cx="6271895" cy="2233295"/>
          </a:xfrm>
          <a:prstGeom prst="rect">
            <a:avLst/>
          </a:prstGeom>
        </p:spPr>
        <p:txBody>
          <a:bodyPr wrap="square" lIns="0" tIns="264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dirty="0" sz="3200" spc="-75" b="1">
                <a:solidFill>
                  <a:srgbClr val="3783FD"/>
                </a:solidFill>
                <a:latin typeface="Arial"/>
                <a:cs typeface="Arial"/>
              </a:rPr>
              <a:t>Housing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760"/>
              </a:spcBef>
            </a:pPr>
            <a:r>
              <a:rPr dirty="0" sz="2400" spc="125">
                <a:solidFill>
                  <a:srgbClr val="243761"/>
                </a:solidFill>
                <a:latin typeface="Calibri"/>
                <a:cs typeface="Calibri"/>
              </a:rPr>
              <a:t>Pihak</a:t>
            </a:r>
            <a:r>
              <a:rPr dirty="0" sz="2400" spc="7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114">
                <a:solidFill>
                  <a:srgbClr val="243761"/>
                </a:solidFill>
                <a:latin typeface="Calibri"/>
                <a:cs typeface="Calibri"/>
              </a:rPr>
              <a:t>bank</a:t>
            </a:r>
            <a:r>
              <a:rPr dirty="0" sz="2400" spc="7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60">
                <a:solidFill>
                  <a:srgbClr val="243761"/>
                </a:solidFill>
                <a:latin typeface="Calibri"/>
                <a:cs typeface="Calibri"/>
              </a:rPr>
              <a:t>perlu</a:t>
            </a:r>
            <a:r>
              <a:rPr dirty="0" sz="2400" spc="7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75">
                <a:solidFill>
                  <a:srgbClr val="243761"/>
                </a:solidFill>
                <a:latin typeface="Calibri"/>
                <a:cs typeface="Calibri"/>
              </a:rPr>
              <a:t>untuk </a:t>
            </a:r>
            <a:r>
              <a:rPr dirty="0" sz="2400" spc="105">
                <a:solidFill>
                  <a:srgbClr val="243761"/>
                </a:solidFill>
                <a:latin typeface="Calibri"/>
                <a:cs typeface="Calibri"/>
              </a:rPr>
              <a:t>menyaring</a:t>
            </a:r>
            <a:r>
              <a:rPr dirty="0" sz="2400" spc="7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90">
                <a:solidFill>
                  <a:srgbClr val="243761"/>
                </a:solidFill>
                <a:latin typeface="Calibri"/>
                <a:cs typeface="Calibri"/>
              </a:rPr>
              <a:t>produk</a:t>
            </a:r>
            <a:r>
              <a:rPr dirty="0" sz="2400" spc="7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125">
                <a:solidFill>
                  <a:srgbClr val="243761"/>
                </a:solidFill>
                <a:latin typeface="Calibri"/>
                <a:cs typeface="Calibri"/>
              </a:rPr>
              <a:t>apa </a:t>
            </a:r>
            <a:r>
              <a:rPr dirty="0" sz="2400" spc="-52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110">
                <a:solidFill>
                  <a:srgbClr val="243761"/>
                </a:solidFill>
                <a:latin typeface="Calibri"/>
                <a:cs typeface="Calibri"/>
              </a:rPr>
              <a:t>saja </a:t>
            </a:r>
            <a:r>
              <a:rPr dirty="0" sz="2400" spc="160">
                <a:solidFill>
                  <a:srgbClr val="243761"/>
                </a:solidFill>
                <a:latin typeface="Calibri"/>
                <a:cs typeface="Calibri"/>
              </a:rPr>
              <a:t>yang </a:t>
            </a:r>
            <a:r>
              <a:rPr dirty="0" sz="2400" spc="100">
                <a:solidFill>
                  <a:srgbClr val="243761"/>
                </a:solidFill>
                <a:latin typeface="Calibri"/>
                <a:cs typeface="Calibri"/>
              </a:rPr>
              <a:t>ditawarkan </a:t>
            </a:r>
            <a:r>
              <a:rPr dirty="0" sz="2400" spc="114">
                <a:solidFill>
                  <a:srgbClr val="243761"/>
                </a:solidFill>
                <a:latin typeface="Calibri"/>
                <a:cs typeface="Calibri"/>
              </a:rPr>
              <a:t>kepada </a:t>
            </a:r>
            <a:r>
              <a:rPr dirty="0" sz="2400" spc="130">
                <a:solidFill>
                  <a:srgbClr val="243761"/>
                </a:solidFill>
                <a:latin typeface="Calibri"/>
                <a:cs typeface="Calibri"/>
              </a:rPr>
              <a:t>nasabah </a:t>
            </a:r>
            <a:r>
              <a:rPr dirty="0" sz="2400" spc="13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105">
                <a:solidFill>
                  <a:srgbClr val="243761"/>
                </a:solidFill>
                <a:latin typeface="Calibri"/>
                <a:cs typeface="Calibri"/>
              </a:rPr>
              <a:t>berdasarkan</a:t>
            </a:r>
            <a:r>
              <a:rPr dirty="0" sz="2400" spc="6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75">
                <a:solidFill>
                  <a:srgbClr val="243761"/>
                </a:solidFill>
                <a:latin typeface="Calibri"/>
                <a:cs typeface="Calibri"/>
              </a:rPr>
              <a:t>kepemilikan</a:t>
            </a:r>
            <a:r>
              <a:rPr dirty="0" sz="2400" spc="6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85">
                <a:solidFill>
                  <a:srgbClr val="243761"/>
                </a:solidFill>
                <a:latin typeface="Calibri"/>
                <a:cs typeface="Calibri"/>
              </a:rPr>
              <a:t>mereka</a:t>
            </a:r>
            <a:r>
              <a:rPr dirty="0" sz="2400" spc="6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114">
                <a:solidFill>
                  <a:srgbClr val="243761"/>
                </a:solidFill>
                <a:latin typeface="Calibri"/>
                <a:cs typeface="Calibri"/>
              </a:rPr>
              <a:t>atas</a:t>
            </a:r>
            <a:r>
              <a:rPr dirty="0" sz="2400" spc="7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65">
                <a:solidFill>
                  <a:srgbClr val="243761"/>
                </a:solidFill>
                <a:latin typeface="Calibri"/>
                <a:cs typeface="Calibri"/>
              </a:rPr>
              <a:t>rumah.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999" y="7394846"/>
            <a:ext cx="6235700" cy="2004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60" b="1">
                <a:solidFill>
                  <a:srgbClr val="3783FD"/>
                </a:solidFill>
                <a:latin typeface="Arial"/>
                <a:cs typeface="Arial"/>
              </a:rPr>
              <a:t>Contact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620"/>
              </a:spcBef>
            </a:pPr>
            <a:r>
              <a:rPr dirty="0" sz="2250" spc="120">
                <a:solidFill>
                  <a:srgbClr val="243761"/>
                </a:solidFill>
                <a:latin typeface="Calibri"/>
                <a:cs typeface="Calibri"/>
              </a:rPr>
              <a:t>Pihak</a:t>
            </a:r>
            <a:r>
              <a:rPr dirty="0" sz="2250" spc="6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250" spc="110">
                <a:solidFill>
                  <a:srgbClr val="243761"/>
                </a:solidFill>
                <a:latin typeface="Calibri"/>
                <a:cs typeface="Calibri"/>
              </a:rPr>
              <a:t>bank</a:t>
            </a:r>
            <a:r>
              <a:rPr dirty="0" sz="2250" spc="6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250" spc="55">
                <a:solidFill>
                  <a:srgbClr val="243761"/>
                </a:solidFill>
                <a:latin typeface="Calibri"/>
                <a:cs typeface="Calibri"/>
              </a:rPr>
              <a:t>perlu</a:t>
            </a:r>
            <a:r>
              <a:rPr dirty="0" sz="2250" spc="70">
                <a:solidFill>
                  <a:srgbClr val="243761"/>
                </a:solidFill>
                <a:latin typeface="Calibri"/>
                <a:cs typeface="Calibri"/>
              </a:rPr>
              <a:t> untuk</a:t>
            </a:r>
            <a:r>
              <a:rPr dirty="0" sz="2250" spc="6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250" spc="75">
                <a:solidFill>
                  <a:srgbClr val="243761"/>
                </a:solidFill>
                <a:latin typeface="Calibri"/>
                <a:cs typeface="Calibri"/>
              </a:rPr>
              <a:t>memerhatikan</a:t>
            </a:r>
            <a:r>
              <a:rPr dirty="0" sz="2250" spc="7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250" spc="85">
                <a:solidFill>
                  <a:srgbClr val="243761"/>
                </a:solidFill>
                <a:latin typeface="Calibri"/>
                <a:cs typeface="Calibri"/>
              </a:rPr>
              <a:t>media</a:t>
            </a:r>
            <a:r>
              <a:rPr dirty="0" sz="2250" spc="6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250" spc="114">
                <a:solidFill>
                  <a:srgbClr val="243761"/>
                </a:solidFill>
                <a:latin typeface="Calibri"/>
                <a:cs typeface="Calibri"/>
              </a:rPr>
              <a:t>apa </a:t>
            </a:r>
            <a:r>
              <a:rPr dirty="0" sz="2250" spc="-49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250" spc="150">
                <a:solidFill>
                  <a:srgbClr val="243761"/>
                </a:solidFill>
                <a:latin typeface="Calibri"/>
                <a:cs typeface="Calibri"/>
              </a:rPr>
              <a:t>yang </a:t>
            </a:r>
            <a:r>
              <a:rPr dirty="0" sz="2250" spc="110">
                <a:solidFill>
                  <a:srgbClr val="243761"/>
                </a:solidFill>
                <a:latin typeface="Calibri"/>
                <a:cs typeface="Calibri"/>
              </a:rPr>
              <a:t>digunakan </a:t>
            </a:r>
            <a:r>
              <a:rPr dirty="0" sz="2250" spc="55">
                <a:solidFill>
                  <a:srgbClr val="243761"/>
                </a:solidFill>
                <a:latin typeface="Calibri"/>
                <a:cs typeface="Calibri"/>
              </a:rPr>
              <a:t>oleh </a:t>
            </a:r>
            <a:r>
              <a:rPr dirty="0" sz="2250" spc="120">
                <a:solidFill>
                  <a:srgbClr val="243761"/>
                </a:solidFill>
                <a:latin typeface="Calibri"/>
                <a:cs typeface="Calibri"/>
              </a:rPr>
              <a:t>nasabah </a:t>
            </a:r>
            <a:r>
              <a:rPr dirty="0" sz="2250" spc="70">
                <a:solidFill>
                  <a:srgbClr val="243761"/>
                </a:solidFill>
                <a:latin typeface="Calibri"/>
                <a:cs typeface="Calibri"/>
              </a:rPr>
              <a:t>untuk </a:t>
            </a:r>
            <a:r>
              <a:rPr dirty="0" sz="2250" spc="85">
                <a:solidFill>
                  <a:srgbClr val="243761"/>
                </a:solidFill>
                <a:latin typeface="Calibri"/>
                <a:cs typeface="Calibri"/>
              </a:rPr>
              <a:t>melakukan </a:t>
            </a:r>
            <a:r>
              <a:rPr dirty="0" sz="2250" spc="9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250" spc="114">
                <a:solidFill>
                  <a:srgbClr val="243761"/>
                </a:solidFill>
                <a:latin typeface="Calibri"/>
                <a:cs typeface="Calibri"/>
              </a:rPr>
              <a:t>panggilan</a:t>
            </a:r>
            <a:r>
              <a:rPr dirty="0" sz="2250" spc="6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250" spc="45">
                <a:solidFill>
                  <a:srgbClr val="243761"/>
                </a:solidFill>
                <a:latin typeface="Calibri"/>
                <a:cs typeface="Calibri"/>
              </a:rPr>
              <a:t>telepon.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72356" y="7394846"/>
            <a:ext cx="5862955" cy="20821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80" b="1">
                <a:solidFill>
                  <a:srgbClr val="3783FD"/>
                </a:solidFill>
                <a:latin typeface="Arial"/>
                <a:cs typeface="Arial"/>
              </a:rPr>
              <a:t>Poutcome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550"/>
              </a:spcBef>
            </a:pPr>
            <a:r>
              <a:rPr dirty="0" sz="2400" spc="125">
                <a:solidFill>
                  <a:srgbClr val="243761"/>
                </a:solidFill>
                <a:latin typeface="Calibri"/>
                <a:cs typeface="Calibri"/>
              </a:rPr>
              <a:t>Pihak</a:t>
            </a:r>
            <a:r>
              <a:rPr dirty="0" sz="2400" spc="7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114">
                <a:solidFill>
                  <a:srgbClr val="243761"/>
                </a:solidFill>
                <a:latin typeface="Calibri"/>
                <a:cs typeface="Calibri"/>
              </a:rPr>
              <a:t>bank</a:t>
            </a:r>
            <a:r>
              <a:rPr dirty="0" sz="2400" spc="7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60">
                <a:solidFill>
                  <a:srgbClr val="243761"/>
                </a:solidFill>
                <a:latin typeface="Calibri"/>
                <a:cs typeface="Calibri"/>
              </a:rPr>
              <a:t>perlu</a:t>
            </a:r>
            <a:r>
              <a:rPr dirty="0" sz="2400" spc="75">
                <a:solidFill>
                  <a:srgbClr val="243761"/>
                </a:solidFill>
                <a:latin typeface="Calibri"/>
                <a:cs typeface="Calibri"/>
              </a:rPr>
              <a:t> untuk</a:t>
            </a:r>
            <a:r>
              <a:rPr dirty="0" sz="2400" spc="7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80">
                <a:solidFill>
                  <a:srgbClr val="243761"/>
                </a:solidFill>
                <a:latin typeface="Calibri"/>
                <a:cs typeface="Calibri"/>
              </a:rPr>
              <a:t>memerhatikan</a:t>
            </a:r>
            <a:r>
              <a:rPr dirty="0" sz="2400" spc="7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90">
                <a:solidFill>
                  <a:srgbClr val="243761"/>
                </a:solidFill>
                <a:latin typeface="Calibri"/>
                <a:cs typeface="Calibri"/>
              </a:rPr>
              <a:t>hasil </a:t>
            </a:r>
            <a:r>
              <a:rPr dirty="0" sz="2400" spc="-52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65">
                <a:solidFill>
                  <a:srgbClr val="243761"/>
                </a:solidFill>
                <a:latin typeface="Calibri"/>
                <a:cs typeface="Calibri"/>
              </a:rPr>
              <a:t>dari </a:t>
            </a:r>
            <a:r>
              <a:rPr dirty="0" sz="2400" spc="90">
                <a:solidFill>
                  <a:srgbClr val="243761"/>
                </a:solidFill>
                <a:latin typeface="Calibri"/>
                <a:cs typeface="Calibri"/>
              </a:rPr>
              <a:t>marketing </a:t>
            </a:r>
            <a:r>
              <a:rPr dirty="0" sz="2400" spc="125">
                <a:solidFill>
                  <a:srgbClr val="243761"/>
                </a:solidFill>
                <a:latin typeface="Calibri"/>
                <a:cs typeface="Calibri"/>
              </a:rPr>
              <a:t>campaign pada </a:t>
            </a:r>
            <a:r>
              <a:rPr dirty="0" sz="2400" spc="70">
                <a:solidFill>
                  <a:srgbClr val="243761"/>
                </a:solidFill>
                <a:latin typeface="Calibri"/>
                <a:cs typeface="Calibri"/>
              </a:rPr>
              <a:t>periode </a:t>
            </a:r>
            <a:r>
              <a:rPr dirty="0" sz="2400" spc="7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105">
                <a:solidFill>
                  <a:srgbClr val="243761"/>
                </a:solidFill>
                <a:latin typeface="Calibri"/>
                <a:cs typeface="Calibri"/>
              </a:rPr>
              <a:t>sebelumnya</a:t>
            </a:r>
            <a:r>
              <a:rPr dirty="0" sz="2400" spc="7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75">
                <a:solidFill>
                  <a:srgbClr val="243761"/>
                </a:solidFill>
                <a:latin typeface="Calibri"/>
                <a:cs typeface="Calibri"/>
              </a:rPr>
              <a:t>untuk </a:t>
            </a:r>
            <a:r>
              <a:rPr dirty="0" sz="2400" spc="90">
                <a:solidFill>
                  <a:srgbClr val="243761"/>
                </a:solidFill>
                <a:latin typeface="Calibri"/>
                <a:cs typeface="Calibri"/>
              </a:rPr>
              <a:t>menentukan</a:t>
            </a:r>
            <a:r>
              <a:rPr dirty="0" sz="2400" spc="7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2400" spc="70">
                <a:solidFill>
                  <a:srgbClr val="243761"/>
                </a:solidFill>
                <a:latin typeface="Calibri"/>
                <a:cs typeface="Calibri"/>
              </a:rPr>
              <a:t>strategi.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0876" y="4165124"/>
            <a:ext cx="4611370" cy="144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45" b="1">
                <a:solidFill>
                  <a:srgbClr val="3783FD"/>
                </a:solidFill>
                <a:latin typeface="Calibri"/>
                <a:cs typeface="Calibri"/>
              </a:rPr>
              <a:t>Sesudah</a:t>
            </a:r>
            <a:r>
              <a:rPr dirty="0" sz="3600" spc="130" b="1">
                <a:solidFill>
                  <a:srgbClr val="3783FD"/>
                </a:solidFill>
                <a:latin typeface="Calibri"/>
                <a:cs typeface="Calibri"/>
              </a:rPr>
              <a:t> </a:t>
            </a:r>
            <a:r>
              <a:rPr dirty="0" sz="3600" spc="120" b="1">
                <a:solidFill>
                  <a:srgbClr val="3783FD"/>
                </a:solidFill>
                <a:latin typeface="Calibri"/>
                <a:cs typeface="Calibri"/>
              </a:rPr>
              <a:t>(Ideal</a:t>
            </a:r>
            <a:r>
              <a:rPr dirty="0" sz="3600" spc="130" b="1">
                <a:solidFill>
                  <a:srgbClr val="3783FD"/>
                </a:solidFill>
                <a:latin typeface="Calibri"/>
                <a:cs typeface="Calibri"/>
              </a:rPr>
              <a:t> </a:t>
            </a:r>
            <a:r>
              <a:rPr dirty="0" sz="3600" spc="170" b="1">
                <a:solidFill>
                  <a:srgbClr val="3783FD"/>
                </a:solidFill>
                <a:latin typeface="Calibri"/>
                <a:cs typeface="Calibri"/>
              </a:rPr>
              <a:t>Value)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60"/>
              </a:spcBef>
            </a:pPr>
            <a:r>
              <a:rPr dirty="0" sz="3100" spc="160">
                <a:solidFill>
                  <a:srgbClr val="243761"/>
                </a:solidFill>
                <a:latin typeface="Tahoma"/>
                <a:cs typeface="Tahoma"/>
              </a:rPr>
              <a:t>4577</a:t>
            </a:r>
            <a:r>
              <a:rPr dirty="0" sz="3100" spc="-310">
                <a:solidFill>
                  <a:srgbClr val="243761"/>
                </a:solidFill>
                <a:latin typeface="Tahoma"/>
                <a:cs typeface="Tahoma"/>
              </a:rPr>
              <a:t>/</a:t>
            </a:r>
            <a:r>
              <a:rPr dirty="0" sz="3100" spc="160">
                <a:solidFill>
                  <a:srgbClr val="243761"/>
                </a:solidFill>
                <a:latin typeface="Tahoma"/>
                <a:cs typeface="Tahoma"/>
              </a:rPr>
              <a:t>457</a:t>
            </a:r>
            <a:r>
              <a:rPr dirty="0" sz="3100" spc="165">
                <a:solidFill>
                  <a:srgbClr val="243761"/>
                </a:solidFill>
                <a:latin typeface="Tahoma"/>
                <a:cs typeface="Tahoma"/>
              </a:rPr>
              <a:t>7</a:t>
            </a:r>
            <a:r>
              <a:rPr dirty="0" sz="3100" spc="-17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3100" spc="-400">
                <a:solidFill>
                  <a:srgbClr val="243761"/>
                </a:solidFill>
                <a:latin typeface="Tahoma"/>
                <a:cs typeface="Tahoma"/>
              </a:rPr>
              <a:t>=</a:t>
            </a:r>
            <a:r>
              <a:rPr dirty="0" sz="3100" spc="-17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3100" spc="35" b="1">
                <a:solidFill>
                  <a:srgbClr val="243761"/>
                </a:solidFill>
                <a:latin typeface="Trebuchet MS"/>
                <a:cs typeface="Trebuchet MS"/>
              </a:rPr>
              <a:t>100</a:t>
            </a:r>
            <a:r>
              <a:rPr dirty="0" sz="3100" spc="805" b="1">
                <a:solidFill>
                  <a:srgbClr val="243761"/>
                </a:solidFill>
                <a:latin typeface="Trebuchet MS"/>
                <a:cs typeface="Trebuchet MS"/>
              </a:rPr>
              <a:t>%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34041" y="3018436"/>
            <a:ext cx="599440" cy="676275"/>
          </a:xfrm>
          <a:custGeom>
            <a:avLst/>
            <a:gdLst/>
            <a:ahLst/>
            <a:cxnLst/>
            <a:rect l="l" t="t" r="r" b="b"/>
            <a:pathLst>
              <a:path w="599439" h="676275">
                <a:moveTo>
                  <a:pt x="79886" y="676274"/>
                </a:moveTo>
                <a:lnTo>
                  <a:pt x="0" y="676274"/>
                </a:lnTo>
                <a:lnTo>
                  <a:pt x="0" y="0"/>
                </a:lnTo>
                <a:lnTo>
                  <a:pt x="359487" y="0"/>
                </a:lnTo>
                <a:lnTo>
                  <a:pt x="375464" y="79561"/>
                </a:lnTo>
                <a:lnTo>
                  <a:pt x="599146" y="79561"/>
                </a:lnTo>
                <a:lnTo>
                  <a:pt x="599146" y="477370"/>
                </a:lnTo>
                <a:lnTo>
                  <a:pt x="319544" y="477370"/>
                </a:lnTo>
                <a:lnTo>
                  <a:pt x="303567" y="397808"/>
                </a:lnTo>
                <a:lnTo>
                  <a:pt x="79886" y="397808"/>
                </a:lnTo>
                <a:lnTo>
                  <a:pt x="79886" y="676274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4157504"/>
            <a:ext cx="4116704" cy="1548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235" b="1">
                <a:solidFill>
                  <a:srgbClr val="3783FD"/>
                </a:solidFill>
                <a:latin typeface="Calibri"/>
                <a:cs typeface="Calibri"/>
              </a:rPr>
              <a:t>Sebelum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29"/>
              </a:spcBef>
            </a:pPr>
            <a:r>
              <a:rPr dirty="0" sz="3100" spc="160">
                <a:solidFill>
                  <a:srgbClr val="243761"/>
                </a:solidFill>
                <a:latin typeface="Tahoma"/>
                <a:cs typeface="Tahoma"/>
              </a:rPr>
              <a:t>4582</a:t>
            </a:r>
            <a:r>
              <a:rPr dirty="0" sz="3100" spc="-310">
                <a:solidFill>
                  <a:srgbClr val="243761"/>
                </a:solidFill>
                <a:latin typeface="Tahoma"/>
                <a:cs typeface="Tahoma"/>
              </a:rPr>
              <a:t>/</a:t>
            </a:r>
            <a:r>
              <a:rPr dirty="0" sz="3100" spc="160">
                <a:solidFill>
                  <a:srgbClr val="243761"/>
                </a:solidFill>
                <a:latin typeface="Tahoma"/>
                <a:cs typeface="Tahoma"/>
              </a:rPr>
              <a:t>4270</a:t>
            </a:r>
            <a:r>
              <a:rPr dirty="0" sz="3100" spc="165">
                <a:solidFill>
                  <a:srgbClr val="243761"/>
                </a:solidFill>
                <a:latin typeface="Tahoma"/>
                <a:cs typeface="Tahoma"/>
              </a:rPr>
              <a:t>7</a:t>
            </a:r>
            <a:r>
              <a:rPr dirty="0" sz="3100" spc="-17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3100" spc="-400">
                <a:solidFill>
                  <a:srgbClr val="243761"/>
                </a:solidFill>
                <a:latin typeface="Tahoma"/>
                <a:cs typeface="Tahoma"/>
              </a:rPr>
              <a:t>=</a:t>
            </a:r>
            <a:r>
              <a:rPr dirty="0" sz="3100" spc="-17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3100" spc="35" b="1">
                <a:solidFill>
                  <a:srgbClr val="243761"/>
                </a:solidFill>
                <a:latin typeface="Trebuchet MS"/>
                <a:cs typeface="Trebuchet MS"/>
              </a:rPr>
              <a:t>10</a:t>
            </a:r>
            <a:r>
              <a:rPr dirty="0" sz="3100" spc="-370" b="1">
                <a:solidFill>
                  <a:srgbClr val="243761"/>
                </a:solidFill>
                <a:latin typeface="Trebuchet MS"/>
                <a:cs typeface="Trebuchet MS"/>
              </a:rPr>
              <a:t>,</a:t>
            </a:r>
            <a:r>
              <a:rPr dirty="0" sz="3100" spc="35" b="1">
                <a:solidFill>
                  <a:srgbClr val="243761"/>
                </a:solidFill>
                <a:latin typeface="Trebuchet MS"/>
                <a:cs typeface="Trebuchet MS"/>
              </a:rPr>
              <a:t>7</a:t>
            </a:r>
            <a:r>
              <a:rPr dirty="0" sz="3100" spc="40" b="1">
                <a:solidFill>
                  <a:srgbClr val="243761"/>
                </a:solidFill>
                <a:latin typeface="Trebuchet MS"/>
                <a:cs typeface="Trebuchet MS"/>
              </a:rPr>
              <a:t>2</a:t>
            </a:r>
            <a:r>
              <a:rPr dirty="0" sz="3100" spc="805" b="1">
                <a:solidFill>
                  <a:srgbClr val="243761"/>
                </a:solidFill>
                <a:latin typeface="Trebuchet MS"/>
                <a:cs typeface="Trebuchet MS"/>
              </a:rPr>
              <a:t>%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164" y="3018436"/>
            <a:ext cx="599440" cy="676275"/>
          </a:xfrm>
          <a:custGeom>
            <a:avLst/>
            <a:gdLst/>
            <a:ahLst/>
            <a:cxnLst/>
            <a:rect l="l" t="t" r="r" b="b"/>
            <a:pathLst>
              <a:path w="599439" h="676275">
                <a:moveTo>
                  <a:pt x="79886" y="676274"/>
                </a:moveTo>
                <a:lnTo>
                  <a:pt x="0" y="676274"/>
                </a:lnTo>
                <a:lnTo>
                  <a:pt x="0" y="0"/>
                </a:lnTo>
                <a:lnTo>
                  <a:pt x="359487" y="0"/>
                </a:lnTo>
                <a:lnTo>
                  <a:pt x="375464" y="79561"/>
                </a:lnTo>
                <a:lnTo>
                  <a:pt x="599146" y="79561"/>
                </a:lnTo>
                <a:lnTo>
                  <a:pt x="599146" y="477370"/>
                </a:lnTo>
                <a:lnTo>
                  <a:pt x="319544" y="477370"/>
                </a:lnTo>
                <a:lnTo>
                  <a:pt x="303567" y="397808"/>
                </a:lnTo>
                <a:lnTo>
                  <a:pt x="79886" y="397808"/>
                </a:lnTo>
                <a:lnTo>
                  <a:pt x="79886" y="676274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28700" y="6373476"/>
            <a:ext cx="1562100" cy="1562100"/>
            <a:chOff x="1028700" y="6373476"/>
            <a:chExt cx="1562100" cy="1562100"/>
          </a:xfrm>
        </p:grpSpPr>
        <p:sp>
          <p:nvSpPr>
            <p:cNvPr id="7" name="object 7"/>
            <p:cNvSpPr/>
            <p:nvPr/>
          </p:nvSpPr>
          <p:spPr>
            <a:xfrm>
              <a:off x="1028700" y="6373476"/>
              <a:ext cx="1562100" cy="1562100"/>
            </a:xfrm>
            <a:custGeom>
              <a:avLst/>
              <a:gdLst/>
              <a:ahLst/>
              <a:cxnLst/>
              <a:rect l="l" t="t" r="r" b="b"/>
              <a:pathLst>
                <a:path w="1562100" h="1562100">
                  <a:moveTo>
                    <a:pt x="781049" y="1562099"/>
                  </a:moveTo>
                  <a:lnTo>
                    <a:pt x="742725" y="1561159"/>
                  </a:lnTo>
                  <a:lnTo>
                    <a:pt x="704493" y="1558338"/>
                  </a:lnTo>
                  <a:lnTo>
                    <a:pt x="666446" y="1553646"/>
                  </a:lnTo>
                  <a:lnTo>
                    <a:pt x="628674" y="1547092"/>
                  </a:lnTo>
                  <a:lnTo>
                    <a:pt x="591270" y="1538693"/>
                  </a:lnTo>
                  <a:lnTo>
                    <a:pt x="554323" y="1528468"/>
                  </a:lnTo>
                  <a:lnTo>
                    <a:pt x="517921" y="1516443"/>
                  </a:lnTo>
                  <a:lnTo>
                    <a:pt x="482155" y="1502645"/>
                  </a:lnTo>
                  <a:lnTo>
                    <a:pt x="447107" y="1487111"/>
                  </a:lnTo>
                  <a:lnTo>
                    <a:pt x="412865" y="1469874"/>
                  </a:lnTo>
                  <a:lnTo>
                    <a:pt x="379509" y="1450979"/>
                  </a:lnTo>
                  <a:lnTo>
                    <a:pt x="347121" y="1430469"/>
                  </a:lnTo>
                  <a:lnTo>
                    <a:pt x="315778" y="1408395"/>
                  </a:lnTo>
                  <a:lnTo>
                    <a:pt x="285557" y="1384809"/>
                  </a:lnTo>
                  <a:lnTo>
                    <a:pt x="256528" y="1359770"/>
                  </a:lnTo>
                  <a:lnTo>
                    <a:pt x="228764" y="1333335"/>
                  </a:lnTo>
                  <a:lnTo>
                    <a:pt x="202329" y="1305571"/>
                  </a:lnTo>
                  <a:lnTo>
                    <a:pt x="177290" y="1276542"/>
                  </a:lnTo>
                  <a:lnTo>
                    <a:pt x="153704" y="1246321"/>
                  </a:lnTo>
                  <a:lnTo>
                    <a:pt x="131630" y="1214977"/>
                  </a:lnTo>
                  <a:lnTo>
                    <a:pt x="111120" y="1182589"/>
                  </a:lnTo>
                  <a:lnTo>
                    <a:pt x="92225" y="1149234"/>
                  </a:lnTo>
                  <a:lnTo>
                    <a:pt x="74988" y="1114991"/>
                  </a:lnTo>
                  <a:lnTo>
                    <a:pt x="59453" y="1079944"/>
                  </a:lnTo>
                  <a:lnTo>
                    <a:pt x="45656" y="1044177"/>
                  </a:lnTo>
                  <a:lnTo>
                    <a:pt x="33631" y="1007776"/>
                  </a:lnTo>
                  <a:lnTo>
                    <a:pt x="23406" y="970829"/>
                  </a:lnTo>
                  <a:lnTo>
                    <a:pt x="15007" y="933425"/>
                  </a:lnTo>
                  <a:lnTo>
                    <a:pt x="8453" y="895653"/>
                  </a:lnTo>
                  <a:lnTo>
                    <a:pt x="3760" y="857606"/>
                  </a:lnTo>
                  <a:lnTo>
                    <a:pt x="940" y="819374"/>
                  </a:lnTo>
                  <a:lnTo>
                    <a:pt x="0" y="781049"/>
                  </a:lnTo>
                  <a:lnTo>
                    <a:pt x="235" y="761876"/>
                  </a:lnTo>
                  <a:lnTo>
                    <a:pt x="2115" y="723598"/>
                  </a:lnTo>
                  <a:lnTo>
                    <a:pt x="5874" y="685435"/>
                  </a:lnTo>
                  <a:lnTo>
                    <a:pt x="11497" y="647525"/>
                  </a:lnTo>
                  <a:lnTo>
                    <a:pt x="18978" y="609915"/>
                  </a:lnTo>
                  <a:lnTo>
                    <a:pt x="28290" y="572739"/>
                  </a:lnTo>
                  <a:lnTo>
                    <a:pt x="39422" y="536043"/>
                  </a:lnTo>
                  <a:lnTo>
                    <a:pt x="52333" y="499959"/>
                  </a:lnTo>
                  <a:lnTo>
                    <a:pt x="67008" y="464530"/>
                  </a:lnTo>
                  <a:lnTo>
                    <a:pt x="83394" y="429886"/>
                  </a:lnTo>
                  <a:lnTo>
                    <a:pt x="101471" y="396066"/>
                  </a:lnTo>
                  <a:lnTo>
                    <a:pt x="121173" y="363194"/>
                  </a:lnTo>
                  <a:lnTo>
                    <a:pt x="142478" y="331310"/>
                  </a:lnTo>
                  <a:lnTo>
                    <a:pt x="165308" y="300527"/>
                  </a:lnTo>
                  <a:lnTo>
                    <a:pt x="189635" y="270884"/>
                  </a:lnTo>
                  <a:lnTo>
                    <a:pt x="215372" y="242488"/>
                  </a:lnTo>
                  <a:lnTo>
                    <a:pt x="242488" y="215372"/>
                  </a:lnTo>
                  <a:lnTo>
                    <a:pt x="270884" y="189635"/>
                  </a:lnTo>
                  <a:lnTo>
                    <a:pt x="300527" y="165308"/>
                  </a:lnTo>
                  <a:lnTo>
                    <a:pt x="331310" y="142478"/>
                  </a:lnTo>
                  <a:lnTo>
                    <a:pt x="363194" y="121173"/>
                  </a:lnTo>
                  <a:lnTo>
                    <a:pt x="396066" y="101471"/>
                  </a:lnTo>
                  <a:lnTo>
                    <a:pt x="429886" y="83394"/>
                  </a:lnTo>
                  <a:lnTo>
                    <a:pt x="464530" y="67008"/>
                  </a:lnTo>
                  <a:lnTo>
                    <a:pt x="499959" y="52333"/>
                  </a:lnTo>
                  <a:lnTo>
                    <a:pt x="536043" y="39422"/>
                  </a:lnTo>
                  <a:lnTo>
                    <a:pt x="572739" y="28290"/>
                  </a:lnTo>
                  <a:lnTo>
                    <a:pt x="609915" y="18978"/>
                  </a:lnTo>
                  <a:lnTo>
                    <a:pt x="647525" y="11497"/>
                  </a:lnTo>
                  <a:lnTo>
                    <a:pt x="685435" y="5874"/>
                  </a:lnTo>
                  <a:lnTo>
                    <a:pt x="723598" y="2115"/>
                  </a:lnTo>
                  <a:lnTo>
                    <a:pt x="761876" y="235"/>
                  </a:lnTo>
                  <a:lnTo>
                    <a:pt x="781049" y="0"/>
                  </a:lnTo>
                  <a:lnTo>
                    <a:pt x="800223" y="235"/>
                  </a:lnTo>
                  <a:lnTo>
                    <a:pt x="838501" y="2115"/>
                  </a:lnTo>
                  <a:lnTo>
                    <a:pt x="876664" y="5874"/>
                  </a:lnTo>
                  <a:lnTo>
                    <a:pt x="914573" y="11497"/>
                  </a:lnTo>
                  <a:lnTo>
                    <a:pt x="952184" y="18978"/>
                  </a:lnTo>
                  <a:lnTo>
                    <a:pt x="989360" y="28290"/>
                  </a:lnTo>
                  <a:lnTo>
                    <a:pt x="1026056" y="39422"/>
                  </a:lnTo>
                  <a:lnTo>
                    <a:pt x="1062140" y="52333"/>
                  </a:lnTo>
                  <a:lnTo>
                    <a:pt x="1097568" y="67008"/>
                  </a:lnTo>
                  <a:lnTo>
                    <a:pt x="1132213" y="83394"/>
                  </a:lnTo>
                  <a:lnTo>
                    <a:pt x="1166033" y="101471"/>
                  </a:lnTo>
                  <a:lnTo>
                    <a:pt x="1198904" y="121173"/>
                  </a:lnTo>
                  <a:lnTo>
                    <a:pt x="1230789" y="142478"/>
                  </a:lnTo>
                  <a:lnTo>
                    <a:pt x="1261572" y="165308"/>
                  </a:lnTo>
                  <a:lnTo>
                    <a:pt x="1291215" y="189635"/>
                  </a:lnTo>
                  <a:lnTo>
                    <a:pt x="1319611" y="215372"/>
                  </a:lnTo>
                  <a:lnTo>
                    <a:pt x="1346727" y="242488"/>
                  </a:lnTo>
                  <a:lnTo>
                    <a:pt x="1372464" y="270884"/>
                  </a:lnTo>
                  <a:lnTo>
                    <a:pt x="1396791" y="300527"/>
                  </a:lnTo>
                  <a:lnTo>
                    <a:pt x="1419621" y="331310"/>
                  </a:lnTo>
                  <a:lnTo>
                    <a:pt x="1440926" y="363194"/>
                  </a:lnTo>
                  <a:lnTo>
                    <a:pt x="1460628" y="396066"/>
                  </a:lnTo>
                  <a:lnTo>
                    <a:pt x="1478705" y="429886"/>
                  </a:lnTo>
                  <a:lnTo>
                    <a:pt x="1495091" y="464530"/>
                  </a:lnTo>
                  <a:lnTo>
                    <a:pt x="1509766" y="499959"/>
                  </a:lnTo>
                  <a:lnTo>
                    <a:pt x="1522677" y="536043"/>
                  </a:lnTo>
                  <a:lnTo>
                    <a:pt x="1533808" y="572739"/>
                  </a:lnTo>
                  <a:lnTo>
                    <a:pt x="1543120" y="609915"/>
                  </a:lnTo>
                  <a:lnTo>
                    <a:pt x="1550602" y="647525"/>
                  </a:lnTo>
                  <a:lnTo>
                    <a:pt x="1556225" y="685435"/>
                  </a:lnTo>
                  <a:lnTo>
                    <a:pt x="1559984" y="723598"/>
                  </a:lnTo>
                  <a:lnTo>
                    <a:pt x="1561864" y="761876"/>
                  </a:lnTo>
                  <a:lnTo>
                    <a:pt x="1562099" y="781049"/>
                  </a:lnTo>
                  <a:lnTo>
                    <a:pt x="1561864" y="800223"/>
                  </a:lnTo>
                  <a:lnTo>
                    <a:pt x="1559984" y="838501"/>
                  </a:lnTo>
                  <a:lnTo>
                    <a:pt x="1556225" y="876664"/>
                  </a:lnTo>
                  <a:lnTo>
                    <a:pt x="1550602" y="914573"/>
                  </a:lnTo>
                  <a:lnTo>
                    <a:pt x="1543121" y="952184"/>
                  </a:lnTo>
                  <a:lnTo>
                    <a:pt x="1533809" y="989360"/>
                  </a:lnTo>
                  <a:lnTo>
                    <a:pt x="1522677" y="1026056"/>
                  </a:lnTo>
                  <a:lnTo>
                    <a:pt x="1509766" y="1062140"/>
                  </a:lnTo>
                  <a:lnTo>
                    <a:pt x="1495091" y="1097568"/>
                  </a:lnTo>
                  <a:lnTo>
                    <a:pt x="1478705" y="1132213"/>
                  </a:lnTo>
                  <a:lnTo>
                    <a:pt x="1460628" y="1166033"/>
                  </a:lnTo>
                  <a:lnTo>
                    <a:pt x="1440926" y="1198904"/>
                  </a:lnTo>
                  <a:lnTo>
                    <a:pt x="1419621" y="1230789"/>
                  </a:lnTo>
                  <a:lnTo>
                    <a:pt x="1396791" y="1261572"/>
                  </a:lnTo>
                  <a:lnTo>
                    <a:pt x="1372464" y="1291215"/>
                  </a:lnTo>
                  <a:lnTo>
                    <a:pt x="1346727" y="1319611"/>
                  </a:lnTo>
                  <a:lnTo>
                    <a:pt x="1319611" y="1346727"/>
                  </a:lnTo>
                  <a:lnTo>
                    <a:pt x="1291215" y="1372464"/>
                  </a:lnTo>
                  <a:lnTo>
                    <a:pt x="1261572" y="1396791"/>
                  </a:lnTo>
                  <a:lnTo>
                    <a:pt x="1230789" y="1419621"/>
                  </a:lnTo>
                  <a:lnTo>
                    <a:pt x="1198904" y="1440926"/>
                  </a:lnTo>
                  <a:lnTo>
                    <a:pt x="1166033" y="1460628"/>
                  </a:lnTo>
                  <a:lnTo>
                    <a:pt x="1132213" y="1478705"/>
                  </a:lnTo>
                  <a:lnTo>
                    <a:pt x="1097568" y="1495091"/>
                  </a:lnTo>
                  <a:lnTo>
                    <a:pt x="1062140" y="1509766"/>
                  </a:lnTo>
                  <a:lnTo>
                    <a:pt x="1026056" y="1522677"/>
                  </a:lnTo>
                  <a:lnTo>
                    <a:pt x="989360" y="1533808"/>
                  </a:lnTo>
                  <a:lnTo>
                    <a:pt x="952184" y="1543120"/>
                  </a:lnTo>
                  <a:lnTo>
                    <a:pt x="914573" y="1550602"/>
                  </a:lnTo>
                  <a:lnTo>
                    <a:pt x="876664" y="1556225"/>
                  </a:lnTo>
                  <a:lnTo>
                    <a:pt x="838501" y="1559984"/>
                  </a:lnTo>
                  <a:lnTo>
                    <a:pt x="800223" y="1561864"/>
                  </a:lnTo>
                  <a:lnTo>
                    <a:pt x="781049" y="1562099"/>
                  </a:lnTo>
                  <a:close/>
                </a:path>
              </a:pathLst>
            </a:custGeom>
            <a:solidFill>
              <a:srgbClr val="99B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90111" y="6710108"/>
              <a:ext cx="1239520" cy="983615"/>
            </a:xfrm>
            <a:custGeom>
              <a:avLst/>
              <a:gdLst/>
              <a:ahLst/>
              <a:cxnLst/>
              <a:rect l="l" t="t" r="r" b="b"/>
              <a:pathLst>
                <a:path w="1239520" h="983615">
                  <a:moveTo>
                    <a:pt x="425937" y="983029"/>
                  </a:moveTo>
                  <a:lnTo>
                    <a:pt x="0" y="557122"/>
                  </a:lnTo>
                  <a:lnTo>
                    <a:pt x="169706" y="387400"/>
                  </a:lnTo>
                  <a:lnTo>
                    <a:pt x="425937" y="643585"/>
                  </a:lnTo>
                  <a:lnTo>
                    <a:pt x="1069460" y="0"/>
                  </a:lnTo>
                  <a:lnTo>
                    <a:pt x="1239229" y="169690"/>
                  </a:lnTo>
                  <a:lnTo>
                    <a:pt x="425937" y="9830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052331" y="8231420"/>
            <a:ext cx="1572260" cy="1576705"/>
            <a:chOff x="1052331" y="8231420"/>
            <a:chExt cx="1572260" cy="1576705"/>
          </a:xfrm>
        </p:grpSpPr>
        <p:sp>
          <p:nvSpPr>
            <p:cNvPr id="10" name="object 10"/>
            <p:cNvSpPr/>
            <p:nvPr/>
          </p:nvSpPr>
          <p:spPr>
            <a:xfrm>
              <a:off x="1090394" y="8269483"/>
              <a:ext cx="1496060" cy="1501140"/>
            </a:xfrm>
            <a:custGeom>
              <a:avLst/>
              <a:gdLst/>
              <a:ahLst/>
              <a:cxnLst/>
              <a:rect l="l" t="t" r="r" b="b"/>
              <a:pathLst>
                <a:path w="1496060" h="1501140">
                  <a:moveTo>
                    <a:pt x="1495574" y="768581"/>
                  </a:moveTo>
                  <a:lnTo>
                    <a:pt x="1492232" y="823696"/>
                  </a:lnTo>
                  <a:lnTo>
                    <a:pt x="1484853" y="878426"/>
                  </a:lnTo>
                  <a:lnTo>
                    <a:pt x="1473476" y="932463"/>
                  </a:lnTo>
                  <a:lnTo>
                    <a:pt x="1458168" y="985503"/>
                  </a:lnTo>
                  <a:lnTo>
                    <a:pt x="1439010" y="1037271"/>
                  </a:lnTo>
                  <a:lnTo>
                    <a:pt x="1416099" y="1087494"/>
                  </a:lnTo>
                  <a:lnTo>
                    <a:pt x="1389564" y="1135891"/>
                  </a:lnTo>
                  <a:lnTo>
                    <a:pt x="1359556" y="1182189"/>
                  </a:lnTo>
                  <a:lnTo>
                    <a:pt x="1326232" y="1226147"/>
                  </a:lnTo>
                  <a:lnTo>
                    <a:pt x="1289765" y="1267536"/>
                  </a:lnTo>
                  <a:lnTo>
                    <a:pt x="1250358" y="1306122"/>
                  </a:lnTo>
                  <a:lnTo>
                    <a:pt x="1208235" y="1341687"/>
                  </a:lnTo>
                  <a:lnTo>
                    <a:pt x="1163617" y="1374049"/>
                  </a:lnTo>
                  <a:lnTo>
                    <a:pt x="1116735" y="1403037"/>
                  </a:lnTo>
                  <a:lnTo>
                    <a:pt x="1067853" y="1428487"/>
                  </a:lnTo>
                  <a:lnTo>
                    <a:pt x="1017246" y="1450256"/>
                  </a:lnTo>
                  <a:lnTo>
                    <a:pt x="965178" y="1468232"/>
                  </a:lnTo>
                  <a:lnTo>
                    <a:pt x="911922" y="1482321"/>
                  </a:lnTo>
                  <a:lnTo>
                    <a:pt x="857776" y="1492441"/>
                  </a:lnTo>
                  <a:lnTo>
                    <a:pt x="803046" y="1498537"/>
                  </a:lnTo>
                  <a:lnTo>
                    <a:pt x="748016" y="1500580"/>
                  </a:lnTo>
                  <a:lnTo>
                    <a:pt x="729650" y="1500356"/>
                  </a:lnTo>
                  <a:lnTo>
                    <a:pt x="674686" y="1496978"/>
                  </a:lnTo>
                  <a:lnTo>
                    <a:pt x="620108" y="1489553"/>
                  </a:lnTo>
                  <a:lnTo>
                    <a:pt x="566223" y="1478119"/>
                  </a:lnTo>
                  <a:lnTo>
                    <a:pt x="513333" y="1462743"/>
                  </a:lnTo>
                  <a:lnTo>
                    <a:pt x="461715" y="1443507"/>
                  </a:lnTo>
                  <a:lnTo>
                    <a:pt x="411639" y="1420511"/>
                  </a:lnTo>
                  <a:lnTo>
                    <a:pt x="363387" y="1393880"/>
                  </a:lnTo>
                  <a:lnTo>
                    <a:pt x="317229" y="1363768"/>
                  </a:lnTo>
                  <a:lnTo>
                    <a:pt x="273405" y="1330332"/>
                  </a:lnTo>
                  <a:lnTo>
                    <a:pt x="232146" y="1293745"/>
                  </a:lnTo>
                  <a:lnTo>
                    <a:pt x="193685" y="1254213"/>
                  </a:lnTo>
                  <a:lnTo>
                    <a:pt x="158236" y="1211959"/>
                  </a:lnTo>
                  <a:lnTo>
                    <a:pt x="125983" y="1167204"/>
                  </a:lnTo>
                  <a:lnTo>
                    <a:pt x="97097" y="1120181"/>
                  </a:lnTo>
                  <a:lnTo>
                    <a:pt x="71741" y="1071153"/>
                  </a:lnTo>
                  <a:lnTo>
                    <a:pt x="50055" y="1020398"/>
                  </a:lnTo>
                  <a:lnTo>
                    <a:pt x="32153" y="968181"/>
                  </a:lnTo>
                  <a:lnTo>
                    <a:pt x="18128" y="914773"/>
                  </a:lnTo>
                  <a:lnTo>
                    <a:pt x="8062" y="860476"/>
                  </a:lnTo>
                  <a:lnTo>
                    <a:pt x="2009" y="805593"/>
                  </a:lnTo>
                  <a:lnTo>
                    <a:pt x="0" y="750413"/>
                  </a:lnTo>
                  <a:lnTo>
                    <a:pt x="231" y="731998"/>
                  </a:lnTo>
                  <a:lnTo>
                    <a:pt x="3573" y="676883"/>
                  </a:lnTo>
                  <a:lnTo>
                    <a:pt x="10952" y="622153"/>
                  </a:lnTo>
                  <a:lnTo>
                    <a:pt x="22329" y="568116"/>
                  </a:lnTo>
                  <a:lnTo>
                    <a:pt x="37637" y="515076"/>
                  </a:lnTo>
                  <a:lnTo>
                    <a:pt x="56796" y="463308"/>
                  </a:lnTo>
                  <a:lnTo>
                    <a:pt x="79706" y="413085"/>
                  </a:lnTo>
                  <a:lnTo>
                    <a:pt x="106241" y="364688"/>
                  </a:lnTo>
                  <a:lnTo>
                    <a:pt x="136250" y="318391"/>
                  </a:lnTo>
                  <a:lnTo>
                    <a:pt x="169574" y="274432"/>
                  </a:lnTo>
                  <a:lnTo>
                    <a:pt x="206041" y="233043"/>
                  </a:lnTo>
                  <a:lnTo>
                    <a:pt x="245447" y="194458"/>
                  </a:lnTo>
                  <a:lnTo>
                    <a:pt x="287570" y="158892"/>
                  </a:lnTo>
                  <a:lnTo>
                    <a:pt x="332188" y="126530"/>
                  </a:lnTo>
                  <a:lnTo>
                    <a:pt x="379070" y="97542"/>
                  </a:lnTo>
                  <a:lnTo>
                    <a:pt x="427953" y="72093"/>
                  </a:lnTo>
                  <a:lnTo>
                    <a:pt x="478560" y="50324"/>
                  </a:lnTo>
                  <a:lnTo>
                    <a:pt x="530627" y="32347"/>
                  </a:lnTo>
                  <a:lnTo>
                    <a:pt x="583883" y="18258"/>
                  </a:lnTo>
                  <a:lnTo>
                    <a:pt x="638029" y="8138"/>
                  </a:lnTo>
                  <a:lnTo>
                    <a:pt x="692760" y="2042"/>
                  </a:lnTo>
                  <a:lnTo>
                    <a:pt x="747789" y="0"/>
                  </a:lnTo>
                  <a:lnTo>
                    <a:pt x="766155" y="223"/>
                  </a:lnTo>
                  <a:lnTo>
                    <a:pt x="821119" y="3601"/>
                  </a:lnTo>
                  <a:lnTo>
                    <a:pt x="875698" y="11027"/>
                  </a:lnTo>
                  <a:lnTo>
                    <a:pt x="929583" y="22460"/>
                  </a:lnTo>
                  <a:lnTo>
                    <a:pt x="982472" y="37836"/>
                  </a:lnTo>
                  <a:lnTo>
                    <a:pt x="1034090" y="57072"/>
                  </a:lnTo>
                  <a:lnTo>
                    <a:pt x="1084166" y="80069"/>
                  </a:lnTo>
                  <a:lnTo>
                    <a:pt x="1132419" y="106699"/>
                  </a:lnTo>
                  <a:lnTo>
                    <a:pt x="1178577" y="136811"/>
                  </a:lnTo>
                  <a:lnTo>
                    <a:pt x="1222400" y="170247"/>
                  </a:lnTo>
                  <a:lnTo>
                    <a:pt x="1263659" y="206834"/>
                  </a:lnTo>
                  <a:lnTo>
                    <a:pt x="1302121" y="246366"/>
                  </a:lnTo>
                  <a:lnTo>
                    <a:pt x="1337570" y="288620"/>
                  </a:lnTo>
                  <a:lnTo>
                    <a:pt x="1369822" y="333375"/>
                  </a:lnTo>
                  <a:lnTo>
                    <a:pt x="1398709" y="380398"/>
                  </a:lnTo>
                  <a:lnTo>
                    <a:pt x="1424065" y="429426"/>
                  </a:lnTo>
                  <a:lnTo>
                    <a:pt x="1445750" y="480181"/>
                  </a:lnTo>
                  <a:lnTo>
                    <a:pt x="1463652" y="532398"/>
                  </a:lnTo>
                  <a:lnTo>
                    <a:pt x="1477677" y="585806"/>
                  </a:lnTo>
                  <a:lnTo>
                    <a:pt x="1487743" y="640103"/>
                  </a:lnTo>
                  <a:lnTo>
                    <a:pt x="1493796" y="694986"/>
                  </a:lnTo>
                  <a:lnTo>
                    <a:pt x="1495806" y="750166"/>
                  </a:lnTo>
                  <a:lnTo>
                    <a:pt x="1495574" y="768581"/>
                  </a:lnTo>
                  <a:close/>
                </a:path>
              </a:pathLst>
            </a:custGeom>
            <a:ln w="7507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89512" y="8403999"/>
              <a:ext cx="911860" cy="1213485"/>
            </a:xfrm>
            <a:custGeom>
              <a:avLst/>
              <a:gdLst/>
              <a:ahLst/>
              <a:cxnLst/>
              <a:rect l="l" t="t" r="r" b="b"/>
              <a:pathLst>
                <a:path w="911860" h="1213484">
                  <a:moveTo>
                    <a:pt x="0" y="0"/>
                  </a:moveTo>
                  <a:lnTo>
                    <a:pt x="911361" y="1213160"/>
                  </a:lnTo>
                </a:path>
              </a:pathLst>
            </a:custGeom>
            <a:ln w="801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913915"/>
            <a:ext cx="13254355" cy="1320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0" spc="-55" b="1">
                <a:solidFill>
                  <a:srgbClr val="3783FD"/>
                </a:solidFill>
                <a:latin typeface="Trebuchet MS"/>
                <a:cs typeface="Trebuchet MS"/>
              </a:rPr>
              <a:t>Marketing</a:t>
            </a:r>
            <a:r>
              <a:rPr dirty="0" sz="8500" spc="-445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8500" spc="-90" b="1">
                <a:solidFill>
                  <a:srgbClr val="3783FD"/>
                </a:solidFill>
                <a:latin typeface="Trebuchet MS"/>
                <a:cs typeface="Trebuchet MS"/>
              </a:rPr>
              <a:t>Conversion</a:t>
            </a:r>
            <a:r>
              <a:rPr dirty="0" sz="8500" spc="-445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8500" spc="-30" b="1">
                <a:solidFill>
                  <a:srgbClr val="3783FD"/>
                </a:solidFill>
                <a:latin typeface="Trebuchet MS"/>
                <a:cs typeface="Trebuchet MS"/>
              </a:rPr>
              <a:t>Rate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70948" y="3403593"/>
            <a:ext cx="5015230" cy="3140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23900"/>
              </a:lnSpc>
              <a:spcBef>
                <a:spcPts val="95"/>
              </a:spcBef>
            </a:pPr>
            <a:r>
              <a:rPr dirty="0" sz="5500" spc="145" b="1">
                <a:latin typeface="Trebuchet MS"/>
                <a:cs typeface="Trebuchet MS"/>
              </a:rPr>
              <a:t>Dengan</a:t>
            </a:r>
            <a:r>
              <a:rPr dirty="0" sz="5500" spc="-229" b="1">
                <a:latin typeface="Trebuchet MS"/>
                <a:cs typeface="Trebuchet MS"/>
              </a:rPr>
              <a:t> </a:t>
            </a:r>
            <a:r>
              <a:rPr dirty="0" sz="5500" spc="-10" b="1">
                <a:latin typeface="Trebuchet MS"/>
                <a:cs typeface="Trebuchet MS"/>
              </a:rPr>
              <a:t>tingkat </a:t>
            </a:r>
            <a:r>
              <a:rPr dirty="0" sz="5500" spc="-1639" b="1">
                <a:latin typeface="Trebuchet MS"/>
                <a:cs typeface="Trebuchet MS"/>
              </a:rPr>
              <a:t> </a:t>
            </a:r>
            <a:r>
              <a:rPr dirty="0" sz="5500" spc="-40" b="1">
                <a:latin typeface="Trebuchet MS"/>
                <a:cs typeface="Trebuchet MS"/>
              </a:rPr>
              <a:t>akurasi</a:t>
            </a:r>
            <a:r>
              <a:rPr dirty="0" sz="5500" spc="-229" b="1">
                <a:latin typeface="Trebuchet MS"/>
                <a:cs typeface="Trebuchet MS"/>
              </a:rPr>
              <a:t> </a:t>
            </a:r>
            <a:r>
              <a:rPr dirty="0" sz="5500" spc="-5" b="1">
                <a:latin typeface="Trebuchet MS"/>
                <a:cs typeface="Trebuchet MS"/>
              </a:rPr>
              <a:t>sebesar </a:t>
            </a:r>
            <a:r>
              <a:rPr dirty="0" sz="5500" spc="-1645" b="1">
                <a:latin typeface="Trebuchet MS"/>
                <a:cs typeface="Trebuchet MS"/>
              </a:rPr>
              <a:t> </a:t>
            </a:r>
            <a:r>
              <a:rPr dirty="0" sz="5500" spc="525" b="1">
                <a:latin typeface="Trebuchet MS"/>
                <a:cs typeface="Trebuchet MS"/>
              </a:rPr>
              <a:t>92%</a:t>
            </a:r>
            <a:endParaRPr sz="5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6090" y="6490731"/>
            <a:ext cx="1550670" cy="114935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dirty="0" sz="2950" spc="50" b="1">
                <a:latin typeface="Trebuchet MS"/>
                <a:cs typeface="Trebuchet MS"/>
              </a:rPr>
              <a:t>4582</a:t>
            </a:r>
            <a:endParaRPr sz="2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2950" spc="80" b="1">
                <a:latin typeface="Trebuchet MS"/>
                <a:cs typeface="Trebuchet MS"/>
              </a:rPr>
              <a:t>Nasabah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6090" y="8357182"/>
            <a:ext cx="1550670" cy="114935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dirty="0" sz="2950" spc="50" b="1">
                <a:latin typeface="Trebuchet MS"/>
                <a:cs typeface="Trebuchet MS"/>
              </a:rPr>
              <a:t>38125</a:t>
            </a:r>
            <a:endParaRPr sz="2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2950" spc="80" b="1">
                <a:latin typeface="Trebuchet MS"/>
                <a:cs typeface="Trebuchet MS"/>
              </a:rPr>
              <a:t>Nasabah</a:t>
            </a:r>
            <a:endParaRPr sz="29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88775" y="6373476"/>
            <a:ext cx="1562100" cy="1562100"/>
            <a:chOff x="6188775" y="6373476"/>
            <a:chExt cx="1562100" cy="1562100"/>
          </a:xfrm>
        </p:grpSpPr>
        <p:sp>
          <p:nvSpPr>
            <p:cNvPr id="17" name="object 17"/>
            <p:cNvSpPr/>
            <p:nvPr/>
          </p:nvSpPr>
          <p:spPr>
            <a:xfrm>
              <a:off x="6188775" y="6373476"/>
              <a:ext cx="1562100" cy="1562100"/>
            </a:xfrm>
            <a:custGeom>
              <a:avLst/>
              <a:gdLst/>
              <a:ahLst/>
              <a:cxnLst/>
              <a:rect l="l" t="t" r="r" b="b"/>
              <a:pathLst>
                <a:path w="1562100" h="1562100">
                  <a:moveTo>
                    <a:pt x="781049" y="1562099"/>
                  </a:moveTo>
                  <a:lnTo>
                    <a:pt x="742725" y="1561159"/>
                  </a:lnTo>
                  <a:lnTo>
                    <a:pt x="704493" y="1558338"/>
                  </a:lnTo>
                  <a:lnTo>
                    <a:pt x="666446" y="1553646"/>
                  </a:lnTo>
                  <a:lnTo>
                    <a:pt x="628674" y="1547092"/>
                  </a:lnTo>
                  <a:lnTo>
                    <a:pt x="591270" y="1538693"/>
                  </a:lnTo>
                  <a:lnTo>
                    <a:pt x="554323" y="1528468"/>
                  </a:lnTo>
                  <a:lnTo>
                    <a:pt x="517921" y="1516443"/>
                  </a:lnTo>
                  <a:lnTo>
                    <a:pt x="482155" y="1502645"/>
                  </a:lnTo>
                  <a:lnTo>
                    <a:pt x="447107" y="1487111"/>
                  </a:lnTo>
                  <a:lnTo>
                    <a:pt x="412865" y="1469874"/>
                  </a:lnTo>
                  <a:lnTo>
                    <a:pt x="379509" y="1450979"/>
                  </a:lnTo>
                  <a:lnTo>
                    <a:pt x="347121" y="1430469"/>
                  </a:lnTo>
                  <a:lnTo>
                    <a:pt x="315778" y="1408395"/>
                  </a:lnTo>
                  <a:lnTo>
                    <a:pt x="285557" y="1384809"/>
                  </a:lnTo>
                  <a:lnTo>
                    <a:pt x="256528" y="1359770"/>
                  </a:lnTo>
                  <a:lnTo>
                    <a:pt x="228764" y="1333335"/>
                  </a:lnTo>
                  <a:lnTo>
                    <a:pt x="202329" y="1305571"/>
                  </a:lnTo>
                  <a:lnTo>
                    <a:pt x="177290" y="1276542"/>
                  </a:lnTo>
                  <a:lnTo>
                    <a:pt x="153704" y="1246321"/>
                  </a:lnTo>
                  <a:lnTo>
                    <a:pt x="131630" y="1214977"/>
                  </a:lnTo>
                  <a:lnTo>
                    <a:pt x="111120" y="1182589"/>
                  </a:lnTo>
                  <a:lnTo>
                    <a:pt x="92225" y="1149234"/>
                  </a:lnTo>
                  <a:lnTo>
                    <a:pt x="74988" y="1114991"/>
                  </a:lnTo>
                  <a:lnTo>
                    <a:pt x="59453" y="1079944"/>
                  </a:lnTo>
                  <a:lnTo>
                    <a:pt x="45656" y="1044177"/>
                  </a:lnTo>
                  <a:lnTo>
                    <a:pt x="33631" y="1007776"/>
                  </a:lnTo>
                  <a:lnTo>
                    <a:pt x="23406" y="970829"/>
                  </a:lnTo>
                  <a:lnTo>
                    <a:pt x="15007" y="933425"/>
                  </a:lnTo>
                  <a:lnTo>
                    <a:pt x="8453" y="895653"/>
                  </a:lnTo>
                  <a:lnTo>
                    <a:pt x="3760" y="857606"/>
                  </a:lnTo>
                  <a:lnTo>
                    <a:pt x="940" y="819374"/>
                  </a:lnTo>
                  <a:lnTo>
                    <a:pt x="0" y="781049"/>
                  </a:lnTo>
                  <a:lnTo>
                    <a:pt x="235" y="761876"/>
                  </a:lnTo>
                  <a:lnTo>
                    <a:pt x="2115" y="723598"/>
                  </a:lnTo>
                  <a:lnTo>
                    <a:pt x="5874" y="685435"/>
                  </a:lnTo>
                  <a:lnTo>
                    <a:pt x="11497" y="647525"/>
                  </a:lnTo>
                  <a:lnTo>
                    <a:pt x="18978" y="609915"/>
                  </a:lnTo>
                  <a:lnTo>
                    <a:pt x="28290" y="572739"/>
                  </a:lnTo>
                  <a:lnTo>
                    <a:pt x="39422" y="536043"/>
                  </a:lnTo>
                  <a:lnTo>
                    <a:pt x="52333" y="499959"/>
                  </a:lnTo>
                  <a:lnTo>
                    <a:pt x="67008" y="464530"/>
                  </a:lnTo>
                  <a:lnTo>
                    <a:pt x="83394" y="429886"/>
                  </a:lnTo>
                  <a:lnTo>
                    <a:pt x="101471" y="396066"/>
                  </a:lnTo>
                  <a:lnTo>
                    <a:pt x="121173" y="363194"/>
                  </a:lnTo>
                  <a:lnTo>
                    <a:pt x="142478" y="331310"/>
                  </a:lnTo>
                  <a:lnTo>
                    <a:pt x="165308" y="300527"/>
                  </a:lnTo>
                  <a:lnTo>
                    <a:pt x="189635" y="270884"/>
                  </a:lnTo>
                  <a:lnTo>
                    <a:pt x="215372" y="242488"/>
                  </a:lnTo>
                  <a:lnTo>
                    <a:pt x="242488" y="215372"/>
                  </a:lnTo>
                  <a:lnTo>
                    <a:pt x="270884" y="189635"/>
                  </a:lnTo>
                  <a:lnTo>
                    <a:pt x="300527" y="165308"/>
                  </a:lnTo>
                  <a:lnTo>
                    <a:pt x="331310" y="142478"/>
                  </a:lnTo>
                  <a:lnTo>
                    <a:pt x="363194" y="121173"/>
                  </a:lnTo>
                  <a:lnTo>
                    <a:pt x="396066" y="101471"/>
                  </a:lnTo>
                  <a:lnTo>
                    <a:pt x="429886" y="83394"/>
                  </a:lnTo>
                  <a:lnTo>
                    <a:pt x="464530" y="67008"/>
                  </a:lnTo>
                  <a:lnTo>
                    <a:pt x="499959" y="52333"/>
                  </a:lnTo>
                  <a:lnTo>
                    <a:pt x="536043" y="39422"/>
                  </a:lnTo>
                  <a:lnTo>
                    <a:pt x="572739" y="28290"/>
                  </a:lnTo>
                  <a:lnTo>
                    <a:pt x="609915" y="18978"/>
                  </a:lnTo>
                  <a:lnTo>
                    <a:pt x="647525" y="11497"/>
                  </a:lnTo>
                  <a:lnTo>
                    <a:pt x="685435" y="5874"/>
                  </a:lnTo>
                  <a:lnTo>
                    <a:pt x="723598" y="2115"/>
                  </a:lnTo>
                  <a:lnTo>
                    <a:pt x="761876" y="235"/>
                  </a:lnTo>
                  <a:lnTo>
                    <a:pt x="781049" y="0"/>
                  </a:lnTo>
                  <a:lnTo>
                    <a:pt x="800223" y="235"/>
                  </a:lnTo>
                  <a:lnTo>
                    <a:pt x="838501" y="2115"/>
                  </a:lnTo>
                  <a:lnTo>
                    <a:pt x="876664" y="5874"/>
                  </a:lnTo>
                  <a:lnTo>
                    <a:pt x="914573" y="11497"/>
                  </a:lnTo>
                  <a:lnTo>
                    <a:pt x="952184" y="18978"/>
                  </a:lnTo>
                  <a:lnTo>
                    <a:pt x="989360" y="28290"/>
                  </a:lnTo>
                  <a:lnTo>
                    <a:pt x="1026056" y="39422"/>
                  </a:lnTo>
                  <a:lnTo>
                    <a:pt x="1062140" y="52333"/>
                  </a:lnTo>
                  <a:lnTo>
                    <a:pt x="1097568" y="67008"/>
                  </a:lnTo>
                  <a:lnTo>
                    <a:pt x="1132213" y="83394"/>
                  </a:lnTo>
                  <a:lnTo>
                    <a:pt x="1166033" y="101471"/>
                  </a:lnTo>
                  <a:lnTo>
                    <a:pt x="1198904" y="121173"/>
                  </a:lnTo>
                  <a:lnTo>
                    <a:pt x="1230789" y="142478"/>
                  </a:lnTo>
                  <a:lnTo>
                    <a:pt x="1261572" y="165308"/>
                  </a:lnTo>
                  <a:lnTo>
                    <a:pt x="1291215" y="189635"/>
                  </a:lnTo>
                  <a:lnTo>
                    <a:pt x="1319611" y="215372"/>
                  </a:lnTo>
                  <a:lnTo>
                    <a:pt x="1346727" y="242488"/>
                  </a:lnTo>
                  <a:lnTo>
                    <a:pt x="1372464" y="270884"/>
                  </a:lnTo>
                  <a:lnTo>
                    <a:pt x="1396791" y="300527"/>
                  </a:lnTo>
                  <a:lnTo>
                    <a:pt x="1419621" y="331310"/>
                  </a:lnTo>
                  <a:lnTo>
                    <a:pt x="1440926" y="363194"/>
                  </a:lnTo>
                  <a:lnTo>
                    <a:pt x="1460628" y="396066"/>
                  </a:lnTo>
                  <a:lnTo>
                    <a:pt x="1478705" y="429886"/>
                  </a:lnTo>
                  <a:lnTo>
                    <a:pt x="1495091" y="464530"/>
                  </a:lnTo>
                  <a:lnTo>
                    <a:pt x="1509766" y="499959"/>
                  </a:lnTo>
                  <a:lnTo>
                    <a:pt x="1522677" y="536043"/>
                  </a:lnTo>
                  <a:lnTo>
                    <a:pt x="1533808" y="572739"/>
                  </a:lnTo>
                  <a:lnTo>
                    <a:pt x="1543120" y="609915"/>
                  </a:lnTo>
                  <a:lnTo>
                    <a:pt x="1550602" y="647525"/>
                  </a:lnTo>
                  <a:lnTo>
                    <a:pt x="1556225" y="685435"/>
                  </a:lnTo>
                  <a:lnTo>
                    <a:pt x="1559984" y="723598"/>
                  </a:lnTo>
                  <a:lnTo>
                    <a:pt x="1561864" y="761876"/>
                  </a:lnTo>
                  <a:lnTo>
                    <a:pt x="1562099" y="781049"/>
                  </a:lnTo>
                  <a:lnTo>
                    <a:pt x="1561864" y="800223"/>
                  </a:lnTo>
                  <a:lnTo>
                    <a:pt x="1559984" y="838501"/>
                  </a:lnTo>
                  <a:lnTo>
                    <a:pt x="1556225" y="876664"/>
                  </a:lnTo>
                  <a:lnTo>
                    <a:pt x="1550602" y="914573"/>
                  </a:lnTo>
                  <a:lnTo>
                    <a:pt x="1543121" y="952184"/>
                  </a:lnTo>
                  <a:lnTo>
                    <a:pt x="1533809" y="989360"/>
                  </a:lnTo>
                  <a:lnTo>
                    <a:pt x="1522677" y="1026056"/>
                  </a:lnTo>
                  <a:lnTo>
                    <a:pt x="1509766" y="1062140"/>
                  </a:lnTo>
                  <a:lnTo>
                    <a:pt x="1495091" y="1097568"/>
                  </a:lnTo>
                  <a:lnTo>
                    <a:pt x="1478705" y="1132213"/>
                  </a:lnTo>
                  <a:lnTo>
                    <a:pt x="1460628" y="1166033"/>
                  </a:lnTo>
                  <a:lnTo>
                    <a:pt x="1440926" y="1198904"/>
                  </a:lnTo>
                  <a:lnTo>
                    <a:pt x="1419621" y="1230789"/>
                  </a:lnTo>
                  <a:lnTo>
                    <a:pt x="1396791" y="1261572"/>
                  </a:lnTo>
                  <a:lnTo>
                    <a:pt x="1372464" y="1291215"/>
                  </a:lnTo>
                  <a:lnTo>
                    <a:pt x="1346727" y="1319611"/>
                  </a:lnTo>
                  <a:lnTo>
                    <a:pt x="1319611" y="1346727"/>
                  </a:lnTo>
                  <a:lnTo>
                    <a:pt x="1291215" y="1372464"/>
                  </a:lnTo>
                  <a:lnTo>
                    <a:pt x="1261572" y="1396791"/>
                  </a:lnTo>
                  <a:lnTo>
                    <a:pt x="1230789" y="1419621"/>
                  </a:lnTo>
                  <a:lnTo>
                    <a:pt x="1198904" y="1440926"/>
                  </a:lnTo>
                  <a:lnTo>
                    <a:pt x="1166033" y="1460628"/>
                  </a:lnTo>
                  <a:lnTo>
                    <a:pt x="1132213" y="1478705"/>
                  </a:lnTo>
                  <a:lnTo>
                    <a:pt x="1097568" y="1495091"/>
                  </a:lnTo>
                  <a:lnTo>
                    <a:pt x="1062140" y="1509766"/>
                  </a:lnTo>
                  <a:lnTo>
                    <a:pt x="1026056" y="1522677"/>
                  </a:lnTo>
                  <a:lnTo>
                    <a:pt x="989360" y="1533808"/>
                  </a:lnTo>
                  <a:lnTo>
                    <a:pt x="952184" y="1543120"/>
                  </a:lnTo>
                  <a:lnTo>
                    <a:pt x="914573" y="1550602"/>
                  </a:lnTo>
                  <a:lnTo>
                    <a:pt x="876664" y="1556225"/>
                  </a:lnTo>
                  <a:lnTo>
                    <a:pt x="838501" y="1559984"/>
                  </a:lnTo>
                  <a:lnTo>
                    <a:pt x="800223" y="1561864"/>
                  </a:lnTo>
                  <a:lnTo>
                    <a:pt x="781049" y="1562099"/>
                  </a:lnTo>
                  <a:close/>
                </a:path>
              </a:pathLst>
            </a:custGeom>
            <a:solidFill>
              <a:srgbClr val="99B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50187" y="6710108"/>
              <a:ext cx="1239520" cy="983615"/>
            </a:xfrm>
            <a:custGeom>
              <a:avLst/>
              <a:gdLst/>
              <a:ahLst/>
              <a:cxnLst/>
              <a:rect l="l" t="t" r="r" b="b"/>
              <a:pathLst>
                <a:path w="1239520" h="983615">
                  <a:moveTo>
                    <a:pt x="425937" y="983029"/>
                  </a:moveTo>
                  <a:lnTo>
                    <a:pt x="0" y="557122"/>
                  </a:lnTo>
                  <a:lnTo>
                    <a:pt x="169706" y="387400"/>
                  </a:lnTo>
                  <a:lnTo>
                    <a:pt x="425937" y="643585"/>
                  </a:lnTo>
                  <a:lnTo>
                    <a:pt x="1069460" y="0"/>
                  </a:lnTo>
                  <a:lnTo>
                    <a:pt x="1239229" y="169690"/>
                  </a:lnTo>
                  <a:lnTo>
                    <a:pt x="425937" y="9830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6212406" y="8231420"/>
            <a:ext cx="1572260" cy="1576705"/>
            <a:chOff x="6212406" y="8231420"/>
            <a:chExt cx="1572260" cy="1576705"/>
          </a:xfrm>
        </p:grpSpPr>
        <p:sp>
          <p:nvSpPr>
            <p:cNvPr id="20" name="object 20"/>
            <p:cNvSpPr/>
            <p:nvPr/>
          </p:nvSpPr>
          <p:spPr>
            <a:xfrm>
              <a:off x="6250469" y="8269483"/>
              <a:ext cx="1496060" cy="1501140"/>
            </a:xfrm>
            <a:custGeom>
              <a:avLst/>
              <a:gdLst/>
              <a:ahLst/>
              <a:cxnLst/>
              <a:rect l="l" t="t" r="r" b="b"/>
              <a:pathLst>
                <a:path w="1496059" h="1501140">
                  <a:moveTo>
                    <a:pt x="1495574" y="768581"/>
                  </a:moveTo>
                  <a:lnTo>
                    <a:pt x="1492232" y="823696"/>
                  </a:lnTo>
                  <a:lnTo>
                    <a:pt x="1484853" y="878426"/>
                  </a:lnTo>
                  <a:lnTo>
                    <a:pt x="1473476" y="932463"/>
                  </a:lnTo>
                  <a:lnTo>
                    <a:pt x="1458168" y="985503"/>
                  </a:lnTo>
                  <a:lnTo>
                    <a:pt x="1439010" y="1037271"/>
                  </a:lnTo>
                  <a:lnTo>
                    <a:pt x="1416099" y="1087494"/>
                  </a:lnTo>
                  <a:lnTo>
                    <a:pt x="1389564" y="1135891"/>
                  </a:lnTo>
                  <a:lnTo>
                    <a:pt x="1359556" y="1182189"/>
                  </a:lnTo>
                  <a:lnTo>
                    <a:pt x="1326232" y="1226147"/>
                  </a:lnTo>
                  <a:lnTo>
                    <a:pt x="1289765" y="1267536"/>
                  </a:lnTo>
                  <a:lnTo>
                    <a:pt x="1250358" y="1306122"/>
                  </a:lnTo>
                  <a:lnTo>
                    <a:pt x="1208235" y="1341687"/>
                  </a:lnTo>
                  <a:lnTo>
                    <a:pt x="1163617" y="1374049"/>
                  </a:lnTo>
                  <a:lnTo>
                    <a:pt x="1116735" y="1403037"/>
                  </a:lnTo>
                  <a:lnTo>
                    <a:pt x="1067853" y="1428487"/>
                  </a:lnTo>
                  <a:lnTo>
                    <a:pt x="1017246" y="1450256"/>
                  </a:lnTo>
                  <a:lnTo>
                    <a:pt x="965178" y="1468232"/>
                  </a:lnTo>
                  <a:lnTo>
                    <a:pt x="911922" y="1482321"/>
                  </a:lnTo>
                  <a:lnTo>
                    <a:pt x="857776" y="1492441"/>
                  </a:lnTo>
                  <a:lnTo>
                    <a:pt x="803046" y="1498537"/>
                  </a:lnTo>
                  <a:lnTo>
                    <a:pt x="748016" y="1500580"/>
                  </a:lnTo>
                  <a:lnTo>
                    <a:pt x="729650" y="1500356"/>
                  </a:lnTo>
                  <a:lnTo>
                    <a:pt x="674686" y="1496978"/>
                  </a:lnTo>
                  <a:lnTo>
                    <a:pt x="620108" y="1489553"/>
                  </a:lnTo>
                  <a:lnTo>
                    <a:pt x="566223" y="1478119"/>
                  </a:lnTo>
                  <a:lnTo>
                    <a:pt x="513333" y="1462743"/>
                  </a:lnTo>
                  <a:lnTo>
                    <a:pt x="461715" y="1443507"/>
                  </a:lnTo>
                  <a:lnTo>
                    <a:pt x="411639" y="1420511"/>
                  </a:lnTo>
                  <a:lnTo>
                    <a:pt x="363387" y="1393880"/>
                  </a:lnTo>
                  <a:lnTo>
                    <a:pt x="317229" y="1363768"/>
                  </a:lnTo>
                  <a:lnTo>
                    <a:pt x="273405" y="1330332"/>
                  </a:lnTo>
                  <a:lnTo>
                    <a:pt x="232146" y="1293745"/>
                  </a:lnTo>
                  <a:lnTo>
                    <a:pt x="193685" y="1254213"/>
                  </a:lnTo>
                  <a:lnTo>
                    <a:pt x="158236" y="1211959"/>
                  </a:lnTo>
                  <a:lnTo>
                    <a:pt x="125983" y="1167204"/>
                  </a:lnTo>
                  <a:lnTo>
                    <a:pt x="97097" y="1120181"/>
                  </a:lnTo>
                  <a:lnTo>
                    <a:pt x="71741" y="1071153"/>
                  </a:lnTo>
                  <a:lnTo>
                    <a:pt x="50055" y="1020398"/>
                  </a:lnTo>
                  <a:lnTo>
                    <a:pt x="32153" y="968181"/>
                  </a:lnTo>
                  <a:lnTo>
                    <a:pt x="18128" y="914773"/>
                  </a:lnTo>
                  <a:lnTo>
                    <a:pt x="8062" y="860476"/>
                  </a:lnTo>
                  <a:lnTo>
                    <a:pt x="2009" y="805593"/>
                  </a:lnTo>
                  <a:lnTo>
                    <a:pt x="0" y="750413"/>
                  </a:lnTo>
                  <a:lnTo>
                    <a:pt x="231" y="731998"/>
                  </a:lnTo>
                  <a:lnTo>
                    <a:pt x="3573" y="676883"/>
                  </a:lnTo>
                  <a:lnTo>
                    <a:pt x="10952" y="622153"/>
                  </a:lnTo>
                  <a:lnTo>
                    <a:pt x="22329" y="568116"/>
                  </a:lnTo>
                  <a:lnTo>
                    <a:pt x="37637" y="515076"/>
                  </a:lnTo>
                  <a:lnTo>
                    <a:pt x="56796" y="463308"/>
                  </a:lnTo>
                  <a:lnTo>
                    <a:pt x="79706" y="413085"/>
                  </a:lnTo>
                  <a:lnTo>
                    <a:pt x="106241" y="364688"/>
                  </a:lnTo>
                  <a:lnTo>
                    <a:pt x="136250" y="318391"/>
                  </a:lnTo>
                  <a:lnTo>
                    <a:pt x="169574" y="274432"/>
                  </a:lnTo>
                  <a:lnTo>
                    <a:pt x="206041" y="233043"/>
                  </a:lnTo>
                  <a:lnTo>
                    <a:pt x="245447" y="194458"/>
                  </a:lnTo>
                  <a:lnTo>
                    <a:pt x="287570" y="158892"/>
                  </a:lnTo>
                  <a:lnTo>
                    <a:pt x="332188" y="126530"/>
                  </a:lnTo>
                  <a:lnTo>
                    <a:pt x="379070" y="97542"/>
                  </a:lnTo>
                  <a:lnTo>
                    <a:pt x="427953" y="72093"/>
                  </a:lnTo>
                  <a:lnTo>
                    <a:pt x="478560" y="50324"/>
                  </a:lnTo>
                  <a:lnTo>
                    <a:pt x="530627" y="32347"/>
                  </a:lnTo>
                  <a:lnTo>
                    <a:pt x="583883" y="18258"/>
                  </a:lnTo>
                  <a:lnTo>
                    <a:pt x="638029" y="8138"/>
                  </a:lnTo>
                  <a:lnTo>
                    <a:pt x="692760" y="2042"/>
                  </a:lnTo>
                  <a:lnTo>
                    <a:pt x="747789" y="0"/>
                  </a:lnTo>
                  <a:lnTo>
                    <a:pt x="766155" y="223"/>
                  </a:lnTo>
                  <a:lnTo>
                    <a:pt x="821119" y="3601"/>
                  </a:lnTo>
                  <a:lnTo>
                    <a:pt x="875698" y="11027"/>
                  </a:lnTo>
                  <a:lnTo>
                    <a:pt x="929583" y="22460"/>
                  </a:lnTo>
                  <a:lnTo>
                    <a:pt x="982472" y="37836"/>
                  </a:lnTo>
                  <a:lnTo>
                    <a:pt x="1034090" y="57072"/>
                  </a:lnTo>
                  <a:lnTo>
                    <a:pt x="1084166" y="80069"/>
                  </a:lnTo>
                  <a:lnTo>
                    <a:pt x="1132419" y="106699"/>
                  </a:lnTo>
                  <a:lnTo>
                    <a:pt x="1178577" y="136811"/>
                  </a:lnTo>
                  <a:lnTo>
                    <a:pt x="1222400" y="170247"/>
                  </a:lnTo>
                  <a:lnTo>
                    <a:pt x="1263659" y="206834"/>
                  </a:lnTo>
                  <a:lnTo>
                    <a:pt x="1302121" y="246366"/>
                  </a:lnTo>
                  <a:lnTo>
                    <a:pt x="1337570" y="288620"/>
                  </a:lnTo>
                  <a:lnTo>
                    <a:pt x="1369822" y="333375"/>
                  </a:lnTo>
                  <a:lnTo>
                    <a:pt x="1398709" y="380398"/>
                  </a:lnTo>
                  <a:lnTo>
                    <a:pt x="1424065" y="429426"/>
                  </a:lnTo>
                  <a:lnTo>
                    <a:pt x="1445750" y="480181"/>
                  </a:lnTo>
                  <a:lnTo>
                    <a:pt x="1463652" y="532398"/>
                  </a:lnTo>
                  <a:lnTo>
                    <a:pt x="1477677" y="585806"/>
                  </a:lnTo>
                  <a:lnTo>
                    <a:pt x="1487743" y="640103"/>
                  </a:lnTo>
                  <a:lnTo>
                    <a:pt x="1493796" y="694986"/>
                  </a:lnTo>
                  <a:lnTo>
                    <a:pt x="1495806" y="750166"/>
                  </a:lnTo>
                  <a:lnTo>
                    <a:pt x="1495574" y="768581"/>
                  </a:lnTo>
                  <a:close/>
                </a:path>
              </a:pathLst>
            </a:custGeom>
            <a:ln w="7507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49588" y="8403999"/>
              <a:ext cx="911860" cy="1213485"/>
            </a:xfrm>
            <a:custGeom>
              <a:avLst/>
              <a:gdLst/>
              <a:ahLst/>
              <a:cxnLst/>
              <a:rect l="l" t="t" r="r" b="b"/>
              <a:pathLst>
                <a:path w="911859" h="1213484">
                  <a:moveTo>
                    <a:pt x="0" y="0"/>
                  </a:moveTo>
                  <a:lnTo>
                    <a:pt x="911361" y="1213160"/>
                  </a:lnTo>
                </a:path>
              </a:pathLst>
            </a:custGeom>
            <a:ln w="801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076165" y="6490731"/>
            <a:ext cx="1550670" cy="114935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dirty="0" sz="2950" spc="50" b="1">
                <a:latin typeface="Trebuchet MS"/>
                <a:cs typeface="Trebuchet MS"/>
              </a:rPr>
              <a:t>4577</a:t>
            </a:r>
            <a:endParaRPr sz="2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2950" spc="80" b="1">
                <a:latin typeface="Trebuchet MS"/>
                <a:cs typeface="Trebuchet MS"/>
              </a:rPr>
              <a:t>Nasabah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76165" y="8357182"/>
            <a:ext cx="1550670" cy="114935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algn="ctr" marR="94615">
              <a:lnSpc>
                <a:spcPct val="100000"/>
              </a:lnSpc>
              <a:spcBef>
                <a:spcPts val="980"/>
              </a:spcBef>
            </a:pPr>
            <a:r>
              <a:rPr dirty="0" sz="2950" spc="55" b="1">
                <a:latin typeface="Trebuchet MS"/>
                <a:cs typeface="Trebuchet MS"/>
              </a:rPr>
              <a:t>0</a:t>
            </a:r>
            <a:endParaRPr sz="2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2950" spc="80" b="1">
                <a:latin typeface="Trebuchet MS"/>
                <a:cs typeface="Trebuchet MS"/>
              </a:rPr>
              <a:t>Nasabah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43871" y="7744579"/>
            <a:ext cx="7505065" cy="1711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95"/>
              </a:spcBef>
            </a:pPr>
            <a:r>
              <a:rPr dirty="0" sz="2950" b="1">
                <a:latin typeface="Trebuchet MS"/>
                <a:cs typeface="Trebuchet MS"/>
              </a:rPr>
              <a:t>*Tidak</a:t>
            </a:r>
            <a:r>
              <a:rPr dirty="0" sz="2950" spc="-90" b="1">
                <a:latin typeface="Trebuchet MS"/>
                <a:cs typeface="Trebuchet MS"/>
              </a:rPr>
              <a:t> </a:t>
            </a:r>
            <a:r>
              <a:rPr dirty="0" sz="2950" spc="-45" b="1">
                <a:latin typeface="Trebuchet MS"/>
                <a:cs typeface="Trebuchet MS"/>
              </a:rPr>
              <a:t>diberikan</a:t>
            </a:r>
            <a:r>
              <a:rPr dirty="0" sz="2950" spc="-85" b="1">
                <a:latin typeface="Trebuchet MS"/>
                <a:cs typeface="Trebuchet MS"/>
              </a:rPr>
              <a:t> </a:t>
            </a:r>
            <a:r>
              <a:rPr dirty="0" sz="2950" spc="-10" b="1">
                <a:latin typeface="Trebuchet MS"/>
                <a:cs typeface="Trebuchet MS"/>
              </a:rPr>
              <a:t>marketing</a:t>
            </a:r>
            <a:r>
              <a:rPr dirty="0" sz="2950" spc="-85" b="1">
                <a:latin typeface="Trebuchet MS"/>
                <a:cs typeface="Trebuchet MS"/>
              </a:rPr>
              <a:t> </a:t>
            </a:r>
            <a:r>
              <a:rPr dirty="0" sz="2950" spc="35" b="1">
                <a:latin typeface="Trebuchet MS"/>
                <a:cs typeface="Trebuchet MS"/>
              </a:rPr>
              <a:t>campaign</a:t>
            </a:r>
            <a:r>
              <a:rPr dirty="0" sz="2950" spc="-85" b="1">
                <a:latin typeface="Trebuchet MS"/>
                <a:cs typeface="Trebuchet MS"/>
              </a:rPr>
              <a:t> </a:t>
            </a:r>
            <a:r>
              <a:rPr dirty="0" sz="2950" spc="45" b="1">
                <a:latin typeface="Trebuchet MS"/>
                <a:cs typeface="Trebuchet MS"/>
              </a:rPr>
              <a:t>pada </a:t>
            </a:r>
            <a:r>
              <a:rPr dirty="0" sz="2950" spc="-875" b="1">
                <a:latin typeface="Trebuchet MS"/>
                <a:cs typeface="Trebuchet MS"/>
              </a:rPr>
              <a:t> </a:t>
            </a:r>
            <a:r>
              <a:rPr dirty="0" sz="2950" spc="55" b="1">
                <a:latin typeface="Trebuchet MS"/>
                <a:cs typeface="Trebuchet MS"/>
              </a:rPr>
              <a:t>pelanggan </a:t>
            </a:r>
            <a:r>
              <a:rPr dirty="0" sz="2950" spc="80" b="1">
                <a:latin typeface="Trebuchet MS"/>
                <a:cs typeface="Trebuchet MS"/>
              </a:rPr>
              <a:t>yang </a:t>
            </a:r>
            <a:r>
              <a:rPr dirty="0" sz="2950" spc="-30" b="1">
                <a:latin typeface="Trebuchet MS"/>
                <a:cs typeface="Trebuchet MS"/>
              </a:rPr>
              <a:t>tidak </a:t>
            </a:r>
            <a:r>
              <a:rPr dirty="0" sz="2950" spc="-25" b="1">
                <a:latin typeface="Trebuchet MS"/>
                <a:cs typeface="Trebuchet MS"/>
              </a:rPr>
              <a:t>berpotensi </a:t>
            </a:r>
            <a:r>
              <a:rPr dirty="0" sz="2950" spc="-35" b="1">
                <a:latin typeface="Trebuchet MS"/>
                <a:cs typeface="Trebuchet MS"/>
              </a:rPr>
              <a:t>untuk </a:t>
            </a:r>
            <a:r>
              <a:rPr dirty="0" sz="2950" spc="-30" b="1">
                <a:latin typeface="Trebuchet MS"/>
                <a:cs typeface="Trebuchet MS"/>
              </a:rPr>
              <a:t> </a:t>
            </a:r>
            <a:r>
              <a:rPr dirty="0" sz="2950" spc="-45" b="1">
                <a:latin typeface="Trebuchet MS"/>
                <a:cs typeface="Trebuchet MS"/>
              </a:rPr>
              <a:t>membeli</a:t>
            </a:r>
            <a:r>
              <a:rPr dirty="0" sz="2950" spc="-90" b="1">
                <a:latin typeface="Trebuchet MS"/>
                <a:cs typeface="Trebuchet MS"/>
              </a:rPr>
              <a:t> </a:t>
            </a:r>
            <a:r>
              <a:rPr dirty="0" sz="2950" spc="-5" b="1">
                <a:latin typeface="Trebuchet MS"/>
                <a:cs typeface="Trebuchet MS"/>
              </a:rPr>
              <a:t>produk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13916"/>
            <a:ext cx="12638405" cy="1320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0" spc="-190" b="1">
                <a:solidFill>
                  <a:srgbClr val="3783FD"/>
                </a:solidFill>
                <a:latin typeface="Trebuchet MS"/>
                <a:cs typeface="Trebuchet MS"/>
              </a:rPr>
              <a:t>Expected</a:t>
            </a:r>
            <a:r>
              <a:rPr dirty="0" sz="8500" spc="-440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8500" spc="-45" b="1">
                <a:solidFill>
                  <a:srgbClr val="3783FD"/>
                </a:solidFill>
                <a:latin typeface="Trebuchet MS"/>
                <a:cs typeface="Trebuchet MS"/>
              </a:rPr>
              <a:t>cost</a:t>
            </a:r>
            <a:r>
              <a:rPr dirty="0" sz="8500" spc="-440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8500" b="1">
                <a:solidFill>
                  <a:srgbClr val="3783FD"/>
                </a:solidFill>
                <a:latin typeface="Trebuchet MS"/>
                <a:cs typeface="Trebuchet MS"/>
              </a:rPr>
              <a:t>and</a:t>
            </a:r>
            <a:r>
              <a:rPr dirty="0" sz="8500" spc="-440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8500" spc="-270" b="1">
                <a:solidFill>
                  <a:srgbClr val="3783FD"/>
                </a:solidFill>
                <a:latin typeface="Trebuchet MS"/>
                <a:cs typeface="Trebuchet MS"/>
              </a:rPr>
              <a:t>benefit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5940850"/>
            <a:ext cx="4830445" cy="2540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95"/>
              </a:spcBef>
            </a:pPr>
            <a:r>
              <a:rPr dirty="0" sz="2200" spc="5">
                <a:solidFill>
                  <a:srgbClr val="243761"/>
                </a:solidFill>
                <a:latin typeface="Tahoma"/>
                <a:cs typeface="Tahoma"/>
              </a:rPr>
              <a:t>rata</a:t>
            </a:r>
            <a:r>
              <a:rPr dirty="0" sz="2200" spc="1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15">
                <a:solidFill>
                  <a:srgbClr val="243761"/>
                </a:solidFill>
                <a:latin typeface="Tahoma"/>
                <a:cs typeface="Tahoma"/>
              </a:rPr>
              <a:t>untuk</a:t>
            </a:r>
            <a:r>
              <a:rPr dirty="0" sz="2200" spc="2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25">
                <a:solidFill>
                  <a:srgbClr val="243761"/>
                </a:solidFill>
                <a:latin typeface="Tahoma"/>
                <a:cs typeface="Tahoma"/>
              </a:rPr>
              <a:t>mendapatkan</a:t>
            </a:r>
            <a:r>
              <a:rPr dirty="0" sz="2200" spc="3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25">
                <a:solidFill>
                  <a:srgbClr val="243761"/>
                </a:solidFill>
                <a:latin typeface="Tahoma"/>
                <a:cs typeface="Tahoma"/>
              </a:rPr>
              <a:t>customer </a:t>
            </a:r>
            <a:r>
              <a:rPr dirty="0" sz="2200" spc="3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40">
                <a:solidFill>
                  <a:srgbClr val="243761"/>
                </a:solidFill>
                <a:latin typeface="Tahoma"/>
                <a:cs typeface="Tahoma"/>
              </a:rPr>
              <a:t>yang</a:t>
            </a:r>
            <a:r>
              <a:rPr dirty="0" sz="2200" spc="4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20">
                <a:solidFill>
                  <a:srgbClr val="243761"/>
                </a:solidFill>
                <a:latin typeface="Tahoma"/>
                <a:cs typeface="Tahoma"/>
              </a:rPr>
              <a:t>membeli</a:t>
            </a:r>
            <a:r>
              <a:rPr dirty="0" sz="2200" spc="25">
                <a:solidFill>
                  <a:srgbClr val="243761"/>
                </a:solidFill>
                <a:latin typeface="Tahoma"/>
                <a:cs typeface="Tahoma"/>
              </a:rPr>
              <a:t> produk</a:t>
            </a:r>
            <a:r>
              <a:rPr dirty="0" sz="2200" spc="30">
                <a:solidFill>
                  <a:srgbClr val="243761"/>
                </a:solidFill>
                <a:latin typeface="Tahoma"/>
                <a:cs typeface="Tahoma"/>
              </a:rPr>
              <a:t> bank</a:t>
            </a:r>
            <a:r>
              <a:rPr dirty="0" sz="2200" spc="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25">
                <a:solidFill>
                  <a:srgbClr val="243761"/>
                </a:solidFill>
                <a:latin typeface="Tahoma"/>
                <a:cs typeface="Tahoma"/>
              </a:rPr>
              <a:t>adalah </a:t>
            </a:r>
            <a:r>
              <a:rPr dirty="0" sz="2200" spc="-67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30">
                <a:solidFill>
                  <a:srgbClr val="243761"/>
                </a:solidFill>
                <a:latin typeface="Tahoma"/>
                <a:cs typeface="Tahoma"/>
              </a:rPr>
              <a:t>sebesar </a:t>
            </a:r>
            <a:r>
              <a:rPr dirty="0" sz="2200" spc="50">
                <a:solidFill>
                  <a:srgbClr val="243761"/>
                </a:solidFill>
                <a:latin typeface="Tahoma"/>
                <a:cs typeface="Tahoma"/>
              </a:rPr>
              <a:t>$80. </a:t>
            </a:r>
            <a:r>
              <a:rPr dirty="0" sz="2200" spc="40">
                <a:solidFill>
                  <a:srgbClr val="243761"/>
                </a:solidFill>
                <a:latin typeface="Tahoma"/>
                <a:cs typeface="Tahoma"/>
              </a:rPr>
              <a:t>Sedangkan </a:t>
            </a:r>
            <a:r>
              <a:rPr dirty="0" sz="2200" spc="20">
                <a:solidFill>
                  <a:srgbClr val="243761"/>
                </a:solidFill>
                <a:latin typeface="Tahoma"/>
                <a:cs typeface="Tahoma"/>
              </a:rPr>
              <a:t>keuntungan </a:t>
            </a:r>
            <a:r>
              <a:rPr dirty="0" sz="2200" spc="2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40">
                <a:solidFill>
                  <a:srgbClr val="243761"/>
                </a:solidFill>
                <a:latin typeface="Tahoma"/>
                <a:cs typeface="Tahoma"/>
              </a:rPr>
              <a:t>yang</a:t>
            </a:r>
            <a:r>
              <a:rPr dirty="0" sz="22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40">
                <a:solidFill>
                  <a:srgbClr val="243761"/>
                </a:solidFill>
                <a:latin typeface="Tahoma"/>
                <a:cs typeface="Tahoma"/>
              </a:rPr>
              <a:t>bisa</a:t>
            </a:r>
            <a:r>
              <a:rPr dirty="0" sz="2200" spc="-13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35">
                <a:solidFill>
                  <a:srgbClr val="243761"/>
                </a:solidFill>
                <a:latin typeface="Tahoma"/>
                <a:cs typeface="Tahoma"/>
              </a:rPr>
              <a:t>didapat</a:t>
            </a:r>
            <a:r>
              <a:rPr dirty="0" sz="2200" spc="-13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20">
                <a:solidFill>
                  <a:srgbClr val="243761"/>
                </a:solidFill>
                <a:latin typeface="Tahoma"/>
                <a:cs typeface="Tahoma"/>
              </a:rPr>
              <a:t>per</a:t>
            </a:r>
            <a:r>
              <a:rPr dirty="0" sz="2200" spc="-13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35">
                <a:solidFill>
                  <a:srgbClr val="243761"/>
                </a:solidFill>
                <a:latin typeface="Tahoma"/>
                <a:cs typeface="Tahoma"/>
              </a:rPr>
              <a:t>pelanggan</a:t>
            </a:r>
            <a:r>
              <a:rPr dirty="0" sz="2200" spc="-13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40">
                <a:solidFill>
                  <a:srgbClr val="243761"/>
                </a:solidFill>
                <a:latin typeface="Tahoma"/>
                <a:cs typeface="Tahoma"/>
              </a:rPr>
              <a:t>yang </a:t>
            </a:r>
            <a:r>
              <a:rPr dirty="0" sz="2200" spc="-67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15">
                <a:solidFill>
                  <a:srgbClr val="243761"/>
                </a:solidFill>
                <a:latin typeface="Tahoma"/>
                <a:cs typeface="Tahoma"/>
              </a:rPr>
              <a:t>melakukan</a:t>
            </a:r>
            <a:r>
              <a:rPr dirty="0" sz="2200" spc="114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20">
                <a:solidFill>
                  <a:srgbClr val="243761"/>
                </a:solidFill>
                <a:latin typeface="Tahoma"/>
                <a:cs typeface="Tahoma"/>
              </a:rPr>
              <a:t>konversi</a:t>
            </a:r>
            <a:r>
              <a:rPr dirty="0" sz="2200" spc="11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25">
                <a:solidFill>
                  <a:srgbClr val="243761"/>
                </a:solidFill>
                <a:latin typeface="Tahoma"/>
                <a:cs typeface="Tahoma"/>
              </a:rPr>
              <a:t>adalah</a:t>
            </a:r>
            <a:r>
              <a:rPr dirty="0" sz="2200" spc="10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30">
                <a:solidFill>
                  <a:srgbClr val="243761"/>
                </a:solidFill>
                <a:latin typeface="Tahoma"/>
                <a:cs typeface="Tahoma"/>
              </a:rPr>
              <a:t>sebesar</a:t>
            </a:r>
            <a:endParaRPr sz="22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660"/>
              </a:spcBef>
            </a:pPr>
            <a:r>
              <a:rPr dirty="0" sz="2200" spc="125">
                <a:solidFill>
                  <a:srgbClr val="243761"/>
                </a:solidFill>
                <a:latin typeface="Tahoma"/>
                <a:cs typeface="Tahoma"/>
              </a:rPr>
              <a:t>$120</a:t>
            </a:r>
            <a:r>
              <a:rPr dirty="0" sz="2200" spc="-14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20">
                <a:solidFill>
                  <a:srgbClr val="243761"/>
                </a:solidFill>
                <a:latin typeface="Tahoma"/>
                <a:cs typeface="Tahoma"/>
              </a:rPr>
              <a:t>per</a:t>
            </a:r>
            <a:r>
              <a:rPr dirty="0" sz="2200" spc="-14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200" spc="-15">
                <a:solidFill>
                  <a:srgbClr val="243761"/>
                </a:solidFill>
                <a:latin typeface="Tahoma"/>
                <a:cs typeface="Tahoma"/>
              </a:rPr>
              <a:t>tahun.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537763"/>
            <a:ext cx="4824730" cy="142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305" b="1">
                <a:solidFill>
                  <a:srgbClr val="3783FD"/>
                </a:solidFill>
                <a:latin typeface="Calibri"/>
                <a:cs typeface="Calibri"/>
              </a:rPr>
              <a:t>Cost</a:t>
            </a:r>
            <a:r>
              <a:rPr dirty="0" sz="4200" spc="170" b="1">
                <a:solidFill>
                  <a:srgbClr val="3783FD"/>
                </a:solidFill>
                <a:latin typeface="Calibri"/>
                <a:cs typeface="Calibri"/>
              </a:rPr>
              <a:t> </a:t>
            </a:r>
            <a:r>
              <a:rPr dirty="0" sz="4200" spc="220" b="1">
                <a:solidFill>
                  <a:srgbClr val="3783FD"/>
                </a:solidFill>
                <a:latin typeface="Calibri"/>
                <a:cs typeface="Calibri"/>
              </a:rPr>
              <a:t>and</a:t>
            </a:r>
            <a:r>
              <a:rPr dirty="0" sz="4200" spc="170" b="1">
                <a:solidFill>
                  <a:srgbClr val="3783FD"/>
                </a:solidFill>
                <a:latin typeface="Calibri"/>
                <a:cs typeface="Calibri"/>
              </a:rPr>
              <a:t> </a:t>
            </a:r>
            <a:r>
              <a:rPr dirty="0" sz="4200" spc="175" b="1">
                <a:solidFill>
                  <a:srgbClr val="3783FD"/>
                </a:solidFill>
                <a:latin typeface="Calibri"/>
                <a:cs typeface="Calibri"/>
              </a:rPr>
              <a:t>Benefit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65"/>
              </a:spcBef>
              <a:tabLst>
                <a:tab pos="1619885" algn="l"/>
                <a:tab pos="2341245" algn="l"/>
                <a:tab pos="3362960" algn="l"/>
                <a:tab pos="4197985" algn="l"/>
              </a:tabLst>
            </a:pPr>
            <a:r>
              <a:rPr dirty="0" sz="2200" spc="35">
                <a:solidFill>
                  <a:srgbClr val="243761"/>
                </a:solidFill>
                <a:latin typeface="Tahoma"/>
                <a:cs typeface="Tahoma"/>
              </a:rPr>
              <a:t>Didapatkan	</a:t>
            </a:r>
            <a:r>
              <a:rPr dirty="0" sz="2200" spc="25">
                <a:solidFill>
                  <a:srgbClr val="243761"/>
                </a:solidFill>
                <a:latin typeface="Tahoma"/>
                <a:cs typeface="Tahoma"/>
              </a:rPr>
              <a:t>data	</a:t>
            </a:r>
            <a:r>
              <a:rPr dirty="0" sz="2200" spc="70">
                <a:solidFill>
                  <a:srgbClr val="243761"/>
                </a:solidFill>
                <a:latin typeface="Tahoma"/>
                <a:cs typeface="Tahoma"/>
              </a:rPr>
              <a:t>bahwa	</a:t>
            </a:r>
            <a:r>
              <a:rPr dirty="0" sz="2200" spc="25">
                <a:solidFill>
                  <a:srgbClr val="243761"/>
                </a:solidFill>
                <a:latin typeface="Tahoma"/>
                <a:cs typeface="Tahoma"/>
              </a:rPr>
              <a:t>biaya	</a:t>
            </a:r>
            <a:r>
              <a:rPr dirty="0" sz="2200" spc="30">
                <a:solidFill>
                  <a:srgbClr val="243761"/>
                </a:solidFill>
                <a:latin typeface="Tahoma"/>
                <a:cs typeface="Tahoma"/>
              </a:rPr>
              <a:t>rata-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699" y="3398712"/>
            <a:ext cx="609600" cy="676275"/>
          </a:xfrm>
          <a:custGeom>
            <a:avLst/>
            <a:gdLst/>
            <a:ahLst/>
            <a:cxnLst/>
            <a:rect l="l" t="t" r="r" b="b"/>
            <a:pathLst>
              <a:path w="609600" h="676275">
                <a:moveTo>
                  <a:pt x="0" y="676242"/>
                </a:moveTo>
                <a:lnTo>
                  <a:pt x="0" y="0"/>
                </a:lnTo>
                <a:lnTo>
                  <a:pt x="50800" y="50718"/>
                </a:lnTo>
                <a:lnTo>
                  <a:pt x="609600" y="50718"/>
                </a:lnTo>
                <a:lnTo>
                  <a:pt x="609600" y="169060"/>
                </a:lnTo>
                <a:lnTo>
                  <a:pt x="101600" y="169060"/>
                </a:lnTo>
                <a:lnTo>
                  <a:pt x="101600" y="236684"/>
                </a:lnTo>
                <a:lnTo>
                  <a:pt x="609600" y="236684"/>
                </a:lnTo>
                <a:lnTo>
                  <a:pt x="609600" y="304308"/>
                </a:lnTo>
                <a:lnTo>
                  <a:pt x="101600" y="304308"/>
                </a:lnTo>
                <a:lnTo>
                  <a:pt x="101600" y="371933"/>
                </a:lnTo>
                <a:lnTo>
                  <a:pt x="609600" y="371933"/>
                </a:lnTo>
                <a:lnTo>
                  <a:pt x="609600" y="439557"/>
                </a:lnTo>
                <a:lnTo>
                  <a:pt x="101600" y="439557"/>
                </a:lnTo>
                <a:lnTo>
                  <a:pt x="101600" y="507181"/>
                </a:lnTo>
                <a:lnTo>
                  <a:pt x="609600" y="507181"/>
                </a:lnTo>
                <a:lnTo>
                  <a:pt x="609600" y="625523"/>
                </a:lnTo>
                <a:lnTo>
                  <a:pt x="50800" y="625523"/>
                </a:lnTo>
                <a:lnTo>
                  <a:pt x="0" y="676242"/>
                </a:lnTo>
                <a:close/>
              </a:path>
              <a:path w="609600" h="676275">
                <a:moveTo>
                  <a:pt x="152400" y="50718"/>
                </a:moveTo>
                <a:lnTo>
                  <a:pt x="50800" y="50718"/>
                </a:lnTo>
                <a:lnTo>
                  <a:pt x="101600" y="0"/>
                </a:lnTo>
                <a:lnTo>
                  <a:pt x="152400" y="50718"/>
                </a:lnTo>
                <a:close/>
              </a:path>
              <a:path w="609600" h="676275">
                <a:moveTo>
                  <a:pt x="254000" y="50718"/>
                </a:moveTo>
                <a:lnTo>
                  <a:pt x="152400" y="50718"/>
                </a:lnTo>
                <a:lnTo>
                  <a:pt x="203200" y="0"/>
                </a:lnTo>
                <a:lnTo>
                  <a:pt x="254000" y="50718"/>
                </a:lnTo>
                <a:close/>
              </a:path>
              <a:path w="609600" h="676275">
                <a:moveTo>
                  <a:pt x="355600" y="50718"/>
                </a:moveTo>
                <a:lnTo>
                  <a:pt x="254000" y="50718"/>
                </a:lnTo>
                <a:lnTo>
                  <a:pt x="304800" y="0"/>
                </a:lnTo>
                <a:lnTo>
                  <a:pt x="355600" y="50718"/>
                </a:lnTo>
                <a:close/>
              </a:path>
              <a:path w="609600" h="676275">
                <a:moveTo>
                  <a:pt x="457200" y="50718"/>
                </a:moveTo>
                <a:lnTo>
                  <a:pt x="355600" y="50718"/>
                </a:lnTo>
                <a:lnTo>
                  <a:pt x="406400" y="0"/>
                </a:lnTo>
                <a:lnTo>
                  <a:pt x="457200" y="50718"/>
                </a:lnTo>
                <a:close/>
              </a:path>
              <a:path w="609600" h="676275">
                <a:moveTo>
                  <a:pt x="558800" y="50718"/>
                </a:moveTo>
                <a:lnTo>
                  <a:pt x="457200" y="50718"/>
                </a:lnTo>
                <a:lnTo>
                  <a:pt x="508000" y="0"/>
                </a:lnTo>
                <a:lnTo>
                  <a:pt x="558800" y="50718"/>
                </a:lnTo>
                <a:close/>
              </a:path>
              <a:path w="609600" h="676275">
                <a:moveTo>
                  <a:pt x="609600" y="50718"/>
                </a:moveTo>
                <a:lnTo>
                  <a:pt x="558800" y="50718"/>
                </a:lnTo>
                <a:lnTo>
                  <a:pt x="609600" y="0"/>
                </a:lnTo>
                <a:lnTo>
                  <a:pt x="609600" y="50718"/>
                </a:lnTo>
                <a:close/>
              </a:path>
              <a:path w="609600" h="676275">
                <a:moveTo>
                  <a:pt x="609600" y="236684"/>
                </a:moveTo>
                <a:lnTo>
                  <a:pt x="508000" y="236684"/>
                </a:lnTo>
                <a:lnTo>
                  <a:pt x="508000" y="169060"/>
                </a:lnTo>
                <a:lnTo>
                  <a:pt x="609600" y="169060"/>
                </a:lnTo>
                <a:lnTo>
                  <a:pt x="609600" y="236684"/>
                </a:lnTo>
                <a:close/>
              </a:path>
              <a:path w="609600" h="676275">
                <a:moveTo>
                  <a:pt x="609600" y="371933"/>
                </a:moveTo>
                <a:lnTo>
                  <a:pt x="508000" y="371933"/>
                </a:lnTo>
                <a:lnTo>
                  <a:pt x="508000" y="304308"/>
                </a:lnTo>
                <a:lnTo>
                  <a:pt x="609600" y="304308"/>
                </a:lnTo>
                <a:lnTo>
                  <a:pt x="609600" y="371933"/>
                </a:lnTo>
                <a:close/>
              </a:path>
              <a:path w="609600" h="676275">
                <a:moveTo>
                  <a:pt x="609600" y="507181"/>
                </a:moveTo>
                <a:lnTo>
                  <a:pt x="508000" y="507181"/>
                </a:lnTo>
                <a:lnTo>
                  <a:pt x="508000" y="439557"/>
                </a:lnTo>
                <a:lnTo>
                  <a:pt x="609600" y="439557"/>
                </a:lnTo>
                <a:lnTo>
                  <a:pt x="609600" y="507181"/>
                </a:lnTo>
                <a:close/>
              </a:path>
              <a:path w="609600" h="676275">
                <a:moveTo>
                  <a:pt x="101600" y="676242"/>
                </a:moveTo>
                <a:lnTo>
                  <a:pt x="50800" y="625523"/>
                </a:lnTo>
                <a:lnTo>
                  <a:pt x="152400" y="625523"/>
                </a:lnTo>
                <a:lnTo>
                  <a:pt x="101600" y="676242"/>
                </a:lnTo>
                <a:close/>
              </a:path>
              <a:path w="609600" h="676275">
                <a:moveTo>
                  <a:pt x="203200" y="676242"/>
                </a:moveTo>
                <a:lnTo>
                  <a:pt x="152400" y="625523"/>
                </a:lnTo>
                <a:lnTo>
                  <a:pt x="254000" y="625523"/>
                </a:lnTo>
                <a:lnTo>
                  <a:pt x="203200" y="676242"/>
                </a:lnTo>
                <a:close/>
              </a:path>
              <a:path w="609600" h="676275">
                <a:moveTo>
                  <a:pt x="304800" y="676242"/>
                </a:moveTo>
                <a:lnTo>
                  <a:pt x="254000" y="625523"/>
                </a:lnTo>
                <a:lnTo>
                  <a:pt x="355600" y="625523"/>
                </a:lnTo>
                <a:lnTo>
                  <a:pt x="304800" y="676242"/>
                </a:lnTo>
                <a:close/>
              </a:path>
              <a:path w="609600" h="676275">
                <a:moveTo>
                  <a:pt x="406400" y="676242"/>
                </a:moveTo>
                <a:lnTo>
                  <a:pt x="355600" y="625523"/>
                </a:lnTo>
                <a:lnTo>
                  <a:pt x="457200" y="625523"/>
                </a:lnTo>
                <a:lnTo>
                  <a:pt x="406400" y="676242"/>
                </a:lnTo>
                <a:close/>
              </a:path>
              <a:path w="609600" h="676275">
                <a:moveTo>
                  <a:pt x="508000" y="676242"/>
                </a:moveTo>
                <a:lnTo>
                  <a:pt x="457200" y="625523"/>
                </a:lnTo>
                <a:lnTo>
                  <a:pt x="558800" y="625523"/>
                </a:lnTo>
                <a:lnTo>
                  <a:pt x="508000" y="676242"/>
                </a:lnTo>
                <a:close/>
              </a:path>
              <a:path w="609600" h="676275">
                <a:moveTo>
                  <a:pt x="609600" y="676242"/>
                </a:moveTo>
                <a:lnTo>
                  <a:pt x="558800" y="625523"/>
                </a:lnTo>
                <a:lnTo>
                  <a:pt x="609600" y="625523"/>
                </a:lnTo>
                <a:lnTo>
                  <a:pt x="609600" y="676242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28860" y="4528641"/>
            <a:ext cx="3723640" cy="18916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235" b="1">
                <a:solidFill>
                  <a:srgbClr val="3783FD"/>
                </a:solidFill>
                <a:latin typeface="Calibri"/>
                <a:cs typeface="Calibri"/>
              </a:rPr>
              <a:t>Sebelum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25"/>
              </a:spcBef>
            </a:pPr>
            <a:r>
              <a:rPr dirty="0" sz="2400" spc="70">
                <a:solidFill>
                  <a:srgbClr val="243761"/>
                </a:solidFill>
                <a:latin typeface="Tahoma"/>
                <a:cs typeface="Tahoma"/>
              </a:rPr>
              <a:t>Cost</a:t>
            </a:r>
            <a:r>
              <a:rPr dirty="0" sz="2400" spc="-15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243761"/>
                </a:solidFill>
                <a:latin typeface="Tahoma"/>
                <a:cs typeface="Tahoma"/>
              </a:rPr>
              <a:t>(Hanya</a:t>
            </a:r>
            <a:r>
              <a:rPr dirty="0" sz="2400" spc="-15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243761"/>
                </a:solidFill>
                <a:latin typeface="Tahoma"/>
                <a:cs typeface="Tahoma"/>
              </a:rPr>
              <a:t>1x)</a:t>
            </a:r>
            <a:r>
              <a:rPr dirty="0" sz="2400" spc="-15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300">
                <a:solidFill>
                  <a:srgbClr val="243761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400" spc="120">
                <a:solidFill>
                  <a:srgbClr val="243761"/>
                </a:solidFill>
                <a:latin typeface="Tahoma"/>
                <a:cs typeface="Tahoma"/>
              </a:rPr>
              <a:t>$8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0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235">
                <a:solidFill>
                  <a:srgbClr val="243761"/>
                </a:solidFill>
                <a:latin typeface="Tahoma"/>
                <a:cs typeface="Tahoma"/>
              </a:rPr>
              <a:t>*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20">
                <a:solidFill>
                  <a:srgbClr val="243761"/>
                </a:solidFill>
                <a:latin typeface="Tahoma"/>
                <a:cs typeface="Tahoma"/>
              </a:rPr>
              <a:t>4270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7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310">
                <a:solidFill>
                  <a:srgbClr val="243761"/>
                </a:solidFill>
                <a:latin typeface="Tahoma"/>
                <a:cs typeface="Tahoma"/>
              </a:rPr>
              <a:t>=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20">
                <a:solidFill>
                  <a:srgbClr val="243761"/>
                </a:solidFill>
                <a:latin typeface="Tahoma"/>
                <a:cs typeface="Tahoma"/>
              </a:rPr>
              <a:t>$3</a:t>
            </a:r>
            <a:r>
              <a:rPr dirty="0" sz="2400" spc="-185">
                <a:solidFill>
                  <a:srgbClr val="243761"/>
                </a:solidFill>
                <a:latin typeface="Tahoma"/>
                <a:cs typeface="Tahoma"/>
              </a:rPr>
              <a:t>,</a:t>
            </a:r>
            <a:r>
              <a:rPr dirty="0" sz="2400" spc="120">
                <a:solidFill>
                  <a:srgbClr val="243761"/>
                </a:solidFill>
                <a:latin typeface="Tahoma"/>
                <a:cs typeface="Tahoma"/>
              </a:rPr>
              <a:t>41</a:t>
            </a:r>
            <a:r>
              <a:rPr dirty="0" sz="2400" spc="120">
                <a:solidFill>
                  <a:srgbClr val="243761"/>
                </a:solidFill>
                <a:latin typeface="Tahoma"/>
                <a:cs typeface="Tahoma"/>
              </a:rPr>
              <a:t>6</a:t>
            </a:r>
            <a:r>
              <a:rPr dirty="0" sz="2400" spc="-185">
                <a:solidFill>
                  <a:srgbClr val="243761"/>
                </a:solidFill>
                <a:latin typeface="Tahoma"/>
                <a:cs typeface="Tahoma"/>
              </a:rPr>
              <a:t>,</a:t>
            </a:r>
            <a:r>
              <a:rPr dirty="0" sz="2400" spc="120">
                <a:solidFill>
                  <a:srgbClr val="243761"/>
                </a:solidFill>
                <a:latin typeface="Tahoma"/>
                <a:cs typeface="Tahoma"/>
              </a:rPr>
              <a:t>5</a:t>
            </a:r>
            <a:r>
              <a:rPr dirty="0" sz="2400" spc="120">
                <a:solidFill>
                  <a:srgbClr val="243761"/>
                </a:solidFill>
                <a:latin typeface="Tahoma"/>
                <a:cs typeface="Tahoma"/>
              </a:rPr>
              <a:t>6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8860" y="6844374"/>
            <a:ext cx="3471545" cy="92583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400" spc="25">
                <a:solidFill>
                  <a:srgbClr val="243761"/>
                </a:solidFill>
                <a:latin typeface="Tahoma"/>
                <a:cs typeface="Tahoma"/>
              </a:rPr>
              <a:t>Revenue</a:t>
            </a:r>
            <a:r>
              <a:rPr dirty="0" sz="2400" spc="-14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243761"/>
                </a:solidFill>
                <a:latin typeface="Tahoma"/>
                <a:cs typeface="Tahoma"/>
              </a:rPr>
              <a:t>per</a:t>
            </a:r>
            <a:r>
              <a:rPr dirty="0" sz="2400" spc="-14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243761"/>
                </a:solidFill>
                <a:latin typeface="Tahoma"/>
                <a:cs typeface="Tahoma"/>
              </a:rPr>
              <a:t>year</a:t>
            </a:r>
            <a:r>
              <a:rPr dirty="0" sz="2400" spc="-14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300">
                <a:solidFill>
                  <a:srgbClr val="243761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400" spc="120">
                <a:solidFill>
                  <a:srgbClr val="243761"/>
                </a:solidFill>
                <a:latin typeface="Tahoma"/>
                <a:cs typeface="Tahoma"/>
              </a:rPr>
              <a:t>$20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0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235">
                <a:solidFill>
                  <a:srgbClr val="243761"/>
                </a:solidFill>
                <a:latin typeface="Tahoma"/>
                <a:cs typeface="Tahoma"/>
              </a:rPr>
              <a:t>*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20">
                <a:solidFill>
                  <a:srgbClr val="243761"/>
                </a:solidFill>
                <a:latin typeface="Tahoma"/>
                <a:cs typeface="Tahoma"/>
              </a:rPr>
              <a:t>458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2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310">
                <a:solidFill>
                  <a:srgbClr val="243761"/>
                </a:solidFill>
                <a:latin typeface="Tahoma"/>
                <a:cs typeface="Tahoma"/>
              </a:rPr>
              <a:t>=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20">
                <a:solidFill>
                  <a:srgbClr val="243761"/>
                </a:solidFill>
                <a:latin typeface="Tahoma"/>
                <a:cs typeface="Tahoma"/>
              </a:rPr>
              <a:t>$91</a:t>
            </a:r>
            <a:r>
              <a:rPr dirty="0" sz="2400" spc="120">
                <a:solidFill>
                  <a:srgbClr val="243761"/>
                </a:solidFill>
                <a:latin typeface="Tahoma"/>
                <a:cs typeface="Tahoma"/>
              </a:rPr>
              <a:t>6</a:t>
            </a:r>
            <a:r>
              <a:rPr dirty="0" sz="2400" spc="-185">
                <a:solidFill>
                  <a:srgbClr val="243761"/>
                </a:solidFill>
                <a:latin typeface="Tahoma"/>
                <a:cs typeface="Tahoma"/>
              </a:rPr>
              <a:t>,</a:t>
            </a:r>
            <a:r>
              <a:rPr dirty="0" sz="2400" spc="120">
                <a:solidFill>
                  <a:srgbClr val="243761"/>
                </a:solidFill>
                <a:latin typeface="Tahoma"/>
                <a:cs typeface="Tahoma"/>
              </a:rPr>
              <a:t>40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8860" y="8194430"/>
            <a:ext cx="2384425" cy="92583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400" spc="25">
                <a:solidFill>
                  <a:srgbClr val="243761"/>
                </a:solidFill>
                <a:latin typeface="Tahoma"/>
                <a:cs typeface="Tahoma"/>
              </a:rPr>
              <a:t>Breakeven</a:t>
            </a:r>
            <a:r>
              <a:rPr dirty="0" sz="2400" spc="-18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243761"/>
                </a:solidFill>
                <a:latin typeface="Tahoma"/>
                <a:cs typeface="Tahoma"/>
              </a:rPr>
              <a:t>point</a:t>
            </a:r>
            <a:r>
              <a:rPr dirty="0" sz="2400" spc="-17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300">
                <a:solidFill>
                  <a:srgbClr val="243761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400" spc="45">
                <a:solidFill>
                  <a:srgbClr val="243761"/>
                </a:solidFill>
                <a:latin typeface="Tahoma"/>
                <a:cs typeface="Tahoma"/>
              </a:rPr>
              <a:t>3.72</a:t>
            </a:r>
            <a:r>
              <a:rPr dirty="0" sz="2400" spc="-16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243761"/>
                </a:solidFill>
                <a:latin typeface="Tahoma"/>
                <a:cs typeface="Tahoma"/>
              </a:rPr>
              <a:t>tahun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1286" y="3402558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710" y="323710"/>
                </a:moveTo>
                <a:lnTo>
                  <a:pt x="232079" y="178092"/>
                </a:lnTo>
                <a:lnTo>
                  <a:pt x="231013" y="176237"/>
                </a:lnTo>
                <a:lnTo>
                  <a:pt x="229844" y="174383"/>
                </a:lnTo>
                <a:lnTo>
                  <a:pt x="196773" y="142925"/>
                </a:lnTo>
                <a:lnTo>
                  <a:pt x="156972" y="134213"/>
                </a:lnTo>
                <a:lnTo>
                  <a:pt x="142011" y="142011"/>
                </a:lnTo>
                <a:lnTo>
                  <a:pt x="134226" y="156972"/>
                </a:lnTo>
                <a:lnTo>
                  <a:pt x="134696" y="176022"/>
                </a:lnTo>
                <a:lnTo>
                  <a:pt x="158369" y="216814"/>
                </a:lnTo>
                <a:lnTo>
                  <a:pt x="178092" y="232079"/>
                </a:lnTo>
                <a:lnTo>
                  <a:pt x="323710" y="323710"/>
                </a:lnTo>
                <a:close/>
              </a:path>
              <a:path w="647700" h="647700">
                <a:moveTo>
                  <a:pt x="323710" y="323710"/>
                </a:moveTo>
                <a:lnTo>
                  <a:pt x="156362" y="285623"/>
                </a:lnTo>
                <a:lnTo>
                  <a:pt x="153911" y="284988"/>
                </a:lnTo>
                <a:lnTo>
                  <a:pt x="151790" y="284505"/>
                </a:lnTo>
                <a:lnTo>
                  <a:pt x="143751" y="282968"/>
                </a:lnTo>
                <a:lnTo>
                  <a:pt x="137655" y="282371"/>
                </a:lnTo>
                <a:lnTo>
                  <a:pt x="131216" y="282371"/>
                </a:lnTo>
                <a:lnTo>
                  <a:pt x="106133" y="285623"/>
                </a:lnTo>
                <a:lnTo>
                  <a:pt x="85636" y="294474"/>
                </a:lnTo>
                <a:lnTo>
                  <a:pt x="71818" y="307619"/>
                </a:lnTo>
                <a:lnTo>
                  <a:pt x="66751" y="323697"/>
                </a:lnTo>
                <a:lnTo>
                  <a:pt x="71818" y="339788"/>
                </a:lnTo>
                <a:lnTo>
                  <a:pt x="85636" y="352920"/>
                </a:lnTo>
                <a:lnTo>
                  <a:pt x="106133" y="361784"/>
                </a:lnTo>
                <a:lnTo>
                  <a:pt x="131216" y="365036"/>
                </a:lnTo>
                <a:lnTo>
                  <a:pt x="137566" y="365036"/>
                </a:lnTo>
                <a:lnTo>
                  <a:pt x="143624" y="364451"/>
                </a:lnTo>
                <a:lnTo>
                  <a:pt x="149377" y="363359"/>
                </a:lnTo>
                <a:lnTo>
                  <a:pt x="149504" y="363347"/>
                </a:lnTo>
                <a:lnTo>
                  <a:pt x="151701" y="362927"/>
                </a:lnTo>
                <a:lnTo>
                  <a:pt x="153873" y="362432"/>
                </a:lnTo>
                <a:lnTo>
                  <a:pt x="155917" y="361886"/>
                </a:lnTo>
                <a:lnTo>
                  <a:pt x="323710" y="323710"/>
                </a:lnTo>
                <a:close/>
              </a:path>
              <a:path w="647700" h="647700">
                <a:moveTo>
                  <a:pt x="323710" y="323710"/>
                </a:moveTo>
                <a:lnTo>
                  <a:pt x="178092" y="415340"/>
                </a:lnTo>
                <a:lnTo>
                  <a:pt x="176225" y="416420"/>
                </a:lnTo>
                <a:lnTo>
                  <a:pt x="174396" y="417576"/>
                </a:lnTo>
                <a:lnTo>
                  <a:pt x="172542" y="418820"/>
                </a:lnTo>
                <a:lnTo>
                  <a:pt x="167627" y="422186"/>
                </a:lnTo>
                <a:lnTo>
                  <a:pt x="134785" y="471182"/>
                </a:lnTo>
                <a:lnTo>
                  <a:pt x="134226" y="490448"/>
                </a:lnTo>
                <a:lnTo>
                  <a:pt x="142011" y="505383"/>
                </a:lnTo>
                <a:lnTo>
                  <a:pt x="156972" y="513181"/>
                </a:lnTo>
                <a:lnTo>
                  <a:pt x="176022" y="512699"/>
                </a:lnTo>
                <a:lnTo>
                  <a:pt x="216814" y="489038"/>
                </a:lnTo>
                <a:lnTo>
                  <a:pt x="232079" y="469328"/>
                </a:lnTo>
                <a:lnTo>
                  <a:pt x="323710" y="323710"/>
                </a:lnTo>
                <a:close/>
              </a:path>
              <a:path w="647700" h="647700">
                <a:moveTo>
                  <a:pt x="365048" y="509854"/>
                </a:moveTo>
                <a:lnTo>
                  <a:pt x="364451" y="503707"/>
                </a:lnTo>
                <a:lnTo>
                  <a:pt x="363347" y="497916"/>
                </a:lnTo>
                <a:lnTo>
                  <a:pt x="362940" y="495668"/>
                </a:lnTo>
                <a:lnTo>
                  <a:pt x="362445" y="493547"/>
                </a:lnTo>
                <a:lnTo>
                  <a:pt x="361886" y="491464"/>
                </a:lnTo>
                <a:lnTo>
                  <a:pt x="323710" y="323710"/>
                </a:lnTo>
                <a:lnTo>
                  <a:pt x="285534" y="491464"/>
                </a:lnTo>
                <a:lnTo>
                  <a:pt x="284988" y="493547"/>
                </a:lnTo>
                <a:lnTo>
                  <a:pt x="284505" y="495655"/>
                </a:lnTo>
                <a:lnTo>
                  <a:pt x="282981" y="503707"/>
                </a:lnTo>
                <a:lnTo>
                  <a:pt x="282384" y="509854"/>
                </a:lnTo>
                <a:lnTo>
                  <a:pt x="282384" y="516216"/>
                </a:lnTo>
                <a:lnTo>
                  <a:pt x="285635" y="541299"/>
                </a:lnTo>
                <a:lnTo>
                  <a:pt x="294500" y="561784"/>
                </a:lnTo>
                <a:lnTo>
                  <a:pt x="307632" y="575589"/>
                </a:lnTo>
                <a:lnTo>
                  <a:pt x="323723" y="580656"/>
                </a:lnTo>
                <a:lnTo>
                  <a:pt x="339813" y="575589"/>
                </a:lnTo>
                <a:lnTo>
                  <a:pt x="352945" y="561784"/>
                </a:lnTo>
                <a:lnTo>
                  <a:pt x="361797" y="541299"/>
                </a:lnTo>
                <a:lnTo>
                  <a:pt x="365048" y="516216"/>
                </a:lnTo>
                <a:lnTo>
                  <a:pt x="365048" y="509854"/>
                </a:lnTo>
                <a:close/>
              </a:path>
              <a:path w="647700" h="647700">
                <a:moveTo>
                  <a:pt x="365048" y="131216"/>
                </a:moveTo>
                <a:lnTo>
                  <a:pt x="361797" y="106133"/>
                </a:lnTo>
                <a:lnTo>
                  <a:pt x="352945" y="85636"/>
                </a:lnTo>
                <a:lnTo>
                  <a:pt x="339813" y="71818"/>
                </a:lnTo>
                <a:lnTo>
                  <a:pt x="323723" y="66763"/>
                </a:lnTo>
                <a:lnTo>
                  <a:pt x="307632" y="71818"/>
                </a:lnTo>
                <a:lnTo>
                  <a:pt x="294500" y="85636"/>
                </a:lnTo>
                <a:lnTo>
                  <a:pt x="285635" y="106121"/>
                </a:lnTo>
                <a:lnTo>
                  <a:pt x="282384" y="131216"/>
                </a:lnTo>
                <a:lnTo>
                  <a:pt x="282384" y="137579"/>
                </a:lnTo>
                <a:lnTo>
                  <a:pt x="282981" y="143713"/>
                </a:lnTo>
                <a:lnTo>
                  <a:pt x="284505" y="151752"/>
                </a:lnTo>
                <a:lnTo>
                  <a:pt x="284988" y="153873"/>
                </a:lnTo>
                <a:lnTo>
                  <a:pt x="285534" y="155943"/>
                </a:lnTo>
                <a:lnTo>
                  <a:pt x="323710" y="323710"/>
                </a:lnTo>
                <a:lnTo>
                  <a:pt x="361886" y="155943"/>
                </a:lnTo>
                <a:lnTo>
                  <a:pt x="362445" y="153873"/>
                </a:lnTo>
                <a:lnTo>
                  <a:pt x="362940" y="151752"/>
                </a:lnTo>
                <a:lnTo>
                  <a:pt x="363372" y="149504"/>
                </a:lnTo>
                <a:lnTo>
                  <a:pt x="364451" y="143713"/>
                </a:lnTo>
                <a:lnTo>
                  <a:pt x="365048" y="137579"/>
                </a:lnTo>
                <a:lnTo>
                  <a:pt x="365048" y="131216"/>
                </a:lnTo>
                <a:close/>
              </a:path>
              <a:path w="647700" h="647700">
                <a:moveTo>
                  <a:pt x="513194" y="490448"/>
                </a:moveTo>
                <a:lnTo>
                  <a:pt x="504494" y="450634"/>
                </a:lnTo>
                <a:lnTo>
                  <a:pt x="473024" y="417588"/>
                </a:lnTo>
                <a:lnTo>
                  <a:pt x="469328" y="415340"/>
                </a:lnTo>
                <a:lnTo>
                  <a:pt x="323710" y="323710"/>
                </a:lnTo>
                <a:lnTo>
                  <a:pt x="415340" y="469315"/>
                </a:lnTo>
                <a:lnTo>
                  <a:pt x="416420" y="471182"/>
                </a:lnTo>
                <a:lnTo>
                  <a:pt x="417576" y="473011"/>
                </a:lnTo>
                <a:lnTo>
                  <a:pt x="418846" y="474916"/>
                </a:lnTo>
                <a:lnTo>
                  <a:pt x="422173" y="479780"/>
                </a:lnTo>
                <a:lnTo>
                  <a:pt x="471373" y="512699"/>
                </a:lnTo>
                <a:lnTo>
                  <a:pt x="490448" y="513181"/>
                </a:lnTo>
                <a:lnTo>
                  <a:pt x="505396" y="505383"/>
                </a:lnTo>
                <a:lnTo>
                  <a:pt x="513194" y="490448"/>
                </a:lnTo>
                <a:close/>
              </a:path>
              <a:path w="647700" h="647700">
                <a:moveTo>
                  <a:pt x="513194" y="156972"/>
                </a:moveTo>
                <a:lnTo>
                  <a:pt x="505396" y="142011"/>
                </a:lnTo>
                <a:lnTo>
                  <a:pt x="490448" y="134213"/>
                </a:lnTo>
                <a:lnTo>
                  <a:pt x="471385" y="134696"/>
                </a:lnTo>
                <a:lnTo>
                  <a:pt x="430606" y="158369"/>
                </a:lnTo>
                <a:lnTo>
                  <a:pt x="418871" y="172491"/>
                </a:lnTo>
                <a:lnTo>
                  <a:pt x="417588" y="174383"/>
                </a:lnTo>
                <a:lnTo>
                  <a:pt x="416560" y="176022"/>
                </a:lnTo>
                <a:lnTo>
                  <a:pt x="415353" y="178079"/>
                </a:lnTo>
                <a:lnTo>
                  <a:pt x="323710" y="323710"/>
                </a:lnTo>
                <a:lnTo>
                  <a:pt x="469328" y="232079"/>
                </a:lnTo>
                <a:lnTo>
                  <a:pt x="471182" y="231000"/>
                </a:lnTo>
                <a:lnTo>
                  <a:pt x="473024" y="229844"/>
                </a:lnTo>
                <a:lnTo>
                  <a:pt x="474929" y="228561"/>
                </a:lnTo>
                <a:lnTo>
                  <a:pt x="479793" y="225234"/>
                </a:lnTo>
                <a:lnTo>
                  <a:pt x="484555" y="221310"/>
                </a:lnTo>
                <a:lnTo>
                  <a:pt x="489038" y="216814"/>
                </a:lnTo>
                <a:lnTo>
                  <a:pt x="504494" y="196773"/>
                </a:lnTo>
                <a:lnTo>
                  <a:pt x="512711" y="176022"/>
                </a:lnTo>
                <a:lnTo>
                  <a:pt x="513194" y="156972"/>
                </a:lnTo>
                <a:close/>
              </a:path>
              <a:path w="647700" h="647700">
                <a:moveTo>
                  <a:pt x="580682" y="323710"/>
                </a:moveTo>
                <a:lnTo>
                  <a:pt x="575602" y="307619"/>
                </a:lnTo>
                <a:lnTo>
                  <a:pt x="561784" y="294487"/>
                </a:lnTo>
                <a:lnTo>
                  <a:pt x="541299" y="285623"/>
                </a:lnTo>
                <a:lnTo>
                  <a:pt x="516216" y="282371"/>
                </a:lnTo>
                <a:lnTo>
                  <a:pt x="509854" y="282371"/>
                </a:lnTo>
                <a:lnTo>
                  <a:pt x="503796" y="282956"/>
                </a:lnTo>
                <a:lnTo>
                  <a:pt x="495693" y="284492"/>
                </a:lnTo>
                <a:lnTo>
                  <a:pt x="493585" y="284975"/>
                </a:lnTo>
                <a:lnTo>
                  <a:pt x="491502" y="285534"/>
                </a:lnTo>
                <a:lnTo>
                  <a:pt x="323710" y="323710"/>
                </a:lnTo>
                <a:lnTo>
                  <a:pt x="491045" y="361784"/>
                </a:lnTo>
                <a:lnTo>
                  <a:pt x="493547" y="362432"/>
                </a:lnTo>
                <a:lnTo>
                  <a:pt x="495630" y="362915"/>
                </a:lnTo>
                <a:lnTo>
                  <a:pt x="497789" y="363334"/>
                </a:lnTo>
                <a:lnTo>
                  <a:pt x="497916" y="363359"/>
                </a:lnTo>
                <a:lnTo>
                  <a:pt x="503669" y="364451"/>
                </a:lnTo>
                <a:lnTo>
                  <a:pt x="509765" y="365036"/>
                </a:lnTo>
                <a:lnTo>
                  <a:pt x="516216" y="365036"/>
                </a:lnTo>
                <a:lnTo>
                  <a:pt x="541299" y="361797"/>
                </a:lnTo>
                <a:lnTo>
                  <a:pt x="561784" y="352933"/>
                </a:lnTo>
                <a:lnTo>
                  <a:pt x="575602" y="339801"/>
                </a:lnTo>
                <a:lnTo>
                  <a:pt x="580682" y="323710"/>
                </a:lnTo>
                <a:close/>
              </a:path>
              <a:path w="647700" h="647700">
                <a:moveTo>
                  <a:pt x="647433" y="323710"/>
                </a:moveTo>
                <a:lnTo>
                  <a:pt x="643915" y="275869"/>
                </a:lnTo>
                <a:lnTo>
                  <a:pt x="633730" y="230212"/>
                </a:lnTo>
                <a:lnTo>
                  <a:pt x="617347" y="187236"/>
                </a:lnTo>
                <a:lnTo>
                  <a:pt x="607314" y="169151"/>
                </a:lnTo>
                <a:lnTo>
                  <a:pt x="607314" y="323710"/>
                </a:lnTo>
                <a:lnTo>
                  <a:pt x="603592" y="369709"/>
                </a:lnTo>
                <a:lnTo>
                  <a:pt x="592848" y="413346"/>
                </a:lnTo>
                <a:lnTo>
                  <a:pt x="575652" y="454037"/>
                </a:lnTo>
                <a:lnTo>
                  <a:pt x="552589" y="491197"/>
                </a:lnTo>
                <a:lnTo>
                  <a:pt x="524243" y="524243"/>
                </a:lnTo>
                <a:lnTo>
                  <a:pt x="491197" y="552589"/>
                </a:lnTo>
                <a:lnTo>
                  <a:pt x="454037" y="575640"/>
                </a:lnTo>
                <a:lnTo>
                  <a:pt x="413346" y="592836"/>
                </a:lnTo>
                <a:lnTo>
                  <a:pt x="369709" y="603592"/>
                </a:lnTo>
                <a:lnTo>
                  <a:pt x="323710" y="607301"/>
                </a:lnTo>
                <a:lnTo>
                  <a:pt x="277710" y="603592"/>
                </a:lnTo>
                <a:lnTo>
                  <a:pt x="234073" y="592836"/>
                </a:lnTo>
                <a:lnTo>
                  <a:pt x="193382" y="575640"/>
                </a:lnTo>
                <a:lnTo>
                  <a:pt x="156222" y="552589"/>
                </a:lnTo>
                <a:lnTo>
                  <a:pt x="123177" y="524243"/>
                </a:lnTo>
                <a:lnTo>
                  <a:pt x="94830" y="491197"/>
                </a:lnTo>
                <a:lnTo>
                  <a:pt x="71767" y="454037"/>
                </a:lnTo>
                <a:lnTo>
                  <a:pt x="54571" y="413346"/>
                </a:lnTo>
                <a:lnTo>
                  <a:pt x="43827" y="369709"/>
                </a:lnTo>
                <a:lnTo>
                  <a:pt x="40106" y="323710"/>
                </a:lnTo>
                <a:lnTo>
                  <a:pt x="43827" y="277710"/>
                </a:lnTo>
                <a:lnTo>
                  <a:pt x="54571" y="234073"/>
                </a:lnTo>
                <a:lnTo>
                  <a:pt x="71767" y="193382"/>
                </a:lnTo>
                <a:lnTo>
                  <a:pt x="94830" y="156222"/>
                </a:lnTo>
                <a:lnTo>
                  <a:pt x="123177" y="123177"/>
                </a:lnTo>
                <a:lnTo>
                  <a:pt x="156222" y="94830"/>
                </a:lnTo>
                <a:lnTo>
                  <a:pt x="193382" y="71767"/>
                </a:lnTo>
                <a:lnTo>
                  <a:pt x="234073" y="54571"/>
                </a:lnTo>
                <a:lnTo>
                  <a:pt x="277710" y="43827"/>
                </a:lnTo>
                <a:lnTo>
                  <a:pt x="323710" y="40106"/>
                </a:lnTo>
                <a:lnTo>
                  <a:pt x="369709" y="43827"/>
                </a:lnTo>
                <a:lnTo>
                  <a:pt x="413346" y="54571"/>
                </a:lnTo>
                <a:lnTo>
                  <a:pt x="454050" y="71767"/>
                </a:lnTo>
                <a:lnTo>
                  <a:pt x="491197" y="94830"/>
                </a:lnTo>
                <a:lnTo>
                  <a:pt x="524243" y="123177"/>
                </a:lnTo>
                <a:lnTo>
                  <a:pt x="552589" y="156222"/>
                </a:lnTo>
                <a:lnTo>
                  <a:pt x="575652" y="193382"/>
                </a:lnTo>
                <a:lnTo>
                  <a:pt x="592848" y="234073"/>
                </a:lnTo>
                <a:lnTo>
                  <a:pt x="603592" y="277710"/>
                </a:lnTo>
                <a:lnTo>
                  <a:pt x="607314" y="323710"/>
                </a:lnTo>
                <a:lnTo>
                  <a:pt x="607314" y="169151"/>
                </a:lnTo>
                <a:lnTo>
                  <a:pt x="568032" y="111328"/>
                </a:lnTo>
                <a:lnTo>
                  <a:pt x="536092" y="79400"/>
                </a:lnTo>
                <a:lnTo>
                  <a:pt x="499986" y="52146"/>
                </a:lnTo>
                <a:lnTo>
                  <a:pt x="460184" y="30086"/>
                </a:lnTo>
                <a:lnTo>
                  <a:pt x="417207" y="13703"/>
                </a:lnTo>
                <a:lnTo>
                  <a:pt x="371551" y="3505"/>
                </a:lnTo>
                <a:lnTo>
                  <a:pt x="323710" y="0"/>
                </a:lnTo>
                <a:lnTo>
                  <a:pt x="275869" y="3505"/>
                </a:lnTo>
                <a:lnTo>
                  <a:pt x="230212" y="13703"/>
                </a:lnTo>
                <a:lnTo>
                  <a:pt x="187236" y="30086"/>
                </a:lnTo>
                <a:lnTo>
                  <a:pt x="147447" y="52146"/>
                </a:lnTo>
                <a:lnTo>
                  <a:pt x="111328" y="79400"/>
                </a:lnTo>
                <a:lnTo>
                  <a:pt x="79400" y="111328"/>
                </a:lnTo>
                <a:lnTo>
                  <a:pt x="52146" y="147447"/>
                </a:lnTo>
                <a:lnTo>
                  <a:pt x="30086" y="187236"/>
                </a:lnTo>
                <a:lnTo>
                  <a:pt x="13703" y="230212"/>
                </a:lnTo>
                <a:lnTo>
                  <a:pt x="3505" y="275869"/>
                </a:lnTo>
                <a:lnTo>
                  <a:pt x="0" y="323710"/>
                </a:lnTo>
                <a:lnTo>
                  <a:pt x="3505" y="371551"/>
                </a:lnTo>
                <a:lnTo>
                  <a:pt x="13703" y="417207"/>
                </a:lnTo>
                <a:lnTo>
                  <a:pt x="30086" y="460184"/>
                </a:lnTo>
                <a:lnTo>
                  <a:pt x="52146" y="499973"/>
                </a:lnTo>
                <a:lnTo>
                  <a:pt x="79400" y="536092"/>
                </a:lnTo>
                <a:lnTo>
                  <a:pt x="111328" y="568032"/>
                </a:lnTo>
                <a:lnTo>
                  <a:pt x="147447" y="595274"/>
                </a:lnTo>
                <a:lnTo>
                  <a:pt x="187236" y="617347"/>
                </a:lnTo>
                <a:lnTo>
                  <a:pt x="230212" y="633717"/>
                </a:lnTo>
                <a:lnTo>
                  <a:pt x="275869" y="643915"/>
                </a:lnTo>
                <a:lnTo>
                  <a:pt x="323710" y="647433"/>
                </a:lnTo>
                <a:lnTo>
                  <a:pt x="371551" y="643915"/>
                </a:lnTo>
                <a:lnTo>
                  <a:pt x="417207" y="633717"/>
                </a:lnTo>
                <a:lnTo>
                  <a:pt x="460184" y="617347"/>
                </a:lnTo>
                <a:lnTo>
                  <a:pt x="478294" y="607301"/>
                </a:lnTo>
                <a:lnTo>
                  <a:pt x="499986" y="595274"/>
                </a:lnTo>
                <a:lnTo>
                  <a:pt x="536092" y="568032"/>
                </a:lnTo>
                <a:lnTo>
                  <a:pt x="568032" y="536092"/>
                </a:lnTo>
                <a:lnTo>
                  <a:pt x="595274" y="499973"/>
                </a:lnTo>
                <a:lnTo>
                  <a:pt x="617347" y="460184"/>
                </a:lnTo>
                <a:lnTo>
                  <a:pt x="633730" y="417207"/>
                </a:lnTo>
                <a:lnTo>
                  <a:pt x="643915" y="371551"/>
                </a:lnTo>
                <a:lnTo>
                  <a:pt x="647433" y="323710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41721" y="4541884"/>
            <a:ext cx="3289300" cy="190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285" b="1">
                <a:solidFill>
                  <a:srgbClr val="3783FD"/>
                </a:solidFill>
                <a:latin typeface="Calibri"/>
                <a:cs typeface="Calibri"/>
              </a:rPr>
              <a:t>Sesudah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85"/>
              </a:spcBef>
            </a:pPr>
            <a:r>
              <a:rPr dirty="0" sz="2400" spc="75">
                <a:solidFill>
                  <a:srgbClr val="243761"/>
                </a:solidFill>
                <a:latin typeface="Tahoma"/>
                <a:cs typeface="Tahoma"/>
              </a:rPr>
              <a:t>Cost</a:t>
            </a:r>
            <a:r>
              <a:rPr dirty="0" sz="2400" spc="-16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20">
                <a:solidFill>
                  <a:srgbClr val="243761"/>
                </a:solidFill>
                <a:latin typeface="Tahoma"/>
                <a:cs typeface="Tahoma"/>
              </a:rPr>
              <a:t>(Hanya</a:t>
            </a:r>
            <a:r>
              <a:rPr dirty="0" sz="2400" spc="-16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243761"/>
                </a:solidFill>
                <a:latin typeface="Tahoma"/>
                <a:cs typeface="Tahoma"/>
              </a:rPr>
              <a:t>1x):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$80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235">
                <a:solidFill>
                  <a:srgbClr val="243761"/>
                </a:solidFill>
                <a:latin typeface="Tahoma"/>
                <a:cs typeface="Tahoma"/>
              </a:rPr>
              <a:t>*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4577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310">
                <a:solidFill>
                  <a:srgbClr val="243761"/>
                </a:solidFill>
                <a:latin typeface="Tahoma"/>
                <a:cs typeface="Tahoma"/>
              </a:rPr>
              <a:t>=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$3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66</a:t>
            </a:r>
            <a:r>
              <a:rPr dirty="0" sz="2400" spc="-180">
                <a:solidFill>
                  <a:srgbClr val="243761"/>
                </a:solidFill>
                <a:latin typeface="Tahoma"/>
                <a:cs typeface="Tahoma"/>
              </a:rPr>
              <a:t>,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1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6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41721" y="6879602"/>
            <a:ext cx="3473450" cy="9398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2400" spc="30">
                <a:solidFill>
                  <a:srgbClr val="243761"/>
                </a:solidFill>
                <a:latin typeface="Tahoma"/>
                <a:cs typeface="Tahoma"/>
              </a:rPr>
              <a:t>Revenue</a:t>
            </a:r>
            <a:r>
              <a:rPr dirty="0" sz="2400" spc="-15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243761"/>
                </a:solidFill>
                <a:latin typeface="Tahoma"/>
                <a:cs typeface="Tahoma"/>
              </a:rPr>
              <a:t>per</a:t>
            </a:r>
            <a:r>
              <a:rPr dirty="0" sz="2400" spc="-14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243761"/>
                </a:solidFill>
                <a:latin typeface="Tahoma"/>
                <a:cs typeface="Tahoma"/>
              </a:rPr>
              <a:t>year</a:t>
            </a:r>
            <a:r>
              <a:rPr dirty="0" sz="2400" spc="-15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300">
                <a:solidFill>
                  <a:srgbClr val="243761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$200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235">
                <a:solidFill>
                  <a:srgbClr val="243761"/>
                </a:solidFill>
                <a:latin typeface="Tahoma"/>
                <a:cs typeface="Tahoma"/>
              </a:rPr>
              <a:t>*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4577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310">
                <a:solidFill>
                  <a:srgbClr val="243761"/>
                </a:solidFill>
                <a:latin typeface="Tahoma"/>
                <a:cs typeface="Tahoma"/>
              </a:rPr>
              <a:t>=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$915</a:t>
            </a:r>
            <a:r>
              <a:rPr dirty="0" sz="2400" spc="-180">
                <a:solidFill>
                  <a:srgbClr val="243761"/>
                </a:solidFill>
                <a:latin typeface="Tahoma"/>
                <a:cs typeface="Tahoma"/>
              </a:rPr>
              <a:t>,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400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41721" y="8251202"/>
            <a:ext cx="3275329" cy="9398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30">
                <a:solidFill>
                  <a:srgbClr val="243761"/>
                </a:solidFill>
                <a:latin typeface="Tahoma"/>
                <a:cs typeface="Tahoma"/>
              </a:rPr>
              <a:t>Breakeven</a:t>
            </a:r>
            <a:r>
              <a:rPr dirty="0" sz="2400" spc="-16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25">
                <a:solidFill>
                  <a:srgbClr val="243761"/>
                </a:solidFill>
                <a:latin typeface="Tahoma"/>
                <a:cs typeface="Tahoma"/>
              </a:rPr>
              <a:t>point</a:t>
            </a:r>
            <a:r>
              <a:rPr dirty="0" sz="2400" spc="-16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300">
                <a:solidFill>
                  <a:srgbClr val="243761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0</a:t>
            </a:r>
            <a:r>
              <a:rPr dirty="0" sz="2400" spc="-180">
                <a:solidFill>
                  <a:srgbClr val="243761"/>
                </a:solidFill>
                <a:latin typeface="Tahoma"/>
                <a:cs typeface="Tahoma"/>
              </a:rPr>
              <a:t>.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4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243761"/>
                </a:solidFill>
                <a:latin typeface="Tahoma"/>
                <a:cs typeface="Tahoma"/>
              </a:rPr>
              <a:t>t</a:t>
            </a:r>
            <a:r>
              <a:rPr dirty="0" sz="2400" spc="10">
                <a:solidFill>
                  <a:srgbClr val="243761"/>
                </a:solidFill>
                <a:latin typeface="Tahoma"/>
                <a:cs typeface="Tahoma"/>
              </a:rPr>
              <a:t>a</a:t>
            </a:r>
            <a:r>
              <a:rPr dirty="0" sz="2400" spc="20">
                <a:solidFill>
                  <a:srgbClr val="243761"/>
                </a:solidFill>
                <a:latin typeface="Tahoma"/>
                <a:cs typeface="Tahoma"/>
              </a:rPr>
              <a:t>h</a:t>
            </a:r>
            <a:r>
              <a:rPr dirty="0" sz="2400" spc="5">
                <a:solidFill>
                  <a:srgbClr val="243761"/>
                </a:solidFill>
                <a:latin typeface="Tahoma"/>
                <a:cs typeface="Tahoma"/>
              </a:rPr>
              <a:t>u</a:t>
            </a:r>
            <a:r>
              <a:rPr dirty="0" sz="2400" spc="20">
                <a:solidFill>
                  <a:srgbClr val="243761"/>
                </a:solidFill>
                <a:latin typeface="Tahoma"/>
                <a:cs typeface="Tahoma"/>
              </a:rPr>
              <a:t>n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243761"/>
                </a:solidFill>
                <a:latin typeface="Tahoma"/>
                <a:cs typeface="Tahoma"/>
              </a:rPr>
              <a:t>a</a:t>
            </a:r>
            <a:r>
              <a:rPr dirty="0" sz="2400" spc="10">
                <a:solidFill>
                  <a:srgbClr val="243761"/>
                </a:solidFill>
                <a:latin typeface="Tahoma"/>
                <a:cs typeface="Tahoma"/>
              </a:rPr>
              <a:t>t</a:t>
            </a:r>
            <a:r>
              <a:rPr dirty="0" sz="2400" spc="10">
                <a:solidFill>
                  <a:srgbClr val="243761"/>
                </a:solidFill>
                <a:latin typeface="Tahoma"/>
                <a:cs typeface="Tahoma"/>
              </a:rPr>
              <a:t>a</a:t>
            </a:r>
            <a:r>
              <a:rPr dirty="0" sz="2400" spc="5">
                <a:solidFill>
                  <a:srgbClr val="243761"/>
                </a:solidFill>
                <a:latin typeface="Tahoma"/>
                <a:cs typeface="Tahoma"/>
              </a:rPr>
              <a:t>u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-310">
                <a:solidFill>
                  <a:srgbClr val="243761"/>
                </a:solidFill>
                <a:latin typeface="Tahoma"/>
                <a:cs typeface="Tahoma"/>
              </a:rPr>
              <a:t>~</a:t>
            </a:r>
            <a:r>
              <a:rPr dirty="0" sz="2400" spc="125">
                <a:solidFill>
                  <a:srgbClr val="243761"/>
                </a:solidFill>
                <a:latin typeface="Tahoma"/>
                <a:cs typeface="Tahoma"/>
              </a:rPr>
              <a:t>5</a:t>
            </a:r>
            <a:r>
              <a:rPr dirty="0" sz="2400" spc="-13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400" spc="70">
                <a:solidFill>
                  <a:srgbClr val="243761"/>
                </a:solidFill>
                <a:latin typeface="Tahoma"/>
                <a:cs typeface="Tahoma"/>
              </a:rPr>
              <a:t>b</a:t>
            </a:r>
            <a:r>
              <a:rPr dirty="0" sz="2400" spc="5">
                <a:solidFill>
                  <a:srgbClr val="243761"/>
                </a:solidFill>
                <a:latin typeface="Tahoma"/>
                <a:cs typeface="Tahoma"/>
              </a:rPr>
              <a:t>u</a:t>
            </a:r>
            <a:r>
              <a:rPr dirty="0" sz="2400" spc="5">
                <a:solidFill>
                  <a:srgbClr val="243761"/>
                </a:solidFill>
                <a:latin typeface="Tahoma"/>
                <a:cs typeface="Tahoma"/>
              </a:rPr>
              <a:t>l</a:t>
            </a:r>
            <a:r>
              <a:rPr dirty="0" sz="2400" spc="10">
                <a:solidFill>
                  <a:srgbClr val="243761"/>
                </a:solidFill>
                <a:latin typeface="Tahoma"/>
                <a:cs typeface="Tahoma"/>
              </a:rPr>
              <a:t>a</a:t>
            </a:r>
            <a:r>
              <a:rPr dirty="0" sz="2400" spc="20">
                <a:solidFill>
                  <a:srgbClr val="243761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454886" y="3402817"/>
            <a:ext cx="599440" cy="676275"/>
          </a:xfrm>
          <a:custGeom>
            <a:avLst/>
            <a:gdLst/>
            <a:ahLst/>
            <a:cxnLst/>
            <a:rect l="l" t="t" r="r" b="b"/>
            <a:pathLst>
              <a:path w="599440" h="676275">
                <a:moveTo>
                  <a:pt x="79886" y="676274"/>
                </a:moveTo>
                <a:lnTo>
                  <a:pt x="0" y="676274"/>
                </a:lnTo>
                <a:lnTo>
                  <a:pt x="0" y="0"/>
                </a:lnTo>
                <a:lnTo>
                  <a:pt x="359487" y="0"/>
                </a:lnTo>
                <a:lnTo>
                  <a:pt x="375464" y="79561"/>
                </a:lnTo>
                <a:lnTo>
                  <a:pt x="599146" y="79561"/>
                </a:lnTo>
                <a:lnTo>
                  <a:pt x="599146" y="477370"/>
                </a:lnTo>
                <a:lnTo>
                  <a:pt x="319544" y="477370"/>
                </a:lnTo>
                <a:lnTo>
                  <a:pt x="303567" y="397808"/>
                </a:lnTo>
                <a:lnTo>
                  <a:pt x="79886" y="397808"/>
                </a:lnTo>
                <a:lnTo>
                  <a:pt x="79886" y="676274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89456" y="9760009"/>
            <a:ext cx="15332710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35">
                <a:solidFill>
                  <a:srgbClr val="243761"/>
                </a:solidFill>
                <a:latin typeface="Tahoma"/>
                <a:cs typeface="Tahoma"/>
              </a:rPr>
              <a:t>Sumber</a:t>
            </a:r>
            <a:r>
              <a:rPr dirty="0" sz="2000" spc="-45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000" spc="-250">
                <a:solidFill>
                  <a:srgbClr val="243761"/>
                </a:solidFill>
                <a:latin typeface="Tahoma"/>
                <a:cs typeface="Tahoma"/>
              </a:rPr>
              <a:t>:</a:t>
            </a:r>
            <a:r>
              <a:rPr dirty="0" sz="2000" spc="-40">
                <a:solidFill>
                  <a:srgbClr val="243761"/>
                </a:solidFill>
                <a:latin typeface="Tahoma"/>
                <a:cs typeface="Tahoma"/>
              </a:rPr>
              <a:t> </a:t>
            </a:r>
            <a:r>
              <a:rPr dirty="0" sz="2000" spc="25">
                <a:solidFill>
                  <a:srgbClr val="243761"/>
                </a:solidFill>
                <a:latin typeface="Tahoma"/>
                <a:cs typeface="Tahoma"/>
              </a:rPr>
              <a:t>https://askwonder.com/research/average-customer-acquisition-cost-bank-pays-acquire-credit-card-customer-i-m-fy512dtei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540" y="3018438"/>
            <a:ext cx="8686799" cy="52101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8818" y="3018438"/>
            <a:ext cx="8705849" cy="52101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13916"/>
            <a:ext cx="9598025" cy="1320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0" spc="185" b="1">
                <a:solidFill>
                  <a:srgbClr val="3783FD"/>
                </a:solidFill>
                <a:latin typeface="Trebuchet MS"/>
                <a:cs typeface="Trebuchet MS"/>
              </a:rPr>
              <a:t>Cash</a:t>
            </a:r>
            <a:r>
              <a:rPr dirty="0" sz="8500" spc="-459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8500" spc="-20" b="1">
                <a:solidFill>
                  <a:srgbClr val="3783FD"/>
                </a:solidFill>
                <a:latin typeface="Trebuchet MS"/>
                <a:cs typeface="Trebuchet MS"/>
              </a:rPr>
              <a:t>Flow</a:t>
            </a:r>
            <a:r>
              <a:rPr dirty="0" sz="8500" spc="-459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8500" spc="105" b="1">
                <a:solidFill>
                  <a:srgbClr val="3783FD"/>
                </a:solidFill>
                <a:latin typeface="Trebuchet MS"/>
                <a:cs typeface="Trebuchet MS"/>
              </a:rPr>
              <a:t>Diagram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971" y="8657375"/>
            <a:ext cx="16043910" cy="1054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83970" marR="5080" indent="-1271905">
              <a:lnSpc>
                <a:spcPct val="125000"/>
              </a:lnSpc>
              <a:spcBef>
                <a:spcPts val="95"/>
              </a:spcBef>
            </a:pPr>
            <a:r>
              <a:rPr dirty="0" sz="2700" spc="80" b="1">
                <a:solidFill>
                  <a:srgbClr val="243761"/>
                </a:solidFill>
                <a:latin typeface="Trebuchet MS"/>
                <a:cs typeface="Trebuchet MS"/>
              </a:rPr>
              <a:t>Dengan</a:t>
            </a:r>
            <a:r>
              <a:rPr dirty="0" sz="2700" spc="-8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40" b="1">
                <a:solidFill>
                  <a:srgbClr val="243761"/>
                </a:solidFill>
                <a:latin typeface="Trebuchet MS"/>
                <a:cs typeface="Trebuchet MS"/>
              </a:rPr>
              <a:t>menggunakan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70" b="1">
                <a:solidFill>
                  <a:srgbClr val="243761"/>
                </a:solidFill>
                <a:latin typeface="Trebuchet MS"/>
                <a:cs typeface="Trebuchet MS"/>
              </a:rPr>
              <a:t>model,</a:t>
            </a:r>
            <a:r>
              <a:rPr dirty="0" sz="2700" spc="-8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170" b="1">
                <a:solidFill>
                  <a:srgbClr val="243761"/>
                </a:solidFill>
                <a:latin typeface="Trebuchet MS"/>
                <a:cs typeface="Trebuchet MS"/>
              </a:rPr>
              <a:t>BEP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50" b="1">
                <a:solidFill>
                  <a:srgbClr val="243761"/>
                </a:solidFill>
                <a:latin typeface="Trebuchet MS"/>
                <a:cs typeface="Trebuchet MS"/>
              </a:rPr>
              <a:t>diterima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10" b="1">
                <a:solidFill>
                  <a:srgbClr val="243761"/>
                </a:solidFill>
                <a:latin typeface="Trebuchet MS"/>
                <a:cs typeface="Trebuchet MS"/>
              </a:rPr>
              <a:t>dalam</a:t>
            </a:r>
            <a:r>
              <a:rPr dirty="0" sz="2700" spc="-8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20" b="1">
                <a:solidFill>
                  <a:srgbClr val="243761"/>
                </a:solidFill>
                <a:latin typeface="Trebuchet MS"/>
                <a:cs typeface="Trebuchet MS"/>
              </a:rPr>
              <a:t>waktu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70" b="1">
                <a:solidFill>
                  <a:srgbClr val="243761"/>
                </a:solidFill>
                <a:latin typeface="Trebuchet MS"/>
                <a:cs typeface="Trebuchet MS"/>
              </a:rPr>
              <a:t>yang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85" b="1">
                <a:solidFill>
                  <a:srgbClr val="243761"/>
                </a:solidFill>
                <a:latin typeface="Trebuchet MS"/>
                <a:cs typeface="Trebuchet MS"/>
              </a:rPr>
              <a:t>cepat.</a:t>
            </a:r>
            <a:r>
              <a:rPr dirty="0" sz="2700" spc="-8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5" b="1">
                <a:solidFill>
                  <a:srgbClr val="243761"/>
                </a:solidFill>
                <a:latin typeface="Trebuchet MS"/>
                <a:cs typeface="Trebuchet MS"/>
              </a:rPr>
              <a:t>Selain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40" b="1">
                <a:solidFill>
                  <a:srgbClr val="243761"/>
                </a:solidFill>
                <a:latin typeface="Trebuchet MS"/>
                <a:cs typeface="Trebuchet MS"/>
              </a:rPr>
              <a:t>dari</a:t>
            </a:r>
            <a:r>
              <a:rPr dirty="0" sz="2700" spc="-8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135" b="1">
                <a:solidFill>
                  <a:srgbClr val="243761"/>
                </a:solidFill>
                <a:latin typeface="Trebuchet MS"/>
                <a:cs typeface="Trebuchet MS"/>
              </a:rPr>
              <a:t>itu,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40" b="1">
                <a:solidFill>
                  <a:srgbClr val="243761"/>
                </a:solidFill>
                <a:latin typeface="Trebuchet MS"/>
                <a:cs typeface="Trebuchet MS"/>
              </a:rPr>
              <a:t>total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40" b="1">
                <a:solidFill>
                  <a:srgbClr val="243761"/>
                </a:solidFill>
                <a:latin typeface="Trebuchet MS"/>
                <a:cs typeface="Trebuchet MS"/>
              </a:rPr>
              <a:t>profit</a:t>
            </a:r>
            <a:r>
              <a:rPr dirty="0" sz="2700" spc="-8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70" b="1">
                <a:solidFill>
                  <a:srgbClr val="243761"/>
                </a:solidFill>
                <a:latin typeface="Trebuchet MS"/>
                <a:cs typeface="Trebuchet MS"/>
              </a:rPr>
              <a:t>yang </a:t>
            </a:r>
            <a:r>
              <a:rPr dirty="0" sz="2700" spc="-79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b="1">
                <a:solidFill>
                  <a:srgbClr val="243761"/>
                </a:solidFill>
                <a:latin typeface="Trebuchet MS"/>
                <a:cs typeface="Trebuchet MS"/>
              </a:rPr>
              <a:t>didapatkan</a:t>
            </a:r>
            <a:r>
              <a:rPr dirty="0" sz="2700" spc="-8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55" b="1">
                <a:solidFill>
                  <a:srgbClr val="243761"/>
                </a:solidFill>
                <a:latin typeface="Trebuchet MS"/>
                <a:cs typeface="Trebuchet MS"/>
              </a:rPr>
              <a:t>oleh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b="1">
                <a:solidFill>
                  <a:srgbClr val="243761"/>
                </a:solidFill>
                <a:latin typeface="Trebuchet MS"/>
                <a:cs typeface="Trebuchet MS"/>
              </a:rPr>
              <a:t>perusahaan</a:t>
            </a:r>
            <a:r>
              <a:rPr dirty="0" sz="2700" spc="-8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10" b="1">
                <a:solidFill>
                  <a:srgbClr val="243761"/>
                </a:solidFill>
                <a:latin typeface="Trebuchet MS"/>
                <a:cs typeface="Trebuchet MS"/>
              </a:rPr>
              <a:t>dalam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5" b="1">
                <a:solidFill>
                  <a:srgbClr val="243761"/>
                </a:solidFill>
                <a:latin typeface="Trebuchet MS"/>
                <a:cs typeface="Trebuchet MS"/>
              </a:rPr>
              <a:t>jangka</a:t>
            </a:r>
            <a:r>
              <a:rPr dirty="0" sz="2700" spc="-8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20" b="1">
                <a:solidFill>
                  <a:srgbClr val="243761"/>
                </a:solidFill>
                <a:latin typeface="Trebuchet MS"/>
                <a:cs typeface="Trebuchet MS"/>
              </a:rPr>
              <a:t>waktu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45" b="1">
                <a:solidFill>
                  <a:srgbClr val="243761"/>
                </a:solidFill>
                <a:latin typeface="Trebuchet MS"/>
                <a:cs typeface="Trebuchet MS"/>
              </a:rPr>
              <a:t>5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20" b="1">
                <a:solidFill>
                  <a:srgbClr val="243761"/>
                </a:solidFill>
                <a:latin typeface="Trebuchet MS"/>
                <a:cs typeface="Trebuchet MS"/>
              </a:rPr>
              <a:t>tahun</a:t>
            </a:r>
            <a:r>
              <a:rPr dirty="0" sz="2700" spc="-8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5" b="1">
                <a:solidFill>
                  <a:srgbClr val="243761"/>
                </a:solidFill>
                <a:latin typeface="Trebuchet MS"/>
                <a:cs typeface="Trebuchet MS"/>
              </a:rPr>
              <a:t>juga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65" b="1">
                <a:solidFill>
                  <a:srgbClr val="243761"/>
                </a:solidFill>
                <a:latin typeface="Trebuchet MS"/>
                <a:cs typeface="Trebuchet MS"/>
              </a:rPr>
              <a:t>berjumlah</a:t>
            </a:r>
            <a:r>
              <a:rPr dirty="0" sz="2700" spc="-8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60" b="1">
                <a:solidFill>
                  <a:srgbClr val="243761"/>
                </a:solidFill>
                <a:latin typeface="Trebuchet MS"/>
                <a:cs typeface="Trebuchet MS"/>
              </a:rPr>
              <a:t>lebih</a:t>
            </a:r>
            <a:r>
              <a:rPr dirty="0" sz="2700" spc="-7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700" spc="-55" b="1">
                <a:solidFill>
                  <a:srgbClr val="243761"/>
                </a:solidFill>
                <a:latin typeface="Trebuchet MS"/>
                <a:cs typeface="Trebuchet MS"/>
              </a:rPr>
              <a:t>besar.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73A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2652" y="3081265"/>
            <a:ext cx="6573647" cy="52955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7706" y="4845949"/>
            <a:ext cx="3905249" cy="1790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5501" y="481490"/>
            <a:ext cx="7331709" cy="2882900"/>
          </a:xfrm>
          <a:prstGeom prst="rect"/>
        </p:spPr>
        <p:txBody>
          <a:bodyPr wrap="square" lIns="0" tIns="4514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4"/>
              </a:spcBef>
            </a:pPr>
            <a:r>
              <a:rPr dirty="0" sz="12300" spc="360">
                <a:solidFill>
                  <a:srgbClr val="1D1F1B"/>
                </a:solidFill>
                <a:latin typeface="Calibri"/>
                <a:cs typeface="Calibri"/>
              </a:rPr>
              <a:t>BUSSINESS</a:t>
            </a:r>
            <a:endParaRPr sz="1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900" spc="405">
                <a:solidFill>
                  <a:srgbClr val="1D1F1B"/>
                </a:solidFill>
                <a:latin typeface="Tahoma"/>
                <a:cs typeface="Tahoma"/>
              </a:rPr>
              <a:t>INTRODUCTION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126" y="2958452"/>
            <a:ext cx="3717290" cy="10648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53539" algn="l"/>
              </a:tabLst>
            </a:pPr>
            <a:r>
              <a:rPr dirty="0" sz="6800" spc="-315">
                <a:solidFill>
                  <a:srgbClr val="1D1F1B"/>
                </a:solidFill>
                <a:latin typeface="Calibri"/>
                <a:cs typeface="Calibri"/>
              </a:rPr>
              <a:t>Our	</a:t>
            </a:r>
            <a:r>
              <a:rPr dirty="0" sz="6800" spc="20">
                <a:solidFill>
                  <a:srgbClr val="1D1F1B"/>
                </a:solidFill>
                <a:latin typeface="Calibri"/>
                <a:cs typeface="Calibri"/>
              </a:rPr>
              <a:t>Client</a:t>
            </a:r>
            <a:endParaRPr sz="6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4461" y="5411722"/>
            <a:ext cx="11697335" cy="3235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  <a:tabLst>
                <a:tab pos="6799580" algn="l"/>
              </a:tabLst>
            </a:pPr>
            <a:r>
              <a:rPr dirty="0" sz="4550" spc="45">
                <a:solidFill>
                  <a:srgbClr val="1D1F1B"/>
                </a:solidFill>
                <a:latin typeface="Tahoma"/>
                <a:cs typeface="Tahoma"/>
              </a:rPr>
              <a:t>Client </a:t>
            </a:r>
            <a:r>
              <a:rPr dirty="0" sz="4550" spc="25">
                <a:solidFill>
                  <a:srgbClr val="1D1F1B"/>
                </a:solidFill>
                <a:latin typeface="Tahoma"/>
                <a:cs typeface="Tahoma"/>
              </a:rPr>
              <a:t>kami </a:t>
            </a:r>
            <a:r>
              <a:rPr dirty="0" sz="4550" spc="60">
                <a:solidFill>
                  <a:srgbClr val="1D1F1B"/>
                </a:solidFill>
                <a:latin typeface="Tahoma"/>
                <a:cs typeface="Tahoma"/>
              </a:rPr>
              <a:t>adalah </a:t>
            </a:r>
            <a:r>
              <a:rPr dirty="0" sz="4550" spc="110">
                <a:solidFill>
                  <a:srgbClr val="1D1F1B"/>
                </a:solidFill>
                <a:latin typeface="Tahoma"/>
                <a:cs typeface="Tahoma"/>
              </a:rPr>
              <a:t>sebuah </a:t>
            </a:r>
            <a:r>
              <a:rPr dirty="0" sz="4550" spc="60">
                <a:solidFill>
                  <a:srgbClr val="1D1F1B"/>
                </a:solidFill>
                <a:latin typeface="Tahoma"/>
                <a:cs typeface="Tahoma"/>
              </a:rPr>
              <a:t>Bank </a:t>
            </a:r>
            <a:r>
              <a:rPr dirty="0" sz="4550" spc="40">
                <a:solidFill>
                  <a:srgbClr val="1D1F1B"/>
                </a:solidFill>
                <a:latin typeface="Tahoma"/>
                <a:cs typeface="Tahoma"/>
              </a:rPr>
              <a:t>Ternama </a:t>
            </a:r>
            <a:r>
              <a:rPr dirty="0" sz="4550" spc="85">
                <a:solidFill>
                  <a:srgbClr val="1D1F1B"/>
                </a:solidFill>
                <a:latin typeface="Tahoma"/>
                <a:cs typeface="Tahoma"/>
              </a:rPr>
              <a:t>di </a:t>
            </a:r>
            <a:r>
              <a:rPr dirty="0" sz="4550" spc="-1410">
                <a:solidFill>
                  <a:srgbClr val="1D1F1B"/>
                </a:solidFill>
                <a:latin typeface="Tahoma"/>
                <a:cs typeface="Tahoma"/>
              </a:rPr>
              <a:t> </a:t>
            </a:r>
            <a:r>
              <a:rPr dirty="0" sz="4550" spc="30">
                <a:solidFill>
                  <a:srgbClr val="1D1F1B"/>
                </a:solidFill>
                <a:latin typeface="Tahoma"/>
                <a:cs typeface="Tahoma"/>
              </a:rPr>
              <a:t>wakanda</a:t>
            </a:r>
            <a:r>
              <a:rPr dirty="0" sz="4550" spc="-240">
                <a:solidFill>
                  <a:srgbClr val="1D1F1B"/>
                </a:solidFill>
                <a:latin typeface="Tahoma"/>
                <a:cs typeface="Tahoma"/>
              </a:rPr>
              <a:t> </a:t>
            </a:r>
            <a:r>
              <a:rPr dirty="0" sz="4550" spc="85">
                <a:solidFill>
                  <a:srgbClr val="1D1F1B"/>
                </a:solidFill>
                <a:latin typeface="Tahoma"/>
                <a:cs typeface="Tahoma"/>
              </a:rPr>
              <a:t>dimana</a:t>
            </a:r>
            <a:r>
              <a:rPr dirty="0" sz="4550" spc="-240">
                <a:solidFill>
                  <a:srgbClr val="1D1F1B"/>
                </a:solidFill>
                <a:latin typeface="Tahoma"/>
                <a:cs typeface="Tahoma"/>
              </a:rPr>
              <a:t> </a:t>
            </a:r>
            <a:r>
              <a:rPr dirty="0" sz="4550" spc="75">
                <a:solidFill>
                  <a:srgbClr val="1D1F1B"/>
                </a:solidFill>
                <a:latin typeface="Tahoma"/>
                <a:cs typeface="Tahoma"/>
              </a:rPr>
              <a:t>mereka	</a:t>
            </a:r>
            <a:r>
              <a:rPr dirty="0" sz="4550" spc="40">
                <a:solidFill>
                  <a:srgbClr val="1D1F1B"/>
                </a:solidFill>
                <a:latin typeface="Tahoma"/>
                <a:cs typeface="Tahoma"/>
              </a:rPr>
              <a:t>memiliki</a:t>
            </a:r>
            <a:r>
              <a:rPr dirty="0" sz="4550" spc="-275">
                <a:solidFill>
                  <a:srgbClr val="1D1F1B"/>
                </a:solidFill>
                <a:latin typeface="Tahoma"/>
                <a:cs typeface="Tahoma"/>
              </a:rPr>
              <a:t> </a:t>
            </a:r>
            <a:r>
              <a:rPr dirty="0" sz="4550" spc="55">
                <a:solidFill>
                  <a:srgbClr val="1D1F1B"/>
                </a:solidFill>
                <a:latin typeface="Tahoma"/>
                <a:cs typeface="Tahoma"/>
              </a:rPr>
              <a:t>Campaign </a:t>
            </a:r>
            <a:r>
              <a:rPr dirty="0" sz="4550" spc="-1405">
                <a:solidFill>
                  <a:srgbClr val="1D1F1B"/>
                </a:solidFill>
                <a:latin typeface="Tahoma"/>
                <a:cs typeface="Tahoma"/>
              </a:rPr>
              <a:t> </a:t>
            </a:r>
            <a:r>
              <a:rPr dirty="0" sz="4550" spc="-45">
                <a:solidFill>
                  <a:srgbClr val="1D1F1B"/>
                </a:solidFill>
                <a:latin typeface="Tahoma"/>
                <a:cs typeface="Tahoma"/>
              </a:rPr>
              <a:t>yang </a:t>
            </a:r>
            <a:r>
              <a:rPr dirty="0" sz="4550" spc="75">
                <a:solidFill>
                  <a:srgbClr val="1D1F1B"/>
                </a:solidFill>
                <a:latin typeface="Tahoma"/>
                <a:cs typeface="Tahoma"/>
              </a:rPr>
              <a:t>berisi </a:t>
            </a:r>
            <a:r>
              <a:rPr dirty="0" sz="4550" spc="100">
                <a:solidFill>
                  <a:srgbClr val="1D1F1B"/>
                </a:solidFill>
                <a:latin typeface="Tahoma"/>
                <a:cs typeface="Tahoma"/>
              </a:rPr>
              <a:t>produk-produk </a:t>
            </a:r>
            <a:r>
              <a:rPr dirty="0" sz="4550" spc="35">
                <a:solidFill>
                  <a:srgbClr val="1D1F1B"/>
                </a:solidFill>
                <a:latin typeface="Tahoma"/>
                <a:cs typeface="Tahoma"/>
              </a:rPr>
              <a:t>marketing </a:t>
            </a:r>
            <a:r>
              <a:rPr dirty="0" sz="4550" spc="-45">
                <a:solidFill>
                  <a:srgbClr val="1D1F1B"/>
                </a:solidFill>
                <a:latin typeface="Tahoma"/>
                <a:cs typeface="Tahoma"/>
              </a:rPr>
              <a:t>yang </a:t>
            </a:r>
            <a:r>
              <a:rPr dirty="0" sz="4550" spc="-40">
                <a:solidFill>
                  <a:srgbClr val="1D1F1B"/>
                </a:solidFill>
                <a:latin typeface="Tahoma"/>
                <a:cs typeface="Tahoma"/>
              </a:rPr>
              <a:t> </a:t>
            </a:r>
            <a:r>
              <a:rPr dirty="0" sz="4550" spc="30">
                <a:solidFill>
                  <a:srgbClr val="1D1F1B"/>
                </a:solidFill>
                <a:latin typeface="Tahoma"/>
                <a:cs typeface="Tahoma"/>
              </a:rPr>
              <a:t>ditawarkan</a:t>
            </a:r>
            <a:r>
              <a:rPr dirty="0" sz="4550" spc="-250">
                <a:solidFill>
                  <a:srgbClr val="1D1F1B"/>
                </a:solidFill>
                <a:latin typeface="Tahoma"/>
                <a:cs typeface="Tahoma"/>
              </a:rPr>
              <a:t> </a:t>
            </a:r>
            <a:r>
              <a:rPr dirty="0" sz="4550" spc="70">
                <a:solidFill>
                  <a:srgbClr val="1D1F1B"/>
                </a:solidFill>
                <a:latin typeface="Tahoma"/>
                <a:cs typeface="Tahoma"/>
              </a:rPr>
              <a:t>kepada</a:t>
            </a:r>
            <a:r>
              <a:rPr dirty="0" sz="4550" spc="-250">
                <a:solidFill>
                  <a:srgbClr val="1D1F1B"/>
                </a:solidFill>
                <a:latin typeface="Tahoma"/>
                <a:cs typeface="Tahoma"/>
              </a:rPr>
              <a:t> </a:t>
            </a:r>
            <a:r>
              <a:rPr dirty="0" sz="4550" spc="85">
                <a:solidFill>
                  <a:srgbClr val="1D1F1B"/>
                </a:solidFill>
                <a:latin typeface="Tahoma"/>
                <a:cs typeface="Tahoma"/>
              </a:rPr>
              <a:t>nasabah</a:t>
            </a:r>
            <a:r>
              <a:rPr dirty="0" sz="4550" spc="-250">
                <a:solidFill>
                  <a:srgbClr val="1D1F1B"/>
                </a:solidFill>
                <a:latin typeface="Tahoma"/>
                <a:cs typeface="Tahoma"/>
              </a:rPr>
              <a:t> </a:t>
            </a:r>
            <a:r>
              <a:rPr dirty="0" sz="4550" spc="75">
                <a:solidFill>
                  <a:srgbClr val="1D1F1B"/>
                </a:solidFill>
                <a:latin typeface="Tahoma"/>
                <a:cs typeface="Tahoma"/>
              </a:rPr>
              <a:t>mereka</a:t>
            </a:r>
            <a:endParaRPr sz="4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77765" y="5098345"/>
            <a:ext cx="480059" cy="678815"/>
          </a:xfrm>
          <a:custGeom>
            <a:avLst/>
            <a:gdLst/>
            <a:ahLst/>
            <a:cxnLst/>
            <a:rect l="l" t="t" r="r" b="b"/>
            <a:pathLst>
              <a:path w="480059" h="678814">
                <a:moveTo>
                  <a:pt x="436695" y="678558"/>
                </a:moveTo>
                <a:lnTo>
                  <a:pt x="0" y="24718"/>
                </a:lnTo>
                <a:lnTo>
                  <a:pt x="18139" y="16455"/>
                </a:lnTo>
                <a:lnTo>
                  <a:pt x="36718" y="9458"/>
                </a:lnTo>
                <a:lnTo>
                  <a:pt x="55669" y="3911"/>
                </a:lnTo>
                <a:lnTo>
                  <a:pt x="74926" y="0"/>
                </a:lnTo>
                <a:lnTo>
                  <a:pt x="119242" y="1209"/>
                </a:lnTo>
                <a:lnTo>
                  <a:pt x="160407" y="16555"/>
                </a:lnTo>
                <a:lnTo>
                  <a:pt x="197737" y="42164"/>
                </a:lnTo>
                <a:lnTo>
                  <a:pt x="230546" y="74167"/>
                </a:lnTo>
                <a:lnTo>
                  <a:pt x="263230" y="112106"/>
                </a:lnTo>
                <a:lnTo>
                  <a:pt x="294480" y="151336"/>
                </a:lnTo>
                <a:lnTo>
                  <a:pt x="324096" y="191843"/>
                </a:lnTo>
                <a:lnTo>
                  <a:pt x="351880" y="233612"/>
                </a:lnTo>
                <a:lnTo>
                  <a:pt x="377635" y="276628"/>
                </a:lnTo>
                <a:lnTo>
                  <a:pt x="401162" y="320876"/>
                </a:lnTo>
                <a:lnTo>
                  <a:pt x="421553" y="363604"/>
                </a:lnTo>
                <a:lnTo>
                  <a:pt x="440135" y="407197"/>
                </a:lnTo>
                <a:lnTo>
                  <a:pt x="456247" y="451664"/>
                </a:lnTo>
                <a:lnTo>
                  <a:pt x="469228" y="497013"/>
                </a:lnTo>
                <a:lnTo>
                  <a:pt x="478415" y="543253"/>
                </a:lnTo>
                <a:lnTo>
                  <a:pt x="479511" y="580751"/>
                </a:lnTo>
                <a:lnTo>
                  <a:pt x="472029" y="615979"/>
                </a:lnTo>
                <a:lnTo>
                  <a:pt x="457310" y="648671"/>
                </a:lnTo>
                <a:lnTo>
                  <a:pt x="436695" y="678558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22984" y="3085946"/>
            <a:ext cx="506095" cy="662940"/>
          </a:xfrm>
          <a:custGeom>
            <a:avLst/>
            <a:gdLst/>
            <a:ahLst/>
            <a:cxnLst/>
            <a:rect l="l" t="t" r="r" b="b"/>
            <a:pathLst>
              <a:path w="506095" h="662939">
                <a:moveTo>
                  <a:pt x="436695" y="662574"/>
                </a:moveTo>
                <a:lnTo>
                  <a:pt x="0" y="8734"/>
                </a:lnTo>
                <a:lnTo>
                  <a:pt x="35484" y="1104"/>
                </a:lnTo>
                <a:lnTo>
                  <a:pt x="71303" y="0"/>
                </a:lnTo>
                <a:lnTo>
                  <a:pt x="140895" y="21911"/>
                </a:lnTo>
                <a:lnTo>
                  <a:pt x="180077" y="48087"/>
                </a:lnTo>
                <a:lnTo>
                  <a:pt x="216986" y="77433"/>
                </a:lnTo>
                <a:lnTo>
                  <a:pt x="251882" y="109340"/>
                </a:lnTo>
                <a:lnTo>
                  <a:pt x="285025" y="143196"/>
                </a:lnTo>
                <a:lnTo>
                  <a:pt x="316677" y="178390"/>
                </a:lnTo>
                <a:lnTo>
                  <a:pt x="348537" y="217068"/>
                </a:lnTo>
                <a:lnTo>
                  <a:pt x="378407" y="257332"/>
                </a:lnTo>
                <a:lnTo>
                  <a:pt x="406348" y="298995"/>
                </a:lnTo>
                <a:lnTo>
                  <a:pt x="432423" y="341868"/>
                </a:lnTo>
                <a:lnTo>
                  <a:pt x="456693" y="385764"/>
                </a:lnTo>
                <a:lnTo>
                  <a:pt x="479221" y="430496"/>
                </a:lnTo>
                <a:lnTo>
                  <a:pt x="496226" y="473072"/>
                </a:lnTo>
                <a:lnTo>
                  <a:pt x="505596" y="517382"/>
                </a:lnTo>
                <a:lnTo>
                  <a:pt x="504020" y="561310"/>
                </a:lnTo>
                <a:lnTo>
                  <a:pt x="488190" y="602742"/>
                </a:lnTo>
                <a:lnTo>
                  <a:pt x="464843" y="634447"/>
                </a:lnTo>
                <a:lnTo>
                  <a:pt x="436695" y="662574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40954" y="3191192"/>
            <a:ext cx="2298700" cy="2804160"/>
          </a:xfrm>
          <a:custGeom>
            <a:avLst/>
            <a:gdLst/>
            <a:ahLst/>
            <a:cxnLst/>
            <a:rect l="l" t="t" r="r" b="b"/>
            <a:pathLst>
              <a:path w="2298700" h="2804160">
                <a:moveTo>
                  <a:pt x="1679168" y="1289748"/>
                </a:moveTo>
                <a:lnTo>
                  <a:pt x="1675841" y="1242758"/>
                </a:lnTo>
                <a:lnTo>
                  <a:pt x="1667878" y="1198092"/>
                </a:lnTo>
                <a:lnTo>
                  <a:pt x="1655279" y="1155776"/>
                </a:lnTo>
                <a:lnTo>
                  <a:pt x="1638058" y="1115822"/>
                </a:lnTo>
                <a:lnTo>
                  <a:pt x="1616214" y="1078293"/>
                </a:lnTo>
                <a:lnTo>
                  <a:pt x="1571358" y="1023378"/>
                </a:lnTo>
                <a:lnTo>
                  <a:pt x="1520710" y="980338"/>
                </a:lnTo>
                <a:lnTo>
                  <a:pt x="1467764" y="947724"/>
                </a:lnTo>
                <a:lnTo>
                  <a:pt x="1416011" y="924140"/>
                </a:lnTo>
                <a:lnTo>
                  <a:pt x="1368945" y="908189"/>
                </a:lnTo>
                <a:lnTo>
                  <a:pt x="1330045" y="898436"/>
                </a:lnTo>
                <a:lnTo>
                  <a:pt x="1290789" y="891946"/>
                </a:lnTo>
                <a:lnTo>
                  <a:pt x="1268336" y="894232"/>
                </a:lnTo>
                <a:lnTo>
                  <a:pt x="1249210" y="904595"/>
                </a:lnTo>
                <a:lnTo>
                  <a:pt x="1235367" y="921397"/>
                </a:lnTo>
                <a:lnTo>
                  <a:pt x="1228788" y="942975"/>
                </a:lnTo>
                <a:lnTo>
                  <a:pt x="1231087" y="965403"/>
                </a:lnTo>
                <a:lnTo>
                  <a:pt x="1241450" y="984554"/>
                </a:lnTo>
                <a:lnTo>
                  <a:pt x="1258227" y="998423"/>
                </a:lnTo>
                <a:lnTo>
                  <a:pt x="1279779" y="1005001"/>
                </a:lnTo>
                <a:lnTo>
                  <a:pt x="1292771" y="1006881"/>
                </a:lnTo>
                <a:lnTo>
                  <a:pt x="1325626" y="1013929"/>
                </a:lnTo>
                <a:lnTo>
                  <a:pt x="1371650" y="1028522"/>
                </a:lnTo>
                <a:lnTo>
                  <a:pt x="1424139" y="1053033"/>
                </a:lnTo>
                <a:lnTo>
                  <a:pt x="1476400" y="1089812"/>
                </a:lnTo>
                <a:lnTo>
                  <a:pt x="1521714" y="1141247"/>
                </a:lnTo>
                <a:lnTo>
                  <a:pt x="1541399" y="1177023"/>
                </a:lnTo>
                <a:lnTo>
                  <a:pt x="1555267" y="1216456"/>
                </a:lnTo>
                <a:lnTo>
                  <a:pt x="1563344" y="1259497"/>
                </a:lnTo>
                <a:lnTo>
                  <a:pt x="1565617" y="1306106"/>
                </a:lnTo>
                <a:lnTo>
                  <a:pt x="1562087" y="1356194"/>
                </a:lnTo>
                <a:lnTo>
                  <a:pt x="1552752" y="1409750"/>
                </a:lnTo>
                <a:lnTo>
                  <a:pt x="1537601" y="1466684"/>
                </a:lnTo>
                <a:lnTo>
                  <a:pt x="1535353" y="1489125"/>
                </a:lnTo>
                <a:lnTo>
                  <a:pt x="1555330" y="1526921"/>
                </a:lnTo>
                <a:lnTo>
                  <a:pt x="1586318" y="1540230"/>
                </a:lnTo>
                <a:lnTo>
                  <a:pt x="1591868" y="1540230"/>
                </a:lnTo>
                <a:lnTo>
                  <a:pt x="1637855" y="1516710"/>
                </a:lnTo>
                <a:lnTo>
                  <a:pt x="1661325" y="1444231"/>
                </a:lnTo>
                <a:lnTo>
                  <a:pt x="1671904" y="1390510"/>
                </a:lnTo>
                <a:lnTo>
                  <a:pt x="1677860" y="1338999"/>
                </a:lnTo>
                <a:lnTo>
                  <a:pt x="1679168" y="1289748"/>
                </a:lnTo>
                <a:close/>
              </a:path>
              <a:path w="2298700" h="2804160">
                <a:moveTo>
                  <a:pt x="1987638" y="1178864"/>
                </a:moveTo>
                <a:lnTo>
                  <a:pt x="1986178" y="1131773"/>
                </a:lnTo>
                <a:lnTo>
                  <a:pt x="1981301" y="1086408"/>
                </a:lnTo>
                <a:lnTo>
                  <a:pt x="1973021" y="1042784"/>
                </a:lnTo>
                <a:lnTo>
                  <a:pt x="1961311" y="1000937"/>
                </a:lnTo>
                <a:lnTo>
                  <a:pt x="1946198" y="960882"/>
                </a:lnTo>
                <a:lnTo>
                  <a:pt x="1927682" y="922616"/>
                </a:lnTo>
                <a:lnTo>
                  <a:pt x="1905749" y="886180"/>
                </a:lnTo>
                <a:lnTo>
                  <a:pt x="1864118" y="832472"/>
                </a:lnTo>
                <a:lnTo>
                  <a:pt x="1817801" y="787209"/>
                </a:lnTo>
                <a:lnTo>
                  <a:pt x="1768563" y="749681"/>
                </a:lnTo>
                <a:lnTo>
                  <a:pt x="1718144" y="719175"/>
                </a:lnTo>
                <a:lnTo>
                  <a:pt x="1668322" y="694982"/>
                </a:lnTo>
                <a:lnTo>
                  <a:pt x="1620850" y="676414"/>
                </a:lnTo>
                <a:lnTo>
                  <a:pt x="1577492" y="662749"/>
                </a:lnTo>
                <a:lnTo>
                  <a:pt x="1540002" y="653275"/>
                </a:lnTo>
                <a:lnTo>
                  <a:pt x="1489684" y="644105"/>
                </a:lnTo>
                <a:lnTo>
                  <a:pt x="1480388" y="643001"/>
                </a:lnTo>
                <a:lnTo>
                  <a:pt x="1457972" y="645287"/>
                </a:lnTo>
                <a:lnTo>
                  <a:pt x="1438871" y="655612"/>
                </a:lnTo>
                <a:lnTo>
                  <a:pt x="1425054" y="672363"/>
                </a:lnTo>
                <a:lnTo>
                  <a:pt x="1418463" y="693889"/>
                </a:lnTo>
                <a:lnTo>
                  <a:pt x="1420710" y="716292"/>
                </a:lnTo>
                <a:lnTo>
                  <a:pt x="1431010" y="735457"/>
                </a:lnTo>
                <a:lnTo>
                  <a:pt x="1447736" y="749363"/>
                </a:lnTo>
                <a:lnTo>
                  <a:pt x="1469250" y="756043"/>
                </a:lnTo>
                <a:lnTo>
                  <a:pt x="1477924" y="757199"/>
                </a:lnTo>
                <a:lnTo>
                  <a:pt x="1500555" y="761187"/>
                </a:lnTo>
                <a:lnTo>
                  <a:pt x="1576324" y="781519"/>
                </a:lnTo>
                <a:lnTo>
                  <a:pt x="1623809" y="799807"/>
                </a:lnTo>
                <a:lnTo>
                  <a:pt x="1673923" y="824814"/>
                </a:lnTo>
                <a:lnTo>
                  <a:pt x="1723834" y="857491"/>
                </a:lnTo>
                <a:lnTo>
                  <a:pt x="1770697" y="898829"/>
                </a:lnTo>
                <a:lnTo>
                  <a:pt x="1811718" y="949794"/>
                </a:lnTo>
                <a:lnTo>
                  <a:pt x="1832013" y="984707"/>
                </a:lnTo>
                <a:lnTo>
                  <a:pt x="1848319" y="1022070"/>
                </a:lnTo>
                <a:lnTo>
                  <a:pt x="1860651" y="1061859"/>
                </a:lnTo>
                <a:lnTo>
                  <a:pt x="1868982" y="1104049"/>
                </a:lnTo>
                <a:lnTo>
                  <a:pt x="1873326" y="1148613"/>
                </a:lnTo>
                <a:lnTo>
                  <a:pt x="1873694" y="1195539"/>
                </a:lnTo>
                <a:lnTo>
                  <a:pt x="1870062" y="1244777"/>
                </a:lnTo>
                <a:lnTo>
                  <a:pt x="1862429" y="1296314"/>
                </a:lnTo>
                <a:lnTo>
                  <a:pt x="1850821" y="1350137"/>
                </a:lnTo>
                <a:lnTo>
                  <a:pt x="1835200" y="1406194"/>
                </a:lnTo>
                <a:lnTo>
                  <a:pt x="1832965" y="1428635"/>
                </a:lnTo>
                <a:lnTo>
                  <a:pt x="1852930" y="1466430"/>
                </a:lnTo>
                <a:lnTo>
                  <a:pt x="1883930" y="1479740"/>
                </a:lnTo>
                <a:lnTo>
                  <a:pt x="1889467" y="1479740"/>
                </a:lnTo>
                <a:lnTo>
                  <a:pt x="1935454" y="1456220"/>
                </a:lnTo>
                <a:lnTo>
                  <a:pt x="1959317" y="1384198"/>
                </a:lnTo>
                <a:lnTo>
                  <a:pt x="1971522" y="1330350"/>
                </a:lnTo>
                <a:lnTo>
                  <a:pt x="1980311" y="1278178"/>
                </a:lnTo>
                <a:lnTo>
                  <a:pt x="1985683" y="1227670"/>
                </a:lnTo>
                <a:lnTo>
                  <a:pt x="1987638" y="1178864"/>
                </a:lnTo>
                <a:close/>
              </a:path>
              <a:path w="2298700" h="2804160">
                <a:moveTo>
                  <a:pt x="2127085" y="2687231"/>
                </a:moveTo>
                <a:lnTo>
                  <a:pt x="1757616" y="2134057"/>
                </a:lnTo>
                <a:lnTo>
                  <a:pt x="1694802" y="2040001"/>
                </a:lnTo>
                <a:lnTo>
                  <a:pt x="1673758" y="2058225"/>
                </a:lnTo>
                <a:lnTo>
                  <a:pt x="1628686" y="2091232"/>
                </a:lnTo>
                <a:lnTo>
                  <a:pt x="1558874" y="2122741"/>
                </a:lnTo>
                <a:lnTo>
                  <a:pt x="1511744" y="2132850"/>
                </a:lnTo>
                <a:lnTo>
                  <a:pt x="1463471" y="2134057"/>
                </a:lnTo>
                <a:lnTo>
                  <a:pt x="1415262" y="2125078"/>
                </a:lnTo>
                <a:lnTo>
                  <a:pt x="1367650" y="2106726"/>
                </a:lnTo>
                <a:lnTo>
                  <a:pt x="1323428" y="2082393"/>
                </a:lnTo>
                <a:lnTo>
                  <a:pt x="1281963" y="2053094"/>
                </a:lnTo>
                <a:lnTo>
                  <a:pt x="1242606" y="2019846"/>
                </a:lnTo>
                <a:lnTo>
                  <a:pt x="1209128" y="1988502"/>
                </a:lnTo>
                <a:lnTo>
                  <a:pt x="1176629" y="1956104"/>
                </a:lnTo>
                <a:lnTo>
                  <a:pt x="1145019" y="1922792"/>
                </a:lnTo>
                <a:lnTo>
                  <a:pt x="1114234" y="1888693"/>
                </a:lnTo>
                <a:lnTo>
                  <a:pt x="1084211" y="1853958"/>
                </a:lnTo>
                <a:lnTo>
                  <a:pt x="1042212" y="1803438"/>
                </a:lnTo>
                <a:lnTo>
                  <a:pt x="1001141" y="1752155"/>
                </a:lnTo>
                <a:lnTo>
                  <a:pt x="975258" y="1718360"/>
                </a:lnTo>
                <a:lnTo>
                  <a:pt x="950163" y="1683943"/>
                </a:lnTo>
                <a:lnTo>
                  <a:pt x="925728" y="1649031"/>
                </a:lnTo>
                <a:lnTo>
                  <a:pt x="901763" y="1613750"/>
                </a:lnTo>
                <a:lnTo>
                  <a:pt x="884847" y="1588084"/>
                </a:lnTo>
                <a:lnTo>
                  <a:pt x="882688" y="1584921"/>
                </a:lnTo>
                <a:lnTo>
                  <a:pt x="874166" y="1572158"/>
                </a:lnTo>
                <a:lnTo>
                  <a:pt x="872058" y="1568945"/>
                </a:lnTo>
                <a:lnTo>
                  <a:pt x="854913" y="1543469"/>
                </a:lnTo>
                <a:lnTo>
                  <a:pt x="831430" y="1507820"/>
                </a:lnTo>
                <a:lnTo>
                  <a:pt x="808545" y="1471866"/>
                </a:lnTo>
                <a:lnTo>
                  <a:pt x="786358" y="1435506"/>
                </a:lnTo>
                <a:lnTo>
                  <a:pt x="765048" y="1398651"/>
                </a:lnTo>
                <a:lnTo>
                  <a:pt x="733412" y="1341056"/>
                </a:lnTo>
                <a:lnTo>
                  <a:pt x="702830" y="1282915"/>
                </a:lnTo>
                <a:lnTo>
                  <a:pt x="682244" y="1241856"/>
                </a:lnTo>
                <a:lnTo>
                  <a:pt x="662533" y="1200353"/>
                </a:lnTo>
                <a:lnTo>
                  <a:pt x="643864" y="1158392"/>
                </a:lnTo>
                <a:lnTo>
                  <a:pt x="626376" y="1115949"/>
                </a:lnTo>
                <a:lnTo>
                  <a:pt x="610235" y="1073023"/>
                </a:lnTo>
                <a:lnTo>
                  <a:pt x="594601" y="1023912"/>
                </a:lnTo>
                <a:lnTo>
                  <a:pt x="583412" y="974407"/>
                </a:lnTo>
                <a:lnTo>
                  <a:pt x="577850" y="924179"/>
                </a:lnTo>
                <a:lnTo>
                  <a:pt x="579107" y="873137"/>
                </a:lnTo>
                <a:lnTo>
                  <a:pt x="589267" y="825131"/>
                </a:lnTo>
                <a:lnTo>
                  <a:pt x="608850" y="780973"/>
                </a:lnTo>
                <a:lnTo>
                  <a:pt x="636193" y="741248"/>
                </a:lnTo>
                <a:lnTo>
                  <a:pt x="669671" y="706602"/>
                </a:lnTo>
                <a:lnTo>
                  <a:pt x="699312" y="683958"/>
                </a:lnTo>
                <a:lnTo>
                  <a:pt x="715441" y="673354"/>
                </a:lnTo>
                <a:lnTo>
                  <a:pt x="739724" y="659714"/>
                </a:lnTo>
                <a:lnTo>
                  <a:pt x="764603" y="647230"/>
                </a:lnTo>
                <a:lnTo>
                  <a:pt x="646518" y="470446"/>
                </a:lnTo>
                <a:lnTo>
                  <a:pt x="337959" y="8483"/>
                </a:lnTo>
                <a:lnTo>
                  <a:pt x="337959" y="577202"/>
                </a:lnTo>
                <a:lnTo>
                  <a:pt x="329577" y="618756"/>
                </a:lnTo>
                <a:lnTo>
                  <a:pt x="306705" y="652691"/>
                </a:lnTo>
                <a:lnTo>
                  <a:pt x="272796" y="675576"/>
                </a:lnTo>
                <a:lnTo>
                  <a:pt x="231267" y="683958"/>
                </a:lnTo>
                <a:lnTo>
                  <a:pt x="189738" y="675576"/>
                </a:lnTo>
                <a:lnTo>
                  <a:pt x="155829" y="652691"/>
                </a:lnTo>
                <a:lnTo>
                  <a:pt x="132969" y="618756"/>
                </a:lnTo>
                <a:lnTo>
                  <a:pt x="124574" y="577202"/>
                </a:lnTo>
                <a:lnTo>
                  <a:pt x="132969" y="535647"/>
                </a:lnTo>
                <a:lnTo>
                  <a:pt x="155829" y="501713"/>
                </a:lnTo>
                <a:lnTo>
                  <a:pt x="189738" y="478840"/>
                </a:lnTo>
                <a:lnTo>
                  <a:pt x="231267" y="470446"/>
                </a:lnTo>
                <a:lnTo>
                  <a:pt x="272796" y="478840"/>
                </a:lnTo>
                <a:lnTo>
                  <a:pt x="306705" y="501713"/>
                </a:lnTo>
                <a:lnTo>
                  <a:pt x="329577" y="535647"/>
                </a:lnTo>
                <a:lnTo>
                  <a:pt x="337959" y="577202"/>
                </a:lnTo>
                <a:lnTo>
                  <a:pt x="337959" y="8483"/>
                </a:lnTo>
                <a:lnTo>
                  <a:pt x="301459" y="28003"/>
                </a:lnTo>
                <a:lnTo>
                  <a:pt x="271195" y="57188"/>
                </a:lnTo>
                <a:lnTo>
                  <a:pt x="242697" y="87287"/>
                </a:lnTo>
                <a:lnTo>
                  <a:pt x="217157" y="118046"/>
                </a:lnTo>
                <a:lnTo>
                  <a:pt x="175679" y="173672"/>
                </a:lnTo>
                <a:lnTo>
                  <a:pt x="136017" y="230695"/>
                </a:lnTo>
                <a:lnTo>
                  <a:pt x="109842" y="271030"/>
                </a:lnTo>
                <a:lnTo>
                  <a:pt x="84912" y="312267"/>
                </a:lnTo>
                <a:lnTo>
                  <a:pt x="61887" y="354596"/>
                </a:lnTo>
                <a:lnTo>
                  <a:pt x="41414" y="398221"/>
                </a:lnTo>
                <a:lnTo>
                  <a:pt x="24142" y="443331"/>
                </a:lnTo>
                <a:lnTo>
                  <a:pt x="10718" y="490143"/>
                </a:lnTo>
                <a:lnTo>
                  <a:pt x="2362" y="539953"/>
                </a:lnTo>
                <a:lnTo>
                  <a:pt x="0" y="590334"/>
                </a:lnTo>
                <a:lnTo>
                  <a:pt x="2667" y="640969"/>
                </a:lnTo>
                <a:lnTo>
                  <a:pt x="9372" y="691553"/>
                </a:lnTo>
                <a:lnTo>
                  <a:pt x="19138" y="741794"/>
                </a:lnTo>
                <a:lnTo>
                  <a:pt x="31000" y="791400"/>
                </a:lnTo>
                <a:lnTo>
                  <a:pt x="43370" y="837463"/>
                </a:lnTo>
                <a:lnTo>
                  <a:pt x="56845" y="883386"/>
                </a:lnTo>
                <a:lnTo>
                  <a:pt x="71361" y="929055"/>
                </a:lnTo>
                <a:lnTo>
                  <a:pt x="86791" y="974356"/>
                </a:lnTo>
                <a:lnTo>
                  <a:pt x="103111" y="1019314"/>
                </a:lnTo>
                <a:lnTo>
                  <a:pt x="121119" y="1065974"/>
                </a:lnTo>
                <a:lnTo>
                  <a:pt x="140119" y="1112329"/>
                </a:lnTo>
                <a:lnTo>
                  <a:pt x="160007" y="1158354"/>
                </a:lnTo>
                <a:lnTo>
                  <a:pt x="180721" y="1204074"/>
                </a:lnTo>
                <a:lnTo>
                  <a:pt x="202171" y="1249464"/>
                </a:lnTo>
                <a:lnTo>
                  <a:pt x="224294" y="1294523"/>
                </a:lnTo>
                <a:lnTo>
                  <a:pt x="247002" y="1339253"/>
                </a:lnTo>
                <a:lnTo>
                  <a:pt x="270205" y="1383626"/>
                </a:lnTo>
                <a:lnTo>
                  <a:pt x="295033" y="1429156"/>
                </a:lnTo>
                <a:lnTo>
                  <a:pt x="320840" y="1474139"/>
                </a:lnTo>
                <a:lnTo>
                  <a:pt x="347472" y="1518653"/>
                </a:lnTo>
                <a:lnTo>
                  <a:pt x="374789" y="1562747"/>
                </a:lnTo>
                <a:lnTo>
                  <a:pt x="402640" y="1606524"/>
                </a:lnTo>
                <a:lnTo>
                  <a:pt x="430898" y="1650034"/>
                </a:lnTo>
                <a:lnTo>
                  <a:pt x="459397" y="1693354"/>
                </a:lnTo>
                <a:lnTo>
                  <a:pt x="465137" y="1702523"/>
                </a:lnTo>
                <a:lnTo>
                  <a:pt x="477634" y="1722120"/>
                </a:lnTo>
                <a:lnTo>
                  <a:pt x="500075" y="1755940"/>
                </a:lnTo>
                <a:lnTo>
                  <a:pt x="535660" y="1807730"/>
                </a:lnTo>
                <a:lnTo>
                  <a:pt x="569874" y="1860435"/>
                </a:lnTo>
                <a:lnTo>
                  <a:pt x="592505" y="1894116"/>
                </a:lnTo>
                <a:lnTo>
                  <a:pt x="605840" y="1913178"/>
                </a:lnTo>
                <a:lnTo>
                  <a:pt x="612101" y="1921992"/>
                </a:lnTo>
                <a:lnTo>
                  <a:pt x="641210" y="1964918"/>
                </a:lnTo>
                <a:lnTo>
                  <a:pt x="670572" y="2007679"/>
                </a:lnTo>
                <a:lnTo>
                  <a:pt x="700341" y="2050186"/>
                </a:lnTo>
                <a:lnTo>
                  <a:pt x="730618" y="2092299"/>
                </a:lnTo>
                <a:lnTo>
                  <a:pt x="761530" y="2133943"/>
                </a:lnTo>
                <a:lnTo>
                  <a:pt x="793191" y="2175002"/>
                </a:lnTo>
                <a:lnTo>
                  <a:pt x="825741" y="2215375"/>
                </a:lnTo>
                <a:lnTo>
                  <a:pt x="857846" y="2253805"/>
                </a:lnTo>
                <a:lnTo>
                  <a:pt x="890447" y="2291905"/>
                </a:lnTo>
                <a:lnTo>
                  <a:pt x="923594" y="2329586"/>
                </a:lnTo>
                <a:lnTo>
                  <a:pt x="957300" y="2366797"/>
                </a:lnTo>
                <a:lnTo>
                  <a:pt x="991590" y="2403424"/>
                </a:lnTo>
                <a:lnTo>
                  <a:pt x="1026490" y="2439428"/>
                </a:lnTo>
                <a:lnTo>
                  <a:pt x="1062024" y="2474722"/>
                </a:lnTo>
                <a:lnTo>
                  <a:pt x="1098207" y="2509228"/>
                </a:lnTo>
                <a:lnTo>
                  <a:pt x="1133449" y="2541473"/>
                </a:lnTo>
                <a:lnTo>
                  <a:pt x="1169416" y="2573096"/>
                </a:lnTo>
                <a:lnTo>
                  <a:pt x="1206042" y="2603982"/>
                </a:lnTo>
                <a:lnTo>
                  <a:pt x="1243279" y="2634005"/>
                </a:lnTo>
                <a:lnTo>
                  <a:pt x="1281087" y="2663063"/>
                </a:lnTo>
                <a:lnTo>
                  <a:pt x="1322349" y="2692997"/>
                </a:lnTo>
                <a:lnTo>
                  <a:pt x="1365008" y="2721254"/>
                </a:lnTo>
                <a:lnTo>
                  <a:pt x="1409166" y="2746806"/>
                </a:lnTo>
                <a:lnTo>
                  <a:pt x="1454899" y="2768638"/>
                </a:lnTo>
                <a:lnTo>
                  <a:pt x="1502308" y="2785719"/>
                </a:lnTo>
                <a:lnTo>
                  <a:pt x="1551508" y="2797048"/>
                </a:lnTo>
                <a:lnTo>
                  <a:pt x="1599857" y="2802547"/>
                </a:lnTo>
                <a:lnTo>
                  <a:pt x="1648117" y="2803842"/>
                </a:lnTo>
                <a:lnTo>
                  <a:pt x="1696224" y="2801594"/>
                </a:lnTo>
                <a:lnTo>
                  <a:pt x="1744116" y="2796489"/>
                </a:lnTo>
                <a:lnTo>
                  <a:pt x="1791728" y="2789224"/>
                </a:lnTo>
                <a:lnTo>
                  <a:pt x="1838998" y="2780449"/>
                </a:lnTo>
                <a:lnTo>
                  <a:pt x="1906803" y="2765590"/>
                </a:lnTo>
                <a:lnTo>
                  <a:pt x="1974049" y="2748521"/>
                </a:lnTo>
                <a:lnTo>
                  <a:pt x="2012213" y="2736685"/>
                </a:lnTo>
                <a:lnTo>
                  <a:pt x="2050910" y="2721851"/>
                </a:lnTo>
                <a:lnTo>
                  <a:pt x="2089429" y="2705036"/>
                </a:lnTo>
                <a:lnTo>
                  <a:pt x="2127085" y="2687231"/>
                </a:lnTo>
                <a:close/>
              </a:path>
              <a:path w="2298700" h="2804160">
                <a:moveTo>
                  <a:pt x="2298103" y="1064780"/>
                </a:moveTo>
                <a:lnTo>
                  <a:pt x="2297722" y="1016787"/>
                </a:lnTo>
                <a:lnTo>
                  <a:pt x="2294598" y="970203"/>
                </a:lnTo>
                <a:lnTo>
                  <a:pt x="2288730" y="925042"/>
                </a:lnTo>
                <a:lnTo>
                  <a:pt x="2280107" y="881316"/>
                </a:lnTo>
                <a:lnTo>
                  <a:pt x="2268740" y="839025"/>
                </a:lnTo>
                <a:lnTo>
                  <a:pt x="2254631" y="798195"/>
                </a:lnTo>
                <a:lnTo>
                  <a:pt x="2237778" y="758837"/>
                </a:lnTo>
                <a:lnTo>
                  <a:pt x="2218169" y="720953"/>
                </a:lnTo>
                <a:lnTo>
                  <a:pt x="2195830" y="684555"/>
                </a:lnTo>
                <a:lnTo>
                  <a:pt x="2152065" y="626833"/>
                </a:lnTo>
                <a:lnTo>
                  <a:pt x="2103818" y="576783"/>
                </a:lnTo>
                <a:lnTo>
                  <a:pt x="2052447" y="533882"/>
                </a:lnTo>
                <a:lnTo>
                  <a:pt x="1999272" y="497573"/>
                </a:lnTo>
                <a:lnTo>
                  <a:pt x="1945652" y="467334"/>
                </a:lnTo>
                <a:lnTo>
                  <a:pt x="1892922" y="442633"/>
                </a:lnTo>
                <a:lnTo>
                  <a:pt x="1842427" y="422910"/>
                </a:lnTo>
                <a:lnTo>
                  <a:pt x="1795500" y="407657"/>
                </a:lnTo>
                <a:lnTo>
                  <a:pt x="1753489" y="396316"/>
                </a:lnTo>
                <a:lnTo>
                  <a:pt x="1689582" y="383235"/>
                </a:lnTo>
                <a:lnTo>
                  <a:pt x="1661439" y="379399"/>
                </a:lnTo>
                <a:lnTo>
                  <a:pt x="1639049" y="381711"/>
                </a:lnTo>
                <a:lnTo>
                  <a:pt x="1619948" y="392049"/>
                </a:lnTo>
                <a:lnTo>
                  <a:pt x="1606105" y="408800"/>
                </a:lnTo>
                <a:lnTo>
                  <a:pt x="1599501" y="430326"/>
                </a:lnTo>
                <a:lnTo>
                  <a:pt x="1601762" y="452742"/>
                </a:lnTo>
                <a:lnTo>
                  <a:pt x="1612087" y="471893"/>
                </a:lnTo>
                <a:lnTo>
                  <a:pt x="1628825" y="485800"/>
                </a:lnTo>
                <a:lnTo>
                  <a:pt x="1650339" y="492442"/>
                </a:lnTo>
                <a:lnTo>
                  <a:pt x="1658213" y="493458"/>
                </a:lnTo>
                <a:lnTo>
                  <a:pt x="1678825" y="496785"/>
                </a:lnTo>
                <a:lnTo>
                  <a:pt x="1750110" y="513245"/>
                </a:lnTo>
                <a:lnTo>
                  <a:pt x="1796732" y="527799"/>
                </a:lnTo>
                <a:lnTo>
                  <a:pt x="1847938" y="547509"/>
                </a:lnTo>
                <a:lnTo>
                  <a:pt x="1901723" y="573074"/>
                </a:lnTo>
                <a:lnTo>
                  <a:pt x="1956028" y="605231"/>
                </a:lnTo>
                <a:lnTo>
                  <a:pt x="2008835" y="644664"/>
                </a:lnTo>
                <a:lnTo>
                  <a:pt x="2058111" y="692086"/>
                </a:lnTo>
                <a:lnTo>
                  <a:pt x="2101799" y="748207"/>
                </a:lnTo>
                <a:lnTo>
                  <a:pt x="2122944" y="783399"/>
                </a:lnTo>
                <a:lnTo>
                  <a:pt x="2140978" y="820470"/>
                </a:lnTo>
                <a:lnTo>
                  <a:pt x="2155901" y="859421"/>
                </a:lnTo>
                <a:lnTo>
                  <a:pt x="2167725" y="900214"/>
                </a:lnTo>
                <a:lnTo>
                  <a:pt x="2176437" y="942835"/>
                </a:lnTo>
                <a:lnTo>
                  <a:pt x="2182025" y="987285"/>
                </a:lnTo>
                <a:lnTo>
                  <a:pt x="2184514" y="1033551"/>
                </a:lnTo>
                <a:lnTo>
                  <a:pt x="2183892" y="1081595"/>
                </a:lnTo>
                <a:lnTo>
                  <a:pt x="2180158" y="1131417"/>
                </a:lnTo>
                <a:lnTo>
                  <a:pt x="2173313" y="1183005"/>
                </a:lnTo>
                <a:lnTo>
                  <a:pt x="2163356" y="1236332"/>
                </a:lnTo>
                <a:lnTo>
                  <a:pt x="2150275" y="1291399"/>
                </a:lnTo>
                <a:lnTo>
                  <a:pt x="2134082" y="1348168"/>
                </a:lnTo>
                <a:lnTo>
                  <a:pt x="2131834" y="1370622"/>
                </a:lnTo>
                <a:lnTo>
                  <a:pt x="2151811" y="1408404"/>
                </a:lnTo>
                <a:lnTo>
                  <a:pt x="2182799" y="1421714"/>
                </a:lnTo>
                <a:lnTo>
                  <a:pt x="2188349" y="1421714"/>
                </a:lnTo>
                <a:lnTo>
                  <a:pt x="2234336" y="1398193"/>
                </a:lnTo>
                <a:lnTo>
                  <a:pt x="2258707" y="1325435"/>
                </a:lnTo>
                <a:lnTo>
                  <a:pt x="2272080" y="1270584"/>
                </a:lnTo>
                <a:lnTo>
                  <a:pt x="2282710" y="1217079"/>
                </a:lnTo>
                <a:lnTo>
                  <a:pt x="2290597" y="1164932"/>
                </a:lnTo>
                <a:lnTo>
                  <a:pt x="2295715" y="1114158"/>
                </a:lnTo>
                <a:lnTo>
                  <a:pt x="2298103" y="106478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46651" y="4112793"/>
            <a:ext cx="1540510" cy="702310"/>
          </a:xfrm>
          <a:custGeom>
            <a:avLst/>
            <a:gdLst/>
            <a:ahLst/>
            <a:cxnLst/>
            <a:rect l="l" t="t" r="r" b="b"/>
            <a:pathLst>
              <a:path w="1540509" h="702310">
                <a:moveTo>
                  <a:pt x="861774" y="139969"/>
                </a:moveTo>
                <a:lnTo>
                  <a:pt x="846081" y="133889"/>
                </a:lnTo>
                <a:lnTo>
                  <a:pt x="833825" y="121639"/>
                </a:lnTo>
                <a:lnTo>
                  <a:pt x="825802" y="103449"/>
                </a:lnTo>
                <a:lnTo>
                  <a:pt x="823936" y="97219"/>
                </a:lnTo>
                <a:lnTo>
                  <a:pt x="821954" y="91040"/>
                </a:lnTo>
                <a:lnTo>
                  <a:pt x="820050" y="84862"/>
                </a:lnTo>
                <a:lnTo>
                  <a:pt x="818415" y="78631"/>
                </a:lnTo>
                <a:lnTo>
                  <a:pt x="813360" y="36789"/>
                </a:lnTo>
                <a:lnTo>
                  <a:pt x="822194" y="11273"/>
                </a:lnTo>
                <a:lnTo>
                  <a:pt x="846750" y="0"/>
                </a:lnTo>
                <a:lnTo>
                  <a:pt x="888863" y="886"/>
                </a:lnTo>
                <a:lnTo>
                  <a:pt x="941108" y="7821"/>
                </a:lnTo>
                <a:lnTo>
                  <a:pt x="993092" y="15883"/>
                </a:lnTo>
                <a:lnTo>
                  <a:pt x="1044824" y="25029"/>
                </a:lnTo>
                <a:lnTo>
                  <a:pt x="1096315" y="35216"/>
                </a:lnTo>
                <a:lnTo>
                  <a:pt x="1147574" y="46402"/>
                </a:lnTo>
                <a:lnTo>
                  <a:pt x="1198610" y="58544"/>
                </a:lnTo>
                <a:lnTo>
                  <a:pt x="1249435" y="71600"/>
                </a:lnTo>
                <a:lnTo>
                  <a:pt x="1300057" y="85527"/>
                </a:lnTo>
                <a:lnTo>
                  <a:pt x="1350487" y="100282"/>
                </a:lnTo>
                <a:lnTo>
                  <a:pt x="1400734" y="115823"/>
                </a:lnTo>
                <a:lnTo>
                  <a:pt x="1450809" y="132107"/>
                </a:lnTo>
                <a:lnTo>
                  <a:pt x="1465561" y="137889"/>
                </a:lnTo>
                <a:lnTo>
                  <a:pt x="898648" y="137889"/>
                </a:lnTo>
                <a:lnTo>
                  <a:pt x="880108" y="139648"/>
                </a:lnTo>
                <a:lnTo>
                  <a:pt x="861774" y="139969"/>
                </a:lnTo>
                <a:close/>
              </a:path>
              <a:path w="1540509" h="702310">
                <a:moveTo>
                  <a:pt x="1528751" y="249631"/>
                </a:moveTo>
                <a:lnTo>
                  <a:pt x="499018" y="249631"/>
                </a:lnTo>
                <a:lnTo>
                  <a:pt x="548173" y="248266"/>
                </a:lnTo>
                <a:lnTo>
                  <a:pt x="597133" y="245033"/>
                </a:lnTo>
                <a:lnTo>
                  <a:pt x="645944" y="240406"/>
                </a:lnTo>
                <a:lnTo>
                  <a:pt x="791940" y="222889"/>
                </a:lnTo>
                <a:lnTo>
                  <a:pt x="840612" y="217415"/>
                </a:lnTo>
                <a:lnTo>
                  <a:pt x="889366" y="212911"/>
                </a:lnTo>
                <a:lnTo>
                  <a:pt x="985931" y="206923"/>
                </a:lnTo>
                <a:lnTo>
                  <a:pt x="1128935" y="193946"/>
                </a:lnTo>
                <a:lnTo>
                  <a:pt x="1130166" y="190518"/>
                </a:lnTo>
                <a:lnTo>
                  <a:pt x="1129892" y="187227"/>
                </a:lnTo>
                <a:lnTo>
                  <a:pt x="1128114" y="184074"/>
                </a:lnTo>
                <a:lnTo>
                  <a:pt x="995574" y="154707"/>
                </a:lnTo>
                <a:lnTo>
                  <a:pt x="933932" y="141981"/>
                </a:lnTo>
                <a:lnTo>
                  <a:pt x="916495" y="139048"/>
                </a:lnTo>
                <a:lnTo>
                  <a:pt x="898648" y="137889"/>
                </a:lnTo>
                <a:lnTo>
                  <a:pt x="1465561" y="137889"/>
                </a:lnTo>
                <a:lnTo>
                  <a:pt x="1481281" y="144051"/>
                </a:lnTo>
                <a:lnTo>
                  <a:pt x="1505406" y="160610"/>
                </a:lnTo>
                <a:lnTo>
                  <a:pt x="1520118" y="185267"/>
                </a:lnTo>
                <a:lnTo>
                  <a:pt x="1151642" y="185308"/>
                </a:lnTo>
                <a:lnTo>
                  <a:pt x="1150822" y="185993"/>
                </a:lnTo>
                <a:lnTo>
                  <a:pt x="1150001" y="186130"/>
                </a:lnTo>
                <a:lnTo>
                  <a:pt x="1149180" y="186542"/>
                </a:lnTo>
                <a:lnTo>
                  <a:pt x="1149454" y="186679"/>
                </a:lnTo>
                <a:lnTo>
                  <a:pt x="1149591" y="186816"/>
                </a:lnTo>
                <a:lnTo>
                  <a:pt x="1520213" y="186816"/>
                </a:lnTo>
                <a:lnTo>
                  <a:pt x="1522351" y="221506"/>
                </a:lnTo>
                <a:lnTo>
                  <a:pt x="1523506" y="234160"/>
                </a:lnTo>
                <a:lnTo>
                  <a:pt x="1528097" y="247970"/>
                </a:lnTo>
                <a:lnTo>
                  <a:pt x="1528751" y="249631"/>
                </a:lnTo>
                <a:close/>
              </a:path>
              <a:path w="1540509" h="702310">
                <a:moveTo>
                  <a:pt x="1520213" y="186816"/>
                </a:moveTo>
                <a:lnTo>
                  <a:pt x="1149727" y="186816"/>
                </a:lnTo>
                <a:lnTo>
                  <a:pt x="1151095" y="185993"/>
                </a:lnTo>
                <a:lnTo>
                  <a:pt x="1151642" y="185308"/>
                </a:lnTo>
                <a:lnTo>
                  <a:pt x="1520120" y="185308"/>
                </a:lnTo>
                <a:lnTo>
                  <a:pt x="1520213" y="186816"/>
                </a:lnTo>
                <a:close/>
              </a:path>
              <a:path w="1540509" h="702310">
                <a:moveTo>
                  <a:pt x="108987" y="412168"/>
                </a:moveTo>
                <a:lnTo>
                  <a:pt x="69559" y="394118"/>
                </a:lnTo>
                <a:lnTo>
                  <a:pt x="37440" y="363496"/>
                </a:lnTo>
                <a:lnTo>
                  <a:pt x="9284" y="326537"/>
                </a:lnTo>
                <a:lnTo>
                  <a:pt x="0" y="299542"/>
                </a:lnTo>
                <a:lnTo>
                  <a:pt x="9188" y="292080"/>
                </a:lnTo>
                <a:lnTo>
                  <a:pt x="27751" y="286636"/>
                </a:lnTo>
                <a:lnTo>
                  <a:pt x="73754" y="279695"/>
                </a:lnTo>
                <a:lnTo>
                  <a:pt x="120104" y="276456"/>
                </a:lnTo>
                <a:lnTo>
                  <a:pt x="166581" y="273987"/>
                </a:lnTo>
                <a:lnTo>
                  <a:pt x="212969" y="269360"/>
                </a:lnTo>
                <a:lnTo>
                  <a:pt x="260142" y="262547"/>
                </a:lnTo>
                <a:lnTo>
                  <a:pt x="307518" y="256188"/>
                </a:lnTo>
                <a:lnTo>
                  <a:pt x="354973" y="251165"/>
                </a:lnTo>
                <a:lnTo>
                  <a:pt x="402382" y="248360"/>
                </a:lnTo>
                <a:lnTo>
                  <a:pt x="449621" y="248655"/>
                </a:lnTo>
                <a:lnTo>
                  <a:pt x="499018" y="249631"/>
                </a:lnTo>
                <a:lnTo>
                  <a:pt x="1528751" y="249631"/>
                </a:lnTo>
                <a:lnTo>
                  <a:pt x="1533831" y="262547"/>
                </a:lnTo>
                <a:lnTo>
                  <a:pt x="1538356" y="277313"/>
                </a:lnTo>
                <a:lnTo>
                  <a:pt x="1539989" y="299172"/>
                </a:lnTo>
                <a:lnTo>
                  <a:pt x="1534697" y="315825"/>
                </a:lnTo>
                <a:lnTo>
                  <a:pt x="1523505" y="328853"/>
                </a:lnTo>
                <a:lnTo>
                  <a:pt x="1507441" y="339837"/>
                </a:lnTo>
                <a:lnTo>
                  <a:pt x="1506502" y="340386"/>
                </a:lnTo>
                <a:lnTo>
                  <a:pt x="1149317" y="340386"/>
                </a:lnTo>
                <a:lnTo>
                  <a:pt x="1005411" y="352041"/>
                </a:lnTo>
                <a:lnTo>
                  <a:pt x="345341" y="395954"/>
                </a:lnTo>
                <a:lnTo>
                  <a:pt x="248673" y="403905"/>
                </a:lnTo>
                <a:lnTo>
                  <a:pt x="200384" y="408533"/>
                </a:lnTo>
                <a:lnTo>
                  <a:pt x="189966" y="409214"/>
                </a:lnTo>
                <a:lnTo>
                  <a:pt x="179523" y="409458"/>
                </a:lnTo>
                <a:lnTo>
                  <a:pt x="169182" y="409959"/>
                </a:lnTo>
                <a:lnTo>
                  <a:pt x="159073" y="411412"/>
                </a:lnTo>
                <a:lnTo>
                  <a:pt x="108987" y="412168"/>
                </a:lnTo>
                <a:close/>
              </a:path>
              <a:path w="1540509" h="702310">
                <a:moveTo>
                  <a:pt x="962235" y="701841"/>
                </a:moveTo>
                <a:lnTo>
                  <a:pt x="931309" y="658827"/>
                </a:lnTo>
                <a:lnTo>
                  <a:pt x="917273" y="620033"/>
                </a:lnTo>
                <a:lnTo>
                  <a:pt x="913736" y="578632"/>
                </a:lnTo>
                <a:lnTo>
                  <a:pt x="925439" y="537140"/>
                </a:lnTo>
                <a:lnTo>
                  <a:pt x="957123" y="498069"/>
                </a:lnTo>
                <a:lnTo>
                  <a:pt x="1027691" y="437293"/>
                </a:lnTo>
                <a:lnTo>
                  <a:pt x="1063828" y="407984"/>
                </a:lnTo>
                <a:lnTo>
                  <a:pt x="1101439" y="380424"/>
                </a:lnTo>
                <a:lnTo>
                  <a:pt x="1113325" y="372992"/>
                </a:lnTo>
                <a:lnTo>
                  <a:pt x="1125737" y="365084"/>
                </a:lnTo>
                <a:lnTo>
                  <a:pt x="1137969" y="354837"/>
                </a:lnTo>
                <a:lnTo>
                  <a:pt x="1149317" y="340386"/>
                </a:lnTo>
                <a:lnTo>
                  <a:pt x="1506502" y="340386"/>
                </a:lnTo>
                <a:lnTo>
                  <a:pt x="1440709" y="379173"/>
                </a:lnTo>
                <a:lnTo>
                  <a:pt x="1290761" y="469890"/>
                </a:lnTo>
                <a:lnTo>
                  <a:pt x="1248457" y="496133"/>
                </a:lnTo>
                <a:lnTo>
                  <a:pt x="1206397" y="522754"/>
                </a:lnTo>
                <a:lnTo>
                  <a:pt x="1164642" y="549850"/>
                </a:lnTo>
                <a:lnTo>
                  <a:pt x="1123252" y="577515"/>
                </a:lnTo>
                <a:lnTo>
                  <a:pt x="1082288" y="605843"/>
                </a:lnTo>
                <a:lnTo>
                  <a:pt x="1053493" y="625429"/>
                </a:lnTo>
                <a:lnTo>
                  <a:pt x="1025006" y="645504"/>
                </a:lnTo>
                <a:lnTo>
                  <a:pt x="998417" y="667892"/>
                </a:lnTo>
                <a:lnTo>
                  <a:pt x="975316" y="694420"/>
                </a:lnTo>
                <a:lnTo>
                  <a:pt x="968590" y="700888"/>
                </a:lnTo>
                <a:lnTo>
                  <a:pt x="962235" y="701841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14700" y="4006572"/>
            <a:ext cx="1558925" cy="711200"/>
          </a:xfrm>
          <a:custGeom>
            <a:avLst/>
            <a:gdLst/>
            <a:ahLst/>
            <a:cxnLst/>
            <a:rect l="l" t="t" r="r" b="b"/>
            <a:pathLst>
              <a:path w="1558925" h="711200">
                <a:moveTo>
                  <a:pt x="872224" y="141836"/>
                </a:moveTo>
                <a:lnTo>
                  <a:pt x="856341" y="135674"/>
                </a:lnTo>
                <a:lnTo>
                  <a:pt x="843937" y="123260"/>
                </a:lnTo>
                <a:lnTo>
                  <a:pt x="835815" y="104829"/>
                </a:lnTo>
                <a:lnTo>
                  <a:pt x="833927" y="98515"/>
                </a:lnTo>
                <a:lnTo>
                  <a:pt x="831922" y="92254"/>
                </a:lnTo>
                <a:lnTo>
                  <a:pt x="829994" y="85993"/>
                </a:lnTo>
                <a:lnTo>
                  <a:pt x="828339" y="79680"/>
                </a:lnTo>
                <a:lnTo>
                  <a:pt x="823223" y="37280"/>
                </a:lnTo>
                <a:lnTo>
                  <a:pt x="832164" y="11423"/>
                </a:lnTo>
                <a:lnTo>
                  <a:pt x="857018" y="0"/>
                </a:lnTo>
                <a:lnTo>
                  <a:pt x="899642" y="898"/>
                </a:lnTo>
                <a:lnTo>
                  <a:pt x="948124" y="7296"/>
                </a:lnTo>
                <a:lnTo>
                  <a:pt x="996384" y="14656"/>
                </a:lnTo>
                <a:lnTo>
                  <a:pt x="1044428" y="22945"/>
                </a:lnTo>
                <a:lnTo>
                  <a:pt x="1092264" y="32130"/>
                </a:lnTo>
                <a:lnTo>
                  <a:pt x="1139900" y="42178"/>
                </a:lnTo>
                <a:lnTo>
                  <a:pt x="1187344" y="53055"/>
                </a:lnTo>
                <a:lnTo>
                  <a:pt x="1234604" y="64728"/>
                </a:lnTo>
                <a:lnTo>
                  <a:pt x="1281687" y="77163"/>
                </a:lnTo>
                <a:lnTo>
                  <a:pt x="1328600" y="90329"/>
                </a:lnTo>
                <a:lnTo>
                  <a:pt x="1375352" y="104190"/>
                </a:lnTo>
                <a:lnTo>
                  <a:pt x="1421950" y="118714"/>
                </a:lnTo>
                <a:lnTo>
                  <a:pt x="1468402" y="133868"/>
                </a:lnTo>
                <a:lnTo>
                  <a:pt x="1483333" y="139728"/>
                </a:lnTo>
                <a:lnTo>
                  <a:pt x="909545" y="139728"/>
                </a:lnTo>
                <a:lnTo>
                  <a:pt x="890781" y="141510"/>
                </a:lnTo>
                <a:lnTo>
                  <a:pt x="872224" y="141836"/>
                </a:lnTo>
                <a:close/>
              </a:path>
              <a:path w="1558925" h="711200">
                <a:moveTo>
                  <a:pt x="1547289" y="252959"/>
                </a:moveTo>
                <a:lnTo>
                  <a:pt x="505069" y="252959"/>
                </a:lnTo>
                <a:lnTo>
                  <a:pt x="554820" y="251576"/>
                </a:lnTo>
                <a:lnTo>
                  <a:pt x="604374" y="248300"/>
                </a:lnTo>
                <a:lnTo>
                  <a:pt x="653777" y="243612"/>
                </a:lnTo>
                <a:lnTo>
                  <a:pt x="801543" y="225861"/>
                </a:lnTo>
                <a:lnTo>
                  <a:pt x="850806" y="220314"/>
                </a:lnTo>
                <a:lnTo>
                  <a:pt x="900150" y="215750"/>
                </a:lnTo>
                <a:lnTo>
                  <a:pt x="997886" y="209682"/>
                </a:lnTo>
                <a:lnTo>
                  <a:pt x="1142624" y="196532"/>
                </a:lnTo>
                <a:lnTo>
                  <a:pt x="1143871" y="193058"/>
                </a:lnTo>
                <a:lnTo>
                  <a:pt x="1143594" y="189724"/>
                </a:lnTo>
                <a:lnTo>
                  <a:pt x="1141794" y="186528"/>
                </a:lnTo>
                <a:lnTo>
                  <a:pt x="1007647" y="156770"/>
                </a:lnTo>
                <a:lnTo>
                  <a:pt x="945257" y="143874"/>
                </a:lnTo>
                <a:lnTo>
                  <a:pt x="927609" y="140902"/>
                </a:lnTo>
                <a:lnTo>
                  <a:pt x="909545" y="139728"/>
                </a:lnTo>
                <a:lnTo>
                  <a:pt x="1483333" y="139728"/>
                </a:lnTo>
                <a:lnTo>
                  <a:pt x="1499244" y="145971"/>
                </a:lnTo>
                <a:lnTo>
                  <a:pt x="1523661" y="162751"/>
                </a:lnTo>
                <a:lnTo>
                  <a:pt x="1538551" y="187737"/>
                </a:lnTo>
                <a:lnTo>
                  <a:pt x="1165608" y="187778"/>
                </a:lnTo>
                <a:lnTo>
                  <a:pt x="1164777" y="188473"/>
                </a:lnTo>
                <a:lnTo>
                  <a:pt x="1163946" y="188612"/>
                </a:lnTo>
                <a:lnTo>
                  <a:pt x="1163115" y="189029"/>
                </a:lnTo>
                <a:lnTo>
                  <a:pt x="1163392" y="189168"/>
                </a:lnTo>
                <a:lnTo>
                  <a:pt x="1163531" y="189307"/>
                </a:lnTo>
                <a:lnTo>
                  <a:pt x="1538648" y="189307"/>
                </a:lnTo>
                <a:lnTo>
                  <a:pt x="1540812" y="224460"/>
                </a:lnTo>
                <a:lnTo>
                  <a:pt x="1541980" y="237282"/>
                </a:lnTo>
                <a:lnTo>
                  <a:pt x="1546627" y="251276"/>
                </a:lnTo>
                <a:lnTo>
                  <a:pt x="1547289" y="252959"/>
                </a:lnTo>
                <a:close/>
              </a:path>
              <a:path w="1558925" h="711200">
                <a:moveTo>
                  <a:pt x="1538648" y="189307"/>
                </a:moveTo>
                <a:lnTo>
                  <a:pt x="1163669" y="189307"/>
                </a:lnTo>
                <a:lnTo>
                  <a:pt x="1165054" y="188473"/>
                </a:lnTo>
                <a:lnTo>
                  <a:pt x="1165608" y="187778"/>
                </a:lnTo>
                <a:lnTo>
                  <a:pt x="1538554" y="187778"/>
                </a:lnTo>
                <a:lnTo>
                  <a:pt x="1538648" y="189307"/>
                </a:lnTo>
                <a:close/>
              </a:path>
              <a:path w="1558925" h="711200">
                <a:moveTo>
                  <a:pt x="110309" y="417664"/>
                </a:moveTo>
                <a:lnTo>
                  <a:pt x="70402" y="399373"/>
                </a:lnTo>
                <a:lnTo>
                  <a:pt x="37894" y="368343"/>
                </a:lnTo>
                <a:lnTo>
                  <a:pt x="9397" y="330891"/>
                </a:lnTo>
                <a:lnTo>
                  <a:pt x="0" y="303536"/>
                </a:lnTo>
                <a:lnTo>
                  <a:pt x="9300" y="295975"/>
                </a:lnTo>
                <a:lnTo>
                  <a:pt x="28088" y="290458"/>
                </a:lnTo>
                <a:lnTo>
                  <a:pt x="74649" y="283424"/>
                </a:lnTo>
                <a:lnTo>
                  <a:pt x="121560" y="280142"/>
                </a:lnTo>
                <a:lnTo>
                  <a:pt x="168601" y="277641"/>
                </a:lnTo>
                <a:lnTo>
                  <a:pt x="215552" y="272951"/>
                </a:lnTo>
                <a:lnTo>
                  <a:pt x="263296" y="266047"/>
                </a:lnTo>
                <a:lnTo>
                  <a:pt x="311247" y="259604"/>
                </a:lnTo>
                <a:lnTo>
                  <a:pt x="359278" y="254514"/>
                </a:lnTo>
                <a:lnTo>
                  <a:pt x="407262" y="251672"/>
                </a:lnTo>
                <a:lnTo>
                  <a:pt x="455073" y="251971"/>
                </a:lnTo>
                <a:lnTo>
                  <a:pt x="505069" y="252959"/>
                </a:lnTo>
                <a:lnTo>
                  <a:pt x="1547289" y="252959"/>
                </a:lnTo>
                <a:lnTo>
                  <a:pt x="1552430" y="266047"/>
                </a:lnTo>
                <a:lnTo>
                  <a:pt x="1557011" y="281010"/>
                </a:lnTo>
                <a:lnTo>
                  <a:pt x="1558663" y="303161"/>
                </a:lnTo>
                <a:lnTo>
                  <a:pt x="1553307" y="320036"/>
                </a:lnTo>
                <a:lnTo>
                  <a:pt x="1541980" y="333238"/>
                </a:lnTo>
                <a:lnTo>
                  <a:pt x="1525720" y="344369"/>
                </a:lnTo>
                <a:lnTo>
                  <a:pt x="1524770" y="344924"/>
                </a:lnTo>
                <a:lnTo>
                  <a:pt x="1163254" y="344924"/>
                </a:lnTo>
                <a:lnTo>
                  <a:pt x="1017602" y="356735"/>
                </a:lnTo>
                <a:lnTo>
                  <a:pt x="349529" y="401233"/>
                </a:lnTo>
                <a:lnTo>
                  <a:pt x="251689" y="409290"/>
                </a:lnTo>
                <a:lnTo>
                  <a:pt x="202814" y="413980"/>
                </a:lnTo>
                <a:lnTo>
                  <a:pt x="192270" y="414670"/>
                </a:lnTo>
                <a:lnTo>
                  <a:pt x="181700" y="414918"/>
                </a:lnTo>
                <a:lnTo>
                  <a:pt x="171234" y="415426"/>
                </a:lnTo>
                <a:lnTo>
                  <a:pt x="161002" y="416898"/>
                </a:lnTo>
                <a:lnTo>
                  <a:pt x="110309" y="417664"/>
                </a:lnTo>
                <a:close/>
              </a:path>
              <a:path w="1558925" h="711200">
                <a:moveTo>
                  <a:pt x="973904" y="711199"/>
                </a:moveTo>
                <a:lnTo>
                  <a:pt x="942603" y="667611"/>
                </a:lnTo>
                <a:lnTo>
                  <a:pt x="928396" y="628300"/>
                </a:lnTo>
                <a:lnTo>
                  <a:pt x="924817" y="586347"/>
                </a:lnTo>
                <a:lnTo>
                  <a:pt x="936661" y="544302"/>
                </a:lnTo>
                <a:lnTo>
                  <a:pt x="968729" y="504710"/>
                </a:lnTo>
                <a:lnTo>
                  <a:pt x="1040153" y="443123"/>
                </a:lnTo>
                <a:lnTo>
                  <a:pt x="1076728" y="413424"/>
                </a:lnTo>
                <a:lnTo>
                  <a:pt x="1114796" y="385496"/>
                </a:lnTo>
                <a:lnTo>
                  <a:pt x="1126826" y="377965"/>
                </a:lnTo>
                <a:lnTo>
                  <a:pt x="1139388" y="369952"/>
                </a:lnTo>
                <a:lnTo>
                  <a:pt x="1151769" y="359568"/>
                </a:lnTo>
                <a:lnTo>
                  <a:pt x="1163254" y="344924"/>
                </a:lnTo>
                <a:lnTo>
                  <a:pt x="1524770" y="344924"/>
                </a:lnTo>
                <a:lnTo>
                  <a:pt x="1458180" y="384228"/>
                </a:lnTo>
                <a:lnTo>
                  <a:pt x="1306413" y="476156"/>
                </a:lnTo>
                <a:lnTo>
                  <a:pt x="1263597" y="502748"/>
                </a:lnTo>
                <a:lnTo>
                  <a:pt x="1221026" y="529725"/>
                </a:lnTo>
                <a:lnTo>
                  <a:pt x="1178765" y="557181"/>
                </a:lnTo>
                <a:lnTo>
                  <a:pt x="1136873" y="585215"/>
                </a:lnTo>
                <a:lnTo>
                  <a:pt x="1095412" y="613921"/>
                </a:lnTo>
                <a:lnTo>
                  <a:pt x="1066268" y="633768"/>
                </a:lnTo>
                <a:lnTo>
                  <a:pt x="1037436" y="654110"/>
                </a:lnTo>
                <a:lnTo>
                  <a:pt x="1010524" y="676797"/>
                </a:lnTo>
                <a:lnTo>
                  <a:pt x="987143" y="703679"/>
                </a:lnTo>
                <a:lnTo>
                  <a:pt x="980335" y="710233"/>
                </a:lnTo>
                <a:lnTo>
                  <a:pt x="973904" y="711199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366581" y="3344246"/>
            <a:ext cx="4337050" cy="2984500"/>
          </a:xfrm>
          <a:custGeom>
            <a:avLst/>
            <a:gdLst/>
            <a:ahLst/>
            <a:cxnLst/>
            <a:rect l="l" t="t" r="r" b="b"/>
            <a:pathLst>
              <a:path w="4337050" h="2984500">
                <a:moveTo>
                  <a:pt x="2247194" y="393699"/>
                </a:moveTo>
                <a:lnTo>
                  <a:pt x="1860647" y="393699"/>
                </a:lnTo>
                <a:lnTo>
                  <a:pt x="1872244" y="368299"/>
                </a:lnTo>
                <a:lnTo>
                  <a:pt x="1877249" y="342899"/>
                </a:lnTo>
                <a:lnTo>
                  <a:pt x="1878310" y="317499"/>
                </a:lnTo>
                <a:lnTo>
                  <a:pt x="1878076" y="279399"/>
                </a:lnTo>
                <a:lnTo>
                  <a:pt x="1876984" y="228599"/>
                </a:lnTo>
                <a:lnTo>
                  <a:pt x="1878084" y="190499"/>
                </a:lnTo>
                <a:lnTo>
                  <a:pt x="1882470" y="152399"/>
                </a:lnTo>
                <a:lnTo>
                  <a:pt x="1891786" y="114299"/>
                </a:lnTo>
                <a:lnTo>
                  <a:pt x="1907673" y="76199"/>
                </a:lnTo>
                <a:lnTo>
                  <a:pt x="1931774" y="38099"/>
                </a:lnTo>
                <a:lnTo>
                  <a:pt x="1965733" y="12699"/>
                </a:lnTo>
                <a:lnTo>
                  <a:pt x="2011190" y="0"/>
                </a:lnTo>
                <a:lnTo>
                  <a:pt x="2069789" y="0"/>
                </a:lnTo>
                <a:lnTo>
                  <a:pt x="2197794" y="25399"/>
                </a:lnTo>
                <a:lnTo>
                  <a:pt x="2265823" y="76199"/>
                </a:lnTo>
                <a:lnTo>
                  <a:pt x="2292778" y="139699"/>
                </a:lnTo>
                <a:lnTo>
                  <a:pt x="2297562" y="165099"/>
                </a:lnTo>
                <a:lnTo>
                  <a:pt x="2262245" y="165099"/>
                </a:lnTo>
                <a:lnTo>
                  <a:pt x="2268189" y="203199"/>
                </a:lnTo>
                <a:lnTo>
                  <a:pt x="2273344" y="228599"/>
                </a:lnTo>
                <a:lnTo>
                  <a:pt x="2273823" y="253999"/>
                </a:lnTo>
                <a:lnTo>
                  <a:pt x="2269668" y="279399"/>
                </a:lnTo>
                <a:lnTo>
                  <a:pt x="2264921" y="292099"/>
                </a:lnTo>
                <a:lnTo>
                  <a:pt x="2259400" y="292099"/>
                </a:lnTo>
                <a:lnTo>
                  <a:pt x="2265874" y="304799"/>
                </a:lnTo>
                <a:lnTo>
                  <a:pt x="2278293" y="330199"/>
                </a:lnTo>
                <a:lnTo>
                  <a:pt x="2286148" y="355599"/>
                </a:lnTo>
                <a:lnTo>
                  <a:pt x="2278932" y="380999"/>
                </a:lnTo>
                <a:lnTo>
                  <a:pt x="2247272" y="380999"/>
                </a:lnTo>
                <a:lnTo>
                  <a:pt x="2247194" y="393699"/>
                </a:lnTo>
                <a:close/>
              </a:path>
              <a:path w="4337050" h="2984500">
                <a:moveTo>
                  <a:pt x="2267813" y="1130299"/>
                </a:moveTo>
                <a:lnTo>
                  <a:pt x="852498" y="1130299"/>
                </a:lnTo>
                <a:lnTo>
                  <a:pt x="889411" y="1117599"/>
                </a:lnTo>
                <a:lnTo>
                  <a:pt x="983061" y="1066799"/>
                </a:lnTo>
                <a:lnTo>
                  <a:pt x="1107812" y="1003299"/>
                </a:lnTo>
                <a:lnTo>
                  <a:pt x="1238029" y="939799"/>
                </a:lnTo>
                <a:lnTo>
                  <a:pt x="1270462" y="888999"/>
                </a:lnTo>
                <a:lnTo>
                  <a:pt x="1302633" y="850899"/>
                </a:lnTo>
                <a:lnTo>
                  <a:pt x="1334205" y="812799"/>
                </a:lnTo>
                <a:lnTo>
                  <a:pt x="1364841" y="761999"/>
                </a:lnTo>
                <a:lnTo>
                  <a:pt x="1394205" y="723899"/>
                </a:lnTo>
                <a:lnTo>
                  <a:pt x="1421961" y="685799"/>
                </a:lnTo>
                <a:lnTo>
                  <a:pt x="1447772" y="634999"/>
                </a:lnTo>
                <a:lnTo>
                  <a:pt x="1566940" y="495299"/>
                </a:lnTo>
                <a:lnTo>
                  <a:pt x="1690531" y="419099"/>
                </a:lnTo>
                <a:lnTo>
                  <a:pt x="1787473" y="393699"/>
                </a:lnTo>
                <a:lnTo>
                  <a:pt x="1826692" y="380999"/>
                </a:lnTo>
                <a:lnTo>
                  <a:pt x="1860647" y="393699"/>
                </a:lnTo>
                <a:lnTo>
                  <a:pt x="2247194" y="393699"/>
                </a:lnTo>
                <a:lnTo>
                  <a:pt x="2247117" y="406399"/>
                </a:lnTo>
                <a:lnTo>
                  <a:pt x="2242060" y="419099"/>
                </a:lnTo>
                <a:lnTo>
                  <a:pt x="2226946" y="419099"/>
                </a:lnTo>
                <a:lnTo>
                  <a:pt x="2229369" y="431799"/>
                </a:lnTo>
                <a:lnTo>
                  <a:pt x="2232581" y="444499"/>
                </a:lnTo>
                <a:lnTo>
                  <a:pt x="2230496" y="457199"/>
                </a:lnTo>
                <a:lnTo>
                  <a:pt x="2217030" y="469899"/>
                </a:lnTo>
                <a:lnTo>
                  <a:pt x="2220120" y="482599"/>
                </a:lnTo>
                <a:lnTo>
                  <a:pt x="2219659" y="507999"/>
                </a:lnTo>
                <a:lnTo>
                  <a:pt x="2092326" y="507999"/>
                </a:lnTo>
                <a:lnTo>
                  <a:pt x="2069569" y="520699"/>
                </a:lnTo>
                <a:lnTo>
                  <a:pt x="2038050" y="558799"/>
                </a:lnTo>
                <a:lnTo>
                  <a:pt x="2008954" y="584199"/>
                </a:lnTo>
                <a:lnTo>
                  <a:pt x="1993464" y="596899"/>
                </a:lnTo>
                <a:lnTo>
                  <a:pt x="1992173" y="609599"/>
                </a:lnTo>
                <a:lnTo>
                  <a:pt x="1990248" y="673099"/>
                </a:lnTo>
                <a:lnTo>
                  <a:pt x="1986404" y="711199"/>
                </a:lnTo>
                <a:lnTo>
                  <a:pt x="1978499" y="761999"/>
                </a:lnTo>
                <a:lnTo>
                  <a:pt x="1964929" y="812799"/>
                </a:lnTo>
                <a:lnTo>
                  <a:pt x="1944087" y="863599"/>
                </a:lnTo>
                <a:lnTo>
                  <a:pt x="1914369" y="914399"/>
                </a:lnTo>
                <a:lnTo>
                  <a:pt x="1874169" y="965199"/>
                </a:lnTo>
                <a:lnTo>
                  <a:pt x="1874916" y="977899"/>
                </a:lnTo>
                <a:lnTo>
                  <a:pt x="1891860" y="1015999"/>
                </a:lnTo>
                <a:lnTo>
                  <a:pt x="1947062" y="1066799"/>
                </a:lnTo>
                <a:lnTo>
                  <a:pt x="2062577" y="1092199"/>
                </a:lnTo>
                <a:lnTo>
                  <a:pt x="2234224" y="1092199"/>
                </a:lnTo>
                <a:lnTo>
                  <a:pt x="2267813" y="1130299"/>
                </a:lnTo>
                <a:close/>
              </a:path>
              <a:path w="4337050" h="2984500">
                <a:moveTo>
                  <a:pt x="2201057" y="520699"/>
                </a:moveTo>
                <a:lnTo>
                  <a:pt x="2149720" y="520699"/>
                </a:lnTo>
                <a:lnTo>
                  <a:pt x="2137921" y="507999"/>
                </a:lnTo>
                <a:lnTo>
                  <a:pt x="2219659" y="507999"/>
                </a:lnTo>
                <a:lnTo>
                  <a:pt x="2201057" y="520699"/>
                </a:lnTo>
                <a:close/>
              </a:path>
              <a:path w="4337050" h="2984500">
                <a:moveTo>
                  <a:pt x="2269015" y="1142999"/>
                </a:moveTo>
                <a:lnTo>
                  <a:pt x="991438" y="1142999"/>
                </a:lnTo>
                <a:lnTo>
                  <a:pt x="920259" y="1130299"/>
                </a:lnTo>
                <a:lnTo>
                  <a:pt x="2268414" y="1130299"/>
                </a:lnTo>
                <a:lnTo>
                  <a:pt x="2269015" y="1142999"/>
                </a:lnTo>
                <a:close/>
              </a:path>
              <a:path w="4337050" h="2984500">
                <a:moveTo>
                  <a:pt x="1260782" y="2031999"/>
                </a:moveTo>
                <a:lnTo>
                  <a:pt x="941443" y="2031999"/>
                </a:lnTo>
                <a:lnTo>
                  <a:pt x="960074" y="1676399"/>
                </a:lnTo>
                <a:lnTo>
                  <a:pt x="950918" y="1638299"/>
                </a:lnTo>
                <a:lnTo>
                  <a:pt x="936635" y="1549399"/>
                </a:lnTo>
                <a:lnTo>
                  <a:pt x="937002" y="1422399"/>
                </a:lnTo>
                <a:lnTo>
                  <a:pt x="971793" y="1308099"/>
                </a:lnTo>
                <a:lnTo>
                  <a:pt x="991118" y="1269999"/>
                </a:lnTo>
                <a:lnTo>
                  <a:pt x="1015289" y="1231899"/>
                </a:lnTo>
                <a:lnTo>
                  <a:pt x="1043629" y="1193799"/>
                </a:lnTo>
                <a:lnTo>
                  <a:pt x="1075463" y="1142999"/>
                </a:lnTo>
                <a:lnTo>
                  <a:pt x="2568605" y="1142999"/>
                </a:lnTo>
                <a:lnTo>
                  <a:pt x="2585562" y="1206499"/>
                </a:lnTo>
                <a:lnTo>
                  <a:pt x="1714008" y="1206499"/>
                </a:lnTo>
                <a:lnTo>
                  <a:pt x="1693959" y="1219199"/>
                </a:lnTo>
                <a:lnTo>
                  <a:pt x="1646698" y="1257299"/>
                </a:lnTo>
                <a:lnTo>
                  <a:pt x="1591548" y="1320799"/>
                </a:lnTo>
                <a:lnTo>
                  <a:pt x="1547836" y="1422399"/>
                </a:lnTo>
                <a:lnTo>
                  <a:pt x="1542690" y="1435099"/>
                </a:lnTo>
                <a:lnTo>
                  <a:pt x="1531684" y="1460499"/>
                </a:lnTo>
                <a:lnTo>
                  <a:pt x="1521468" y="1485899"/>
                </a:lnTo>
                <a:lnTo>
                  <a:pt x="1518688" y="1511299"/>
                </a:lnTo>
                <a:lnTo>
                  <a:pt x="1523752" y="1523999"/>
                </a:lnTo>
                <a:lnTo>
                  <a:pt x="1536052" y="1549399"/>
                </a:lnTo>
                <a:lnTo>
                  <a:pt x="1554161" y="1587499"/>
                </a:lnTo>
                <a:lnTo>
                  <a:pt x="1576651" y="1625599"/>
                </a:lnTo>
                <a:lnTo>
                  <a:pt x="1602095" y="1676399"/>
                </a:lnTo>
                <a:lnTo>
                  <a:pt x="1656138" y="1803399"/>
                </a:lnTo>
                <a:lnTo>
                  <a:pt x="1681882" y="1854199"/>
                </a:lnTo>
                <a:lnTo>
                  <a:pt x="1691078" y="1879599"/>
                </a:lnTo>
                <a:lnTo>
                  <a:pt x="1313452" y="1879599"/>
                </a:lnTo>
                <a:lnTo>
                  <a:pt x="1293005" y="1943099"/>
                </a:lnTo>
                <a:lnTo>
                  <a:pt x="1260782" y="2031999"/>
                </a:lnTo>
                <a:close/>
              </a:path>
              <a:path w="4337050" h="2984500">
                <a:moveTo>
                  <a:pt x="2216505" y="1269999"/>
                </a:moveTo>
                <a:lnTo>
                  <a:pt x="2202288" y="1269999"/>
                </a:lnTo>
                <a:lnTo>
                  <a:pt x="2186381" y="1257299"/>
                </a:lnTo>
                <a:lnTo>
                  <a:pt x="2162764" y="1244599"/>
                </a:lnTo>
                <a:lnTo>
                  <a:pt x="1828556" y="1244599"/>
                </a:lnTo>
                <a:lnTo>
                  <a:pt x="1780609" y="1231899"/>
                </a:lnTo>
                <a:lnTo>
                  <a:pt x="1747963" y="1219199"/>
                </a:lnTo>
                <a:lnTo>
                  <a:pt x="1714008" y="1206499"/>
                </a:lnTo>
                <a:lnTo>
                  <a:pt x="2585562" y="1206499"/>
                </a:lnTo>
                <a:lnTo>
                  <a:pt x="2592344" y="1231899"/>
                </a:lnTo>
                <a:lnTo>
                  <a:pt x="2238967" y="1231899"/>
                </a:lnTo>
                <a:lnTo>
                  <a:pt x="2228806" y="1257299"/>
                </a:lnTo>
                <a:lnTo>
                  <a:pt x="2216505" y="1269999"/>
                </a:lnTo>
                <a:close/>
              </a:path>
              <a:path w="4337050" h="2984500">
                <a:moveTo>
                  <a:pt x="3064799" y="2984499"/>
                </a:moveTo>
                <a:lnTo>
                  <a:pt x="2970797" y="2984499"/>
                </a:lnTo>
                <a:lnTo>
                  <a:pt x="2926975" y="2971799"/>
                </a:lnTo>
                <a:lnTo>
                  <a:pt x="2887316" y="2946399"/>
                </a:lnTo>
                <a:lnTo>
                  <a:pt x="2852758" y="2920999"/>
                </a:lnTo>
                <a:lnTo>
                  <a:pt x="2824244" y="2882899"/>
                </a:lnTo>
                <a:lnTo>
                  <a:pt x="2802712" y="2844799"/>
                </a:lnTo>
                <a:lnTo>
                  <a:pt x="2789104" y="2793999"/>
                </a:lnTo>
                <a:lnTo>
                  <a:pt x="2784359" y="2755899"/>
                </a:lnTo>
                <a:lnTo>
                  <a:pt x="2788787" y="2705099"/>
                </a:lnTo>
                <a:lnTo>
                  <a:pt x="2801525" y="2666999"/>
                </a:lnTo>
                <a:lnTo>
                  <a:pt x="2821756" y="2628899"/>
                </a:lnTo>
                <a:lnTo>
                  <a:pt x="2848664" y="2590799"/>
                </a:lnTo>
                <a:lnTo>
                  <a:pt x="2750404" y="2197099"/>
                </a:lnTo>
                <a:lnTo>
                  <a:pt x="2498892" y="1231899"/>
                </a:lnTo>
                <a:lnTo>
                  <a:pt x="2592344" y="1231899"/>
                </a:lnTo>
                <a:lnTo>
                  <a:pt x="2639822" y="1409699"/>
                </a:lnTo>
                <a:lnTo>
                  <a:pt x="4336999" y="1409699"/>
                </a:lnTo>
                <a:lnTo>
                  <a:pt x="4313467" y="1498599"/>
                </a:lnTo>
                <a:lnTo>
                  <a:pt x="2663861" y="1498599"/>
                </a:lnTo>
                <a:lnTo>
                  <a:pt x="2731772" y="1765299"/>
                </a:lnTo>
                <a:lnTo>
                  <a:pt x="4242870" y="1765299"/>
                </a:lnTo>
                <a:lnTo>
                  <a:pt x="4232785" y="1803399"/>
                </a:lnTo>
                <a:lnTo>
                  <a:pt x="3850203" y="1803399"/>
                </a:lnTo>
                <a:lnTo>
                  <a:pt x="3473686" y="1816099"/>
                </a:lnTo>
                <a:lnTo>
                  <a:pt x="2747097" y="1816099"/>
                </a:lnTo>
                <a:lnTo>
                  <a:pt x="2829132" y="2133599"/>
                </a:lnTo>
                <a:lnTo>
                  <a:pt x="4145379" y="2133599"/>
                </a:lnTo>
                <a:lnTo>
                  <a:pt x="4121847" y="2222499"/>
                </a:lnTo>
                <a:lnTo>
                  <a:pt x="2851668" y="2222499"/>
                </a:lnTo>
                <a:lnTo>
                  <a:pt x="2924387" y="2514599"/>
                </a:lnTo>
                <a:lnTo>
                  <a:pt x="3783193" y="2514599"/>
                </a:lnTo>
                <a:lnTo>
                  <a:pt x="3830237" y="2527299"/>
                </a:lnTo>
                <a:lnTo>
                  <a:pt x="3874058" y="2539999"/>
                </a:lnTo>
                <a:lnTo>
                  <a:pt x="3913718" y="2552699"/>
                </a:lnTo>
                <a:lnTo>
                  <a:pt x="3948275" y="2590799"/>
                </a:lnTo>
                <a:lnTo>
                  <a:pt x="3962532" y="2603499"/>
                </a:lnTo>
                <a:lnTo>
                  <a:pt x="3017540" y="2603499"/>
                </a:lnTo>
                <a:lnTo>
                  <a:pt x="2972286" y="2616199"/>
                </a:lnTo>
                <a:lnTo>
                  <a:pt x="2932946" y="2641599"/>
                </a:lnTo>
                <a:lnTo>
                  <a:pt x="2901899" y="2666999"/>
                </a:lnTo>
                <a:lnTo>
                  <a:pt x="2881526" y="2705099"/>
                </a:lnTo>
                <a:lnTo>
                  <a:pt x="2874206" y="2755899"/>
                </a:lnTo>
                <a:lnTo>
                  <a:pt x="2881526" y="2793999"/>
                </a:lnTo>
                <a:lnTo>
                  <a:pt x="2901899" y="2832099"/>
                </a:lnTo>
                <a:lnTo>
                  <a:pt x="2932946" y="2870199"/>
                </a:lnTo>
                <a:lnTo>
                  <a:pt x="2972286" y="2882899"/>
                </a:lnTo>
                <a:lnTo>
                  <a:pt x="3017540" y="2895599"/>
                </a:lnTo>
                <a:lnTo>
                  <a:pt x="3201843" y="2895599"/>
                </a:lnTo>
                <a:lnTo>
                  <a:pt x="3182811" y="2920999"/>
                </a:lnTo>
                <a:lnTo>
                  <a:pt x="3148234" y="2946399"/>
                </a:lnTo>
                <a:lnTo>
                  <a:pt x="3108580" y="2971799"/>
                </a:lnTo>
                <a:lnTo>
                  <a:pt x="3064799" y="2984499"/>
                </a:lnTo>
                <a:close/>
              </a:path>
              <a:path w="4337050" h="2984500">
                <a:moveTo>
                  <a:pt x="2059606" y="1257299"/>
                </a:moveTo>
                <a:lnTo>
                  <a:pt x="1947602" y="1257299"/>
                </a:lnTo>
                <a:lnTo>
                  <a:pt x="1886116" y="1244599"/>
                </a:lnTo>
                <a:lnTo>
                  <a:pt x="2098749" y="1244599"/>
                </a:lnTo>
                <a:lnTo>
                  <a:pt x="2059606" y="1257299"/>
                </a:lnTo>
                <a:close/>
              </a:path>
              <a:path w="4337050" h="2984500">
                <a:moveTo>
                  <a:pt x="4242870" y="1765299"/>
                </a:moveTo>
                <a:lnTo>
                  <a:pt x="2731772" y="1765299"/>
                </a:lnTo>
                <a:lnTo>
                  <a:pt x="3000111" y="1752599"/>
                </a:lnTo>
                <a:lnTo>
                  <a:pt x="2932801" y="1498599"/>
                </a:lnTo>
                <a:lnTo>
                  <a:pt x="2994702" y="1498599"/>
                </a:lnTo>
                <a:lnTo>
                  <a:pt x="3061712" y="1752599"/>
                </a:lnTo>
                <a:lnTo>
                  <a:pt x="4246232" y="1752599"/>
                </a:lnTo>
                <a:lnTo>
                  <a:pt x="4242870" y="1765299"/>
                </a:lnTo>
                <a:close/>
              </a:path>
              <a:path w="4337050" h="2984500">
                <a:moveTo>
                  <a:pt x="3473686" y="1752599"/>
                </a:moveTo>
                <a:lnTo>
                  <a:pt x="3413588" y="1752599"/>
                </a:lnTo>
                <a:lnTo>
                  <a:pt x="3413588" y="1498599"/>
                </a:lnTo>
                <a:lnTo>
                  <a:pt x="3473686" y="1498599"/>
                </a:lnTo>
                <a:lnTo>
                  <a:pt x="3473686" y="1752599"/>
                </a:lnTo>
                <a:close/>
              </a:path>
              <a:path w="4337050" h="2984500">
                <a:moveTo>
                  <a:pt x="4246232" y="1752599"/>
                </a:moveTo>
                <a:lnTo>
                  <a:pt x="3866128" y="1752599"/>
                </a:lnTo>
                <a:lnTo>
                  <a:pt x="3930734" y="1498599"/>
                </a:lnTo>
                <a:lnTo>
                  <a:pt x="3993236" y="1498599"/>
                </a:lnTo>
                <a:lnTo>
                  <a:pt x="3928631" y="1739899"/>
                </a:lnTo>
                <a:lnTo>
                  <a:pt x="4249593" y="1739899"/>
                </a:lnTo>
                <a:lnTo>
                  <a:pt x="4246232" y="1752599"/>
                </a:lnTo>
                <a:close/>
              </a:path>
              <a:path w="4337050" h="2984500">
                <a:moveTo>
                  <a:pt x="4249593" y="1739899"/>
                </a:moveTo>
                <a:lnTo>
                  <a:pt x="4156103" y="1739899"/>
                </a:lnTo>
                <a:lnTo>
                  <a:pt x="4220408" y="1498599"/>
                </a:lnTo>
                <a:lnTo>
                  <a:pt x="4313467" y="1498599"/>
                </a:lnTo>
                <a:lnTo>
                  <a:pt x="4249593" y="1739899"/>
                </a:lnTo>
                <a:close/>
              </a:path>
              <a:path w="4337050" h="2984500">
                <a:moveTo>
                  <a:pt x="52103" y="2324099"/>
                </a:moveTo>
                <a:lnTo>
                  <a:pt x="22032" y="2298699"/>
                </a:lnTo>
                <a:lnTo>
                  <a:pt x="2361" y="2235199"/>
                </a:lnTo>
                <a:lnTo>
                  <a:pt x="0" y="2197099"/>
                </a:lnTo>
                <a:lnTo>
                  <a:pt x="4527" y="2146299"/>
                </a:lnTo>
                <a:lnTo>
                  <a:pt x="17373" y="2108199"/>
                </a:lnTo>
                <a:lnTo>
                  <a:pt x="39968" y="2057399"/>
                </a:lnTo>
                <a:lnTo>
                  <a:pt x="70417" y="2019299"/>
                </a:lnTo>
                <a:lnTo>
                  <a:pt x="99790" y="1968499"/>
                </a:lnTo>
                <a:lnTo>
                  <a:pt x="128279" y="1917699"/>
                </a:lnTo>
                <a:lnTo>
                  <a:pt x="156079" y="1879599"/>
                </a:lnTo>
                <a:lnTo>
                  <a:pt x="183382" y="1841499"/>
                </a:lnTo>
                <a:lnTo>
                  <a:pt x="210380" y="1816099"/>
                </a:lnTo>
                <a:lnTo>
                  <a:pt x="237268" y="1803399"/>
                </a:lnTo>
                <a:lnTo>
                  <a:pt x="264236" y="1803399"/>
                </a:lnTo>
                <a:lnTo>
                  <a:pt x="291480" y="1816099"/>
                </a:lnTo>
                <a:lnTo>
                  <a:pt x="340328" y="1841499"/>
                </a:lnTo>
                <a:lnTo>
                  <a:pt x="367654" y="1854199"/>
                </a:lnTo>
                <a:lnTo>
                  <a:pt x="380557" y="1866899"/>
                </a:lnTo>
                <a:lnTo>
                  <a:pt x="386135" y="1892299"/>
                </a:lnTo>
                <a:lnTo>
                  <a:pt x="460520" y="1892299"/>
                </a:lnTo>
                <a:lnTo>
                  <a:pt x="630772" y="1917699"/>
                </a:lnTo>
                <a:lnTo>
                  <a:pt x="817533" y="1968499"/>
                </a:lnTo>
                <a:lnTo>
                  <a:pt x="941443" y="2031999"/>
                </a:lnTo>
                <a:lnTo>
                  <a:pt x="1260782" y="2031999"/>
                </a:lnTo>
                <a:lnTo>
                  <a:pt x="1237766" y="2095499"/>
                </a:lnTo>
                <a:lnTo>
                  <a:pt x="317623" y="2095499"/>
                </a:lnTo>
                <a:lnTo>
                  <a:pt x="286461" y="2120899"/>
                </a:lnTo>
                <a:lnTo>
                  <a:pt x="214817" y="2158999"/>
                </a:lnTo>
                <a:lnTo>
                  <a:pt x="135454" y="2209799"/>
                </a:lnTo>
                <a:lnTo>
                  <a:pt x="81136" y="2285999"/>
                </a:lnTo>
                <a:lnTo>
                  <a:pt x="67464" y="2311399"/>
                </a:lnTo>
                <a:lnTo>
                  <a:pt x="52103" y="2324099"/>
                </a:lnTo>
                <a:close/>
              </a:path>
              <a:path w="4337050" h="2984500">
                <a:moveTo>
                  <a:pt x="3826464" y="2133599"/>
                </a:moveTo>
                <a:lnTo>
                  <a:pt x="3764262" y="2133599"/>
                </a:lnTo>
                <a:lnTo>
                  <a:pt x="3850203" y="1803399"/>
                </a:lnTo>
                <a:lnTo>
                  <a:pt x="3913005" y="1803399"/>
                </a:lnTo>
                <a:lnTo>
                  <a:pt x="3826464" y="2133599"/>
                </a:lnTo>
                <a:close/>
              </a:path>
              <a:path w="4337050" h="2984500">
                <a:moveTo>
                  <a:pt x="4145379" y="2133599"/>
                </a:moveTo>
                <a:lnTo>
                  <a:pt x="4052433" y="2133599"/>
                </a:lnTo>
                <a:lnTo>
                  <a:pt x="4140477" y="1803399"/>
                </a:lnTo>
                <a:lnTo>
                  <a:pt x="4232785" y="1803399"/>
                </a:lnTo>
                <a:lnTo>
                  <a:pt x="4145379" y="2133599"/>
                </a:lnTo>
                <a:close/>
              </a:path>
              <a:path w="4337050" h="2984500">
                <a:moveTo>
                  <a:pt x="3160574" y="2133599"/>
                </a:moveTo>
                <a:lnTo>
                  <a:pt x="3098672" y="2133599"/>
                </a:lnTo>
                <a:lnTo>
                  <a:pt x="3015436" y="1816099"/>
                </a:lnTo>
                <a:lnTo>
                  <a:pt x="3077338" y="1816099"/>
                </a:lnTo>
                <a:lnTo>
                  <a:pt x="3160574" y="2133599"/>
                </a:lnTo>
                <a:close/>
              </a:path>
              <a:path w="4337050" h="2984500">
                <a:moveTo>
                  <a:pt x="3473686" y="2133599"/>
                </a:moveTo>
                <a:lnTo>
                  <a:pt x="3413588" y="2133599"/>
                </a:lnTo>
                <a:lnTo>
                  <a:pt x="3413588" y="1816099"/>
                </a:lnTo>
                <a:lnTo>
                  <a:pt x="3473686" y="1816099"/>
                </a:lnTo>
                <a:lnTo>
                  <a:pt x="3473686" y="2133599"/>
                </a:lnTo>
                <a:close/>
              </a:path>
              <a:path w="4337050" h="2984500">
                <a:moveTo>
                  <a:pt x="1278483" y="2984499"/>
                </a:moveTo>
                <a:lnTo>
                  <a:pt x="1143975" y="2984499"/>
                </a:lnTo>
                <a:lnTo>
                  <a:pt x="1142610" y="2959099"/>
                </a:lnTo>
                <a:lnTo>
                  <a:pt x="1139899" y="2933699"/>
                </a:lnTo>
                <a:lnTo>
                  <a:pt x="1137920" y="2882899"/>
                </a:lnTo>
                <a:lnTo>
                  <a:pt x="1138746" y="2832099"/>
                </a:lnTo>
                <a:lnTo>
                  <a:pt x="1144457" y="2781299"/>
                </a:lnTo>
                <a:lnTo>
                  <a:pt x="1157126" y="2717799"/>
                </a:lnTo>
                <a:lnTo>
                  <a:pt x="1178832" y="2666999"/>
                </a:lnTo>
                <a:lnTo>
                  <a:pt x="1194566" y="2628899"/>
                </a:lnTo>
                <a:lnTo>
                  <a:pt x="1210477" y="2590799"/>
                </a:lnTo>
                <a:lnTo>
                  <a:pt x="1226728" y="2539999"/>
                </a:lnTo>
                <a:lnTo>
                  <a:pt x="1243482" y="2501899"/>
                </a:lnTo>
                <a:lnTo>
                  <a:pt x="1260905" y="2451099"/>
                </a:lnTo>
                <a:lnTo>
                  <a:pt x="1279159" y="2400299"/>
                </a:lnTo>
                <a:lnTo>
                  <a:pt x="1298408" y="2349499"/>
                </a:lnTo>
                <a:lnTo>
                  <a:pt x="1318817" y="2298699"/>
                </a:lnTo>
                <a:lnTo>
                  <a:pt x="1340548" y="2260599"/>
                </a:lnTo>
                <a:lnTo>
                  <a:pt x="1363767" y="2209799"/>
                </a:lnTo>
                <a:lnTo>
                  <a:pt x="1388635" y="2171699"/>
                </a:lnTo>
                <a:lnTo>
                  <a:pt x="1415319" y="2133599"/>
                </a:lnTo>
                <a:lnTo>
                  <a:pt x="1404304" y="2095499"/>
                </a:lnTo>
                <a:lnTo>
                  <a:pt x="1377457" y="2006599"/>
                </a:lnTo>
                <a:lnTo>
                  <a:pt x="1344074" y="1917699"/>
                </a:lnTo>
                <a:lnTo>
                  <a:pt x="1313452" y="1879599"/>
                </a:lnTo>
                <a:lnTo>
                  <a:pt x="1691078" y="1879599"/>
                </a:lnTo>
                <a:lnTo>
                  <a:pt x="1704873" y="1917699"/>
                </a:lnTo>
                <a:lnTo>
                  <a:pt x="1723682" y="1968499"/>
                </a:lnTo>
                <a:lnTo>
                  <a:pt x="1736883" y="2019299"/>
                </a:lnTo>
                <a:lnTo>
                  <a:pt x="1743048" y="2057399"/>
                </a:lnTo>
                <a:lnTo>
                  <a:pt x="1740752" y="2095499"/>
                </a:lnTo>
                <a:lnTo>
                  <a:pt x="1731154" y="2120899"/>
                </a:lnTo>
                <a:lnTo>
                  <a:pt x="1715202" y="2146299"/>
                </a:lnTo>
                <a:lnTo>
                  <a:pt x="1693942" y="2184399"/>
                </a:lnTo>
                <a:lnTo>
                  <a:pt x="1668424" y="2222499"/>
                </a:lnTo>
                <a:lnTo>
                  <a:pt x="1639697" y="2260599"/>
                </a:lnTo>
                <a:lnTo>
                  <a:pt x="1608809" y="2311399"/>
                </a:lnTo>
                <a:lnTo>
                  <a:pt x="1544745" y="2412999"/>
                </a:lnTo>
                <a:lnTo>
                  <a:pt x="1513666" y="2451099"/>
                </a:lnTo>
                <a:lnTo>
                  <a:pt x="1484621" y="2501899"/>
                </a:lnTo>
                <a:lnTo>
                  <a:pt x="1458659" y="2552699"/>
                </a:lnTo>
                <a:lnTo>
                  <a:pt x="1436827" y="2603499"/>
                </a:lnTo>
                <a:lnTo>
                  <a:pt x="1420175" y="2654299"/>
                </a:lnTo>
                <a:lnTo>
                  <a:pt x="1409751" y="2692399"/>
                </a:lnTo>
                <a:lnTo>
                  <a:pt x="1406605" y="2730499"/>
                </a:lnTo>
                <a:lnTo>
                  <a:pt x="1401590" y="2743199"/>
                </a:lnTo>
                <a:lnTo>
                  <a:pt x="1391054" y="2781299"/>
                </a:lnTo>
                <a:lnTo>
                  <a:pt x="1381758" y="2806699"/>
                </a:lnTo>
                <a:lnTo>
                  <a:pt x="1380462" y="2832099"/>
                </a:lnTo>
                <a:lnTo>
                  <a:pt x="1400148" y="2844799"/>
                </a:lnTo>
                <a:lnTo>
                  <a:pt x="1444484" y="2870199"/>
                </a:lnTo>
                <a:lnTo>
                  <a:pt x="1503286" y="2882899"/>
                </a:lnTo>
                <a:lnTo>
                  <a:pt x="1566373" y="2895599"/>
                </a:lnTo>
                <a:lnTo>
                  <a:pt x="1623560" y="2895599"/>
                </a:lnTo>
                <a:lnTo>
                  <a:pt x="1653994" y="2908299"/>
                </a:lnTo>
                <a:lnTo>
                  <a:pt x="1672127" y="2920999"/>
                </a:lnTo>
                <a:lnTo>
                  <a:pt x="1676773" y="2933699"/>
                </a:lnTo>
                <a:lnTo>
                  <a:pt x="1666743" y="2959099"/>
                </a:lnTo>
                <a:lnTo>
                  <a:pt x="1640849" y="2971799"/>
                </a:lnTo>
                <a:lnTo>
                  <a:pt x="1339955" y="2971799"/>
                </a:lnTo>
                <a:lnTo>
                  <a:pt x="1278483" y="2984499"/>
                </a:lnTo>
                <a:close/>
              </a:path>
              <a:path w="4337050" h="2984500">
                <a:moveTo>
                  <a:pt x="1059537" y="2311399"/>
                </a:moveTo>
                <a:lnTo>
                  <a:pt x="1027093" y="2311399"/>
                </a:lnTo>
                <a:lnTo>
                  <a:pt x="988911" y="2298699"/>
                </a:lnTo>
                <a:lnTo>
                  <a:pt x="945819" y="2285999"/>
                </a:lnTo>
                <a:lnTo>
                  <a:pt x="898647" y="2273299"/>
                </a:lnTo>
                <a:lnTo>
                  <a:pt x="848223" y="2260599"/>
                </a:lnTo>
                <a:lnTo>
                  <a:pt x="795378" y="2235199"/>
                </a:lnTo>
                <a:lnTo>
                  <a:pt x="740940" y="2222499"/>
                </a:lnTo>
                <a:lnTo>
                  <a:pt x="630603" y="2171699"/>
                </a:lnTo>
                <a:lnTo>
                  <a:pt x="523846" y="2146299"/>
                </a:lnTo>
                <a:lnTo>
                  <a:pt x="473883" y="2133599"/>
                </a:lnTo>
                <a:lnTo>
                  <a:pt x="427302" y="2120899"/>
                </a:lnTo>
                <a:lnTo>
                  <a:pt x="384933" y="2120899"/>
                </a:lnTo>
                <a:lnTo>
                  <a:pt x="317623" y="2095499"/>
                </a:lnTo>
                <a:lnTo>
                  <a:pt x="1237766" y="2095499"/>
                </a:lnTo>
                <a:lnTo>
                  <a:pt x="1156891" y="2247899"/>
                </a:lnTo>
                <a:lnTo>
                  <a:pt x="1059537" y="2311399"/>
                </a:lnTo>
                <a:close/>
              </a:path>
              <a:path w="4337050" h="2984500">
                <a:moveTo>
                  <a:pt x="3201843" y="2895599"/>
                </a:moveTo>
                <a:lnTo>
                  <a:pt x="3017540" y="2895599"/>
                </a:lnTo>
                <a:lnTo>
                  <a:pt x="3062794" y="2882899"/>
                </a:lnTo>
                <a:lnTo>
                  <a:pt x="3102134" y="2870199"/>
                </a:lnTo>
                <a:lnTo>
                  <a:pt x="3133181" y="2832099"/>
                </a:lnTo>
                <a:lnTo>
                  <a:pt x="3153554" y="2793999"/>
                </a:lnTo>
                <a:lnTo>
                  <a:pt x="3160874" y="2755899"/>
                </a:lnTo>
                <a:lnTo>
                  <a:pt x="3153554" y="2705099"/>
                </a:lnTo>
                <a:lnTo>
                  <a:pt x="3133181" y="2666999"/>
                </a:lnTo>
                <a:lnTo>
                  <a:pt x="3102134" y="2641599"/>
                </a:lnTo>
                <a:lnTo>
                  <a:pt x="3062794" y="2616199"/>
                </a:lnTo>
                <a:lnTo>
                  <a:pt x="3017540" y="2603499"/>
                </a:lnTo>
                <a:lnTo>
                  <a:pt x="3202042" y="2603499"/>
                </a:lnTo>
                <a:lnTo>
                  <a:pt x="3222800" y="2641599"/>
                </a:lnTo>
                <a:lnTo>
                  <a:pt x="3238289" y="2679699"/>
                </a:lnTo>
                <a:lnTo>
                  <a:pt x="3247975" y="2717799"/>
                </a:lnTo>
                <a:lnTo>
                  <a:pt x="3251323" y="2755899"/>
                </a:lnTo>
                <a:lnTo>
                  <a:pt x="3246565" y="2793999"/>
                </a:lnTo>
                <a:lnTo>
                  <a:pt x="3232927" y="2844799"/>
                </a:lnTo>
                <a:lnTo>
                  <a:pt x="3211359" y="2882899"/>
                </a:lnTo>
                <a:lnTo>
                  <a:pt x="3201843" y="2895599"/>
                </a:lnTo>
                <a:close/>
              </a:path>
              <a:path w="4337050" h="2984500">
                <a:moveTo>
                  <a:pt x="3830237" y="2984499"/>
                </a:moveTo>
                <a:lnTo>
                  <a:pt x="3736149" y="2984499"/>
                </a:lnTo>
                <a:lnTo>
                  <a:pt x="3692327" y="2971799"/>
                </a:lnTo>
                <a:lnTo>
                  <a:pt x="3652667" y="2946399"/>
                </a:lnTo>
                <a:lnTo>
                  <a:pt x="3618110" y="2920999"/>
                </a:lnTo>
                <a:lnTo>
                  <a:pt x="3589596" y="2882899"/>
                </a:lnTo>
                <a:lnTo>
                  <a:pt x="3568064" y="2844799"/>
                </a:lnTo>
                <a:lnTo>
                  <a:pt x="3554456" y="2793999"/>
                </a:lnTo>
                <a:lnTo>
                  <a:pt x="3549711" y="2755899"/>
                </a:lnTo>
                <a:lnTo>
                  <a:pt x="3553058" y="2717799"/>
                </a:lnTo>
                <a:lnTo>
                  <a:pt x="3562745" y="2679699"/>
                </a:lnTo>
                <a:lnTo>
                  <a:pt x="3578234" y="2641599"/>
                </a:lnTo>
                <a:lnTo>
                  <a:pt x="3598992" y="2603499"/>
                </a:lnTo>
                <a:lnTo>
                  <a:pt x="3782592" y="2603499"/>
                </a:lnTo>
                <a:lnTo>
                  <a:pt x="3737338" y="2616199"/>
                </a:lnTo>
                <a:lnTo>
                  <a:pt x="3697998" y="2641599"/>
                </a:lnTo>
                <a:lnTo>
                  <a:pt x="3666951" y="2666999"/>
                </a:lnTo>
                <a:lnTo>
                  <a:pt x="3646577" y="2705099"/>
                </a:lnTo>
                <a:lnTo>
                  <a:pt x="3639257" y="2755899"/>
                </a:lnTo>
                <a:lnTo>
                  <a:pt x="3646577" y="2793999"/>
                </a:lnTo>
                <a:lnTo>
                  <a:pt x="3666951" y="2832099"/>
                </a:lnTo>
                <a:lnTo>
                  <a:pt x="3697998" y="2870199"/>
                </a:lnTo>
                <a:lnTo>
                  <a:pt x="3737338" y="2882899"/>
                </a:lnTo>
                <a:lnTo>
                  <a:pt x="3782592" y="2895599"/>
                </a:lnTo>
                <a:lnTo>
                  <a:pt x="3967285" y="2895599"/>
                </a:lnTo>
                <a:lnTo>
                  <a:pt x="3948275" y="2920999"/>
                </a:lnTo>
                <a:lnTo>
                  <a:pt x="3913718" y="2946399"/>
                </a:lnTo>
                <a:lnTo>
                  <a:pt x="3874058" y="2971799"/>
                </a:lnTo>
                <a:lnTo>
                  <a:pt x="3830237" y="2984499"/>
                </a:lnTo>
                <a:close/>
              </a:path>
              <a:path w="4337050" h="2984500">
                <a:moveTo>
                  <a:pt x="3967285" y="2895599"/>
                </a:moveTo>
                <a:lnTo>
                  <a:pt x="3782592" y="2895599"/>
                </a:lnTo>
                <a:lnTo>
                  <a:pt x="3827846" y="2882899"/>
                </a:lnTo>
                <a:lnTo>
                  <a:pt x="3867186" y="2870199"/>
                </a:lnTo>
                <a:lnTo>
                  <a:pt x="3898233" y="2832099"/>
                </a:lnTo>
                <a:lnTo>
                  <a:pt x="3918606" y="2793999"/>
                </a:lnTo>
                <a:lnTo>
                  <a:pt x="3925926" y="2755899"/>
                </a:lnTo>
                <a:lnTo>
                  <a:pt x="3918606" y="2705099"/>
                </a:lnTo>
                <a:lnTo>
                  <a:pt x="3898233" y="2666999"/>
                </a:lnTo>
                <a:lnTo>
                  <a:pt x="3867186" y="2641599"/>
                </a:lnTo>
                <a:lnTo>
                  <a:pt x="3827846" y="2616199"/>
                </a:lnTo>
                <a:lnTo>
                  <a:pt x="3782592" y="2603499"/>
                </a:lnTo>
                <a:lnTo>
                  <a:pt x="3962532" y="2603499"/>
                </a:lnTo>
                <a:lnTo>
                  <a:pt x="3976790" y="2616199"/>
                </a:lnTo>
                <a:lnTo>
                  <a:pt x="3998321" y="2666999"/>
                </a:lnTo>
                <a:lnTo>
                  <a:pt x="4011930" y="2705099"/>
                </a:lnTo>
                <a:lnTo>
                  <a:pt x="4016675" y="2755899"/>
                </a:lnTo>
                <a:lnTo>
                  <a:pt x="4011930" y="2793999"/>
                </a:lnTo>
                <a:lnTo>
                  <a:pt x="3998321" y="2844799"/>
                </a:lnTo>
                <a:lnTo>
                  <a:pt x="3976790" y="2882899"/>
                </a:lnTo>
                <a:lnTo>
                  <a:pt x="3967285" y="2895599"/>
                </a:lnTo>
                <a:close/>
              </a:path>
              <a:path w="4337050" h="2984500">
                <a:moveTo>
                  <a:pt x="1597903" y="2984499"/>
                </a:moveTo>
                <a:lnTo>
                  <a:pt x="1536718" y="2971799"/>
                </a:lnTo>
                <a:lnTo>
                  <a:pt x="1640849" y="2971799"/>
                </a:lnTo>
                <a:lnTo>
                  <a:pt x="1597903" y="2984499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4288" y="2992498"/>
            <a:ext cx="2254609" cy="30960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40979" y="6513064"/>
            <a:ext cx="254508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5">
                <a:solidFill>
                  <a:srgbClr val="243761"/>
                </a:solidFill>
                <a:latin typeface="Calibri"/>
                <a:cs typeface="Calibri"/>
              </a:rPr>
              <a:t>D</a:t>
            </a:r>
            <a:r>
              <a:rPr dirty="0" sz="4000" spc="-355">
                <a:solidFill>
                  <a:srgbClr val="243761"/>
                </a:solidFill>
                <a:latin typeface="Calibri"/>
                <a:cs typeface="Calibri"/>
              </a:rPr>
              <a:t>a</a:t>
            </a:r>
            <a:r>
              <a:rPr dirty="0" sz="4000" spc="-270">
                <a:solidFill>
                  <a:srgbClr val="243761"/>
                </a:solidFill>
                <a:latin typeface="Calibri"/>
                <a:cs typeface="Calibri"/>
              </a:rPr>
              <a:t>t</a:t>
            </a:r>
            <a:r>
              <a:rPr dirty="0" sz="4000" spc="-350">
                <a:solidFill>
                  <a:srgbClr val="243761"/>
                </a:solidFill>
                <a:latin typeface="Calibri"/>
                <a:cs typeface="Calibri"/>
              </a:rPr>
              <a:t>a</a:t>
            </a:r>
            <a:r>
              <a:rPr dirty="0" sz="4000" spc="-229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000" spc="-215">
                <a:solidFill>
                  <a:srgbClr val="243761"/>
                </a:solidFill>
                <a:latin typeface="Calibri"/>
                <a:cs typeface="Calibri"/>
              </a:rPr>
              <a:t>C</a:t>
            </a:r>
            <a:r>
              <a:rPr dirty="0" sz="4000" spc="-370">
                <a:solidFill>
                  <a:srgbClr val="243761"/>
                </a:solidFill>
                <a:latin typeface="Calibri"/>
                <a:cs typeface="Calibri"/>
              </a:rPr>
              <a:t>u</a:t>
            </a:r>
            <a:r>
              <a:rPr dirty="0" sz="4000" spc="-120">
                <a:solidFill>
                  <a:srgbClr val="243761"/>
                </a:solidFill>
                <a:latin typeface="Calibri"/>
                <a:cs typeface="Calibri"/>
              </a:rPr>
              <a:t>s</a:t>
            </a:r>
            <a:r>
              <a:rPr dirty="0" sz="4000" spc="-270">
                <a:solidFill>
                  <a:srgbClr val="243761"/>
                </a:solidFill>
                <a:latin typeface="Calibri"/>
                <a:cs typeface="Calibri"/>
              </a:rPr>
              <a:t>t</a:t>
            </a:r>
            <a:r>
              <a:rPr dirty="0" sz="4000" spc="-515">
                <a:solidFill>
                  <a:srgbClr val="243761"/>
                </a:solidFill>
                <a:latin typeface="Calibri"/>
                <a:cs typeface="Calibri"/>
              </a:rPr>
              <a:t>o</a:t>
            </a:r>
            <a:r>
              <a:rPr dirty="0" sz="4000" spc="-725">
                <a:solidFill>
                  <a:srgbClr val="243761"/>
                </a:solidFill>
                <a:latin typeface="Calibri"/>
                <a:cs typeface="Calibri"/>
              </a:rPr>
              <a:t>m</a:t>
            </a:r>
            <a:r>
              <a:rPr dirty="0" sz="4000" spc="-480">
                <a:solidFill>
                  <a:srgbClr val="243761"/>
                </a:solidFill>
                <a:latin typeface="Calibri"/>
                <a:cs typeface="Calibri"/>
              </a:rPr>
              <a:t>e</a:t>
            </a:r>
            <a:r>
              <a:rPr dirty="0" sz="4000" spc="-250">
                <a:solidFill>
                  <a:srgbClr val="243761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937938" y="6456793"/>
            <a:ext cx="2925445" cy="6845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300" spc="-990">
                <a:solidFill>
                  <a:srgbClr val="243761"/>
                </a:solidFill>
                <a:latin typeface="Calibri"/>
                <a:cs typeface="Calibri"/>
              </a:rPr>
              <a:t>M</a:t>
            </a:r>
            <a:r>
              <a:rPr dirty="0" sz="4300" spc="-375">
                <a:solidFill>
                  <a:srgbClr val="243761"/>
                </a:solidFill>
                <a:latin typeface="Calibri"/>
                <a:cs typeface="Calibri"/>
              </a:rPr>
              <a:t>a</a:t>
            </a:r>
            <a:r>
              <a:rPr dirty="0" sz="4300" spc="-265">
                <a:solidFill>
                  <a:srgbClr val="243761"/>
                </a:solidFill>
                <a:latin typeface="Calibri"/>
                <a:cs typeface="Calibri"/>
              </a:rPr>
              <a:t>r</a:t>
            </a:r>
            <a:r>
              <a:rPr dirty="0" sz="4300" spc="-265">
                <a:solidFill>
                  <a:srgbClr val="243761"/>
                </a:solidFill>
                <a:latin typeface="Calibri"/>
                <a:cs typeface="Calibri"/>
              </a:rPr>
              <a:t>k</a:t>
            </a:r>
            <a:r>
              <a:rPr dirty="0" sz="4300" spc="-505">
                <a:solidFill>
                  <a:srgbClr val="243761"/>
                </a:solidFill>
                <a:latin typeface="Calibri"/>
                <a:cs typeface="Calibri"/>
              </a:rPr>
              <a:t>e</a:t>
            </a:r>
            <a:r>
              <a:rPr dirty="0" sz="4300" spc="-280">
                <a:solidFill>
                  <a:srgbClr val="243761"/>
                </a:solidFill>
                <a:latin typeface="Calibri"/>
                <a:cs typeface="Calibri"/>
              </a:rPr>
              <a:t>t</a:t>
            </a:r>
            <a:r>
              <a:rPr dirty="0" sz="4300" spc="-190">
                <a:solidFill>
                  <a:srgbClr val="243761"/>
                </a:solidFill>
                <a:latin typeface="Calibri"/>
                <a:cs typeface="Calibri"/>
              </a:rPr>
              <a:t>i</a:t>
            </a:r>
            <a:r>
              <a:rPr dirty="0" sz="4300" spc="-420">
                <a:solidFill>
                  <a:srgbClr val="243761"/>
                </a:solidFill>
                <a:latin typeface="Calibri"/>
                <a:cs typeface="Calibri"/>
              </a:rPr>
              <a:t>n</a:t>
            </a:r>
            <a:r>
              <a:rPr dirty="0" sz="4300" spc="-295">
                <a:solidFill>
                  <a:srgbClr val="243761"/>
                </a:solidFill>
                <a:latin typeface="Calibri"/>
                <a:cs typeface="Calibri"/>
              </a:rPr>
              <a:t>g</a:t>
            </a:r>
            <a:r>
              <a:rPr dirty="0" sz="4300" spc="-24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300" spc="-114">
                <a:solidFill>
                  <a:srgbClr val="243761"/>
                </a:solidFill>
                <a:latin typeface="Calibri"/>
                <a:cs typeface="Calibri"/>
              </a:rPr>
              <a:t>S</a:t>
            </a:r>
            <a:r>
              <a:rPr dirty="0" sz="4300" spc="-375">
                <a:solidFill>
                  <a:srgbClr val="243761"/>
                </a:solidFill>
                <a:latin typeface="Calibri"/>
                <a:cs typeface="Calibri"/>
              </a:rPr>
              <a:t>a</a:t>
            </a:r>
            <a:r>
              <a:rPr dirty="0" sz="4300" spc="-170">
                <a:solidFill>
                  <a:srgbClr val="243761"/>
                </a:solidFill>
                <a:latin typeface="Calibri"/>
                <a:cs typeface="Calibri"/>
              </a:rPr>
              <a:t>l</a:t>
            </a:r>
            <a:r>
              <a:rPr dirty="0" sz="4300" spc="-505">
                <a:solidFill>
                  <a:srgbClr val="243761"/>
                </a:solidFill>
                <a:latin typeface="Calibri"/>
                <a:cs typeface="Calibri"/>
              </a:rPr>
              <a:t>e</a:t>
            </a:r>
            <a:r>
              <a:rPr dirty="0" sz="4300" spc="-114">
                <a:solidFill>
                  <a:srgbClr val="243761"/>
                </a:solidFill>
                <a:latin typeface="Calibri"/>
                <a:cs typeface="Calibri"/>
              </a:rPr>
              <a:t>s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11730" y="6463867"/>
            <a:ext cx="166878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70">
                <a:solidFill>
                  <a:srgbClr val="243761"/>
                </a:solidFill>
                <a:latin typeface="Calibri"/>
                <a:cs typeface="Calibri"/>
              </a:rPr>
              <a:t>Customer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35432" y="3335994"/>
            <a:ext cx="714375" cy="714375"/>
            <a:chOff x="9735432" y="3335994"/>
            <a:chExt cx="714375" cy="714375"/>
          </a:xfrm>
        </p:grpSpPr>
        <p:sp>
          <p:nvSpPr>
            <p:cNvPr id="4" name="object 4"/>
            <p:cNvSpPr/>
            <p:nvPr/>
          </p:nvSpPr>
          <p:spPr>
            <a:xfrm>
              <a:off x="9735432" y="3335994"/>
              <a:ext cx="714375" cy="714375"/>
            </a:xfrm>
            <a:custGeom>
              <a:avLst/>
              <a:gdLst/>
              <a:ahLst/>
              <a:cxnLst/>
              <a:rect l="l" t="t" r="r" b="b"/>
              <a:pathLst>
                <a:path w="714375" h="714375">
                  <a:moveTo>
                    <a:pt x="357187" y="714375"/>
                  </a:moveTo>
                  <a:lnTo>
                    <a:pt x="313461" y="711688"/>
                  </a:lnTo>
                  <a:lnTo>
                    <a:pt x="270397" y="703670"/>
                  </a:lnTo>
                  <a:lnTo>
                    <a:pt x="228639" y="690441"/>
                  </a:lnTo>
                  <a:lnTo>
                    <a:pt x="188810" y="672198"/>
                  </a:lnTo>
                  <a:lnTo>
                    <a:pt x="151513" y="649217"/>
                  </a:lnTo>
                  <a:lnTo>
                    <a:pt x="117314" y="621846"/>
                  </a:lnTo>
                  <a:lnTo>
                    <a:pt x="86723" y="590494"/>
                  </a:lnTo>
                  <a:lnTo>
                    <a:pt x="60196" y="555630"/>
                  </a:lnTo>
                  <a:lnTo>
                    <a:pt x="38137" y="517780"/>
                  </a:lnTo>
                  <a:lnTo>
                    <a:pt x="20879" y="477520"/>
                  </a:lnTo>
                  <a:lnTo>
                    <a:pt x="8679" y="435450"/>
                  </a:lnTo>
                  <a:lnTo>
                    <a:pt x="1719" y="392197"/>
                  </a:lnTo>
                  <a:lnTo>
                    <a:pt x="0" y="357187"/>
                  </a:lnTo>
                  <a:lnTo>
                    <a:pt x="107" y="348419"/>
                  </a:lnTo>
                  <a:lnTo>
                    <a:pt x="3865" y="304777"/>
                  </a:lnTo>
                  <a:lnTo>
                    <a:pt x="12937" y="261923"/>
                  </a:lnTo>
                  <a:lnTo>
                    <a:pt x="27189" y="220497"/>
                  </a:lnTo>
                  <a:lnTo>
                    <a:pt x="46404" y="181128"/>
                  </a:lnTo>
                  <a:lnTo>
                    <a:pt x="70291" y="144410"/>
                  </a:lnTo>
                  <a:lnTo>
                    <a:pt x="98493" y="110894"/>
                  </a:lnTo>
                  <a:lnTo>
                    <a:pt x="130590" y="81077"/>
                  </a:lnTo>
                  <a:lnTo>
                    <a:pt x="166095" y="55414"/>
                  </a:lnTo>
                  <a:lnTo>
                    <a:pt x="204470" y="34293"/>
                  </a:lnTo>
                  <a:lnTo>
                    <a:pt x="245141" y="18028"/>
                  </a:lnTo>
                  <a:lnTo>
                    <a:pt x="287503" y="6863"/>
                  </a:lnTo>
                  <a:lnTo>
                    <a:pt x="330913" y="967"/>
                  </a:lnTo>
                  <a:lnTo>
                    <a:pt x="357187" y="0"/>
                  </a:lnTo>
                  <a:lnTo>
                    <a:pt x="365955" y="107"/>
                  </a:lnTo>
                  <a:lnTo>
                    <a:pt x="409597" y="3865"/>
                  </a:lnTo>
                  <a:lnTo>
                    <a:pt x="452451" y="12937"/>
                  </a:lnTo>
                  <a:lnTo>
                    <a:pt x="493877" y="27189"/>
                  </a:lnTo>
                  <a:lnTo>
                    <a:pt x="533246" y="46404"/>
                  </a:lnTo>
                  <a:lnTo>
                    <a:pt x="569963" y="70291"/>
                  </a:lnTo>
                  <a:lnTo>
                    <a:pt x="603480" y="98493"/>
                  </a:lnTo>
                  <a:lnTo>
                    <a:pt x="633297" y="130590"/>
                  </a:lnTo>
                  <a:lnTo>
                    <a:pt x="658960" y="166095"/>
                  </a:lnTo>
                  <a:lnTo>
                    <a:pt x="680081" y="204470"/>
                  </a:lnTo>
                  <a:lnTo>
                    <a:pt x="696346" y="245141"/>
                  </a:lnTo>
                  <a:lnTo>
                    <a:pt x="707511" y="287503"/>
                  </a:lnTo>
                  <a:lnTo>
                    <a:pt x="713407" y="330913"/>
                  </a:lnTo>
                  <a:lnTo>
                    <a:pt x="714375" y="357187"/>
                  </a:lnTo>
                  <a:lnTo>
                    <a:pt x="714267" y="365955"/>
                  </a:lnTo>
                  <a:lnTo>
                    <a:pt x="710509" y="409597"/>
                  </a:lnTo>
                  <a:lnTo>
                    <a:pt x="701437" y="452451"/>
                  </a:lnTo>
                  <a:lnTo>
                    <a:pt x="687185" y="493877"/>
                  </a:lnTo>
                  <a:lnTo>
                    <a:pt x="667970" y="533246"/>
                  </a:lnTo>
                  <a:lnTo>
                    <a:pt x="644083" y="569963"/>
                  </a:lnTo>
                  <a:lnTo>
                    <a:pt x="615881" y="603480"/>
                  </a:lnTo>
                  <a:lnTo>
                    <a:pt x="583784" y="633297"/>
                  </a:lnTo>
                  <a:lnTo>
                    <a:pt x="548279" y="658960"/>
                  </a:lnTo>
                  <a:lnTo>
                    <a:pt x="509904" y="680081"/>
                  </a:lnTo>
                  <a:lnTo>
                    <a:pt x="469233" y="696346"/>
                  </a:lnTo>
                  <a:lnTo>
                    <a:pt x="426871" y="707511"/>
                  </a:lnTo>
                  <a:lnTo>
                    <a:pt x="383461" y="713407"/>
                  </a:lnTo>
                  <a:lnTo>
                    <a:pt x="357187" y="714375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887251" y="3487813"/>
              <a:ext cx="410845" cy="410845"/>
            </a:xfrm>
            <a:custGeom>
              <a:avLst/>
              <a:gdLst/>
              <a:ahLst/>
              <a:cxnLst/>
              <a:rect l="l" t="t" r="r" b="b"/>
              <a:pathLst>
                <a:path w="410845" h="410845">
                  <a:moveTo>
                    <a:pt x="333105" y="410744"/>
                  </a:moveTo>
                  <a:lnTo>
                    <a:pt x="205368" y="282985"/>
                  </a:lnTo>
                  <a:lnTo>
                    <a:pt x="77602" y="410744"/>
                  </a:lnTo>
                  <a:lnTo>
                    <a:pt x="0" y="333120"/>
                  </a:lnTo>
                  <a:lnTo>
                    <a:pt x="127758" y="205368"/>
                  </a:lnTo>
                  <a:lnTo>
                    <a:pt x="0" y="77595"/>
                  </a:lnTo>
                  <a:lnTo>
                    <a:pt x="77602" y="0"/>
                  </a:lnTo>
                  <a:lnTo>
                    <a:pt x="205368" y="127758"/>
                  </a:lnTo>
                  <a:lnTo>
                    <a:pt x="333105" y="0"/>
                  </a:lnTo>
                  <a:lnTo>
                    <a:pt x="410744" y="77595"/>
                  </a:lnTo>
                  <a:lnTo>
                    <a:pt x="282985" y="205368"/>
                  </a:lnTo>
                  <a:lnTo>
                    <a:pt x="410744" y="333120"/>
                  </a:lnTo>
                  <a:lnTo>
                    <a:pt x="333105" y="4107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30797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2425"/>
              </a:spcBef>
            </a:pPr>
            <a:r>
              <a:rPr dirty="0" spc="-105"/>
              <a:t>Blind</a:t>
            </a:r>
            <a:r>
              <a:rPr dirty="0" spc="-55"/>
              <a:t> </a:t>
            </a:r>
            <a:r>
              <a:rPr dirty="0" spc="-45"/>
              <a:t>Marketing</a:t>
            </a:r>
          </a:p>
          <a:p>
            <a:pPr marL="63500" marR="5080">
              <a:lnSpc>
                <a:spcPct val="125899"/>
              </a:lnSpc>
              <a:spcBef>
                <a:spcPts val="865"/>
              </a:spcBef>
            </a:pPr>
            <a:r>
              <a:rPr dirty="0" sz="2900" spc="155" b="0">
                <a:latin typeface="Calibri"/>
                <a:cs typeface="Calibri"/>
              </a:rPr>
              <a:t>Belum</a:t>
            </a:r>
            <a:r>
              <a:rPr dirty="0" sz="2900" spc="95" b="0">
                <a:latin typeface="Calibri"/>
                <a:cs typeface="Calibri"/>
              </a:rPr>
              <a:t> </a:t>
            </a:r>
            <a:r>
              <a:rPr dirty="0" sz="2900" spc="110" b="0">
                <a:latin typeface="Calibri"/>
                <a:cs typeface="Calibri"/>
              </a:rPr>
              <a:t>Menemukan</a:t>
            </a:r>
            <a:r>
              <a:rPr dirty="0" sz="2900" spc="95" b="0">
                <a:latin typeface="Calibri"/>
                <a:cs typeface="Calibri"/>
              </a:rPr>
              <a:t> </a:t>
            </a:r>
            <a:r>
              <a:rPr dirty="0" sz="2900" spc="100" b="0">
                <a:latin typeface="Calibri"/>
                <a:cs typeface="Calibri"/>
              </a:rPr>
              <a:t>parameter</a:t>
            </a:r>
            <a:r>
              <a:rPr dirty="0" sz="2900" spc="95" b="0">
                <a:latin typeface="Calibri"/>
                <a:cs typeface="Calibri"/>
              </a:rPr>
              <a:t> </a:t>
            </a:r>
            <a:r>
              <a:rPr dirty="0" sz="2900" spc="160" b="0">
                <a:latin typeface="Calibri"/>
                <a:cs typeface="Calibri"/>
              </a:rPr>
              <a:t>Penting </a:t>
            </a:r>
            <a:r>
              <a:rPr dirty="0" sz="2900" spc="-645" b="0">
                <a:latin typeface="Calibri"/>
                <a:cs typeface="Calibri"/>
              </a:rPr>
              <a:t> </a:t>
            </a:r>
            <a:r>
              <a:rPr dirty="0" sz="2900" spc="135" b="0">
                <a:latin typeface="Calibri"/>
                <a:cs typeface="Calibri"/>
              </a:rPr>
              <a:t>dalam</a:t>
            </a:r>
            <a:r>
              <a:rPr dirty="0" sz="2900" spc="90" b="0">
                <a:latin typeface="Calibri"/>
                <a:cs typeface="Calibri"/>
              </a:rPr>
              <a:t> </a:t>
            </a:r>
            <a:r>
              <a:rPr dirty="0" sz="2900" spc="155" b="0">
                <a:latin typeface="Calibri"/>
                <a:cs typeface="Calibri"/>
              </a:rPr>
              <a:t>menawarkan</a:t>
            </a:r>
            <a:r>
              <a:rPr dirty="0" sz="2900" spc="90" b="0">
                <a:latin typeface="Calibri"/>
                <a:cs typeface="Calibri"/>
              </a:rPr>
              <a:t> </a:t>
            </a:r>
            <a:r>
              <a:rPr dirty="0" sz="2900" spc="155" b="0">
                <a:latin typeface="Calibri"/>
                <a:cs typeface="Calibri"/>
              </a:rPr>
              <a:t>Produk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95"/>
              </a:spcBef>
            </a:pPr>
            <a:r>
              <a:rPr dirty="0" sz="3850" spc="-15"/>
              <a:t>High</a:t>
            </a:r>
            <a:r>
              <a:rPr dirty="0" sz="3850" spc="-75"/>
              <a:t> </a:t>
            </a:r>
            <a:r>
              <a:rPr dirty="0" sz="3850" spc="-114"/>
              <a:t>Cost</a:t>
            </a:r>
            <a:endParaRPr sz="3850"/>
          </a:p>
          <a:p>
            <a:pPr marL="12700" marR="231775">
              <a:lnSpc>
                <a:spcPct val="125000"/>
              </a:lnSpc>
              <a:spcBef>
                <a:spcPts val="1215"/>
              </a:spcBef>
            </a:pPr>
            <a:r>
              <a:rPr dirty="0" sz="2700" spc="160" b="0">
                <a:latin typeface="Calibri"/>
                <a:cs typeface="Calibri"/>
              </a:rPr>
              <a:t>Tingginya</a:t>
            </a:r>
            <a:r>
              <a:rPr dirty="0" sz="2700" spc="80" b="0">
                <a:latin typeface="Calibri"/>
                <a:cs typeface="Calibri"/>
              </a:rPr>
              <a:t> </a:t>
            </a:r>
            <a:r>
              <a:rPr dirty="0" sz="2700" spc="165" b="0">
                <a:latin typeface="Calibri"/>
                <a:cs typeface="Calibri"/>
              </a:rPr>
              <a:t>uang</a:t>
            </a:r>
            <a:r>
              <a:rPr dirty="0" sz="2700" spc="85" b="0">
                <a:latin typeface="Calibri"/>
                <a:cs typeface="Calibri"/>
              </a:rPr>
              <a:t> </a:t>
            </a:r>
            <a:r>
              <a:rPr dirty="0" sz="2700" spc="180" b="0">
                <a:latin typeface="Calibri"/>
                <a:cs typeface="Calibri"/>
              </a:rPr>
              <a:t>yang</a:t>
            </a:r>
            <a:r>
              <a:rPr dirty="0" sz="2700" spc="85" b="0">
                <a:latin typeface="Calibri"/>
                <a:cs typeface="Calibri"/>
              </a:rPr>
              <a:t> dikeluarkan </a:t>
            </a:r>
            <a:r>
              <a:rPr dirty="0" sz="2700" spc="95" b="0">
                <a:latin typeface="Calibri"/>
                <a:cs typeface="Calibri"/>
              </a:rPr>
              <a:t>karena </a:t>
            </a:r>
            <a:r>
              <a:rPr dirty="0" sz="2700" spc="-595" b="0">
                <a:latin typeface="Calibri"/>
                <a:cs typeface="Calibri"/>
              </a:rPr>
              <a:t> </a:t>
            </a:r>
            <a:r>
              <a:rPr dirty="0" sz="2700" spc="90" b="0">
                <a:latin typeface="Calibri"/>
                <a:cs typeface="Calibri"/>
              </a:rPr>
              <a:t>seluruh </a:t>
            </a:r>
            <a:r>
              <a:rPr dirty="0" sz="2700" spc="145" b="0">
                <a:latin typeface="Calibri"/>
                <a:cs typeface="Calibri"/>
              </a:rPr>
              <a:t>nasabah </a:t>
            </a:r>
            <a:r>
              <a:rPr dirty="0" sz="2700" spc="85" b="0">
                <a:latin typeface="Calibri"/>
                <a:cs typeface="Calibri"/>
              </a:rPr>
              <a:t>diberikan </a:t>
            </a:r>
            <a:r>
              <a:rPr dirty="0" sz="2700" spc="100" b="0">
                <a:latin typeface="Calibri"/>
                <a:cs typeface="Calibri"/>
              </a:rPr>
              <a:t>marketing </a:t>
            </a:r>
            <a:r>
              <a:rPr dirty="0" sz="2700" spc="105" b="0">
                <a:latin typeface="Calibri"/>
                <a:cs typeface="Calibri"/>
              </a:rPr>
              <a:t> </a:t>
            </a:r>
            <a:r>
              <a:rPr dirty="0" sz="2700" spc="120" b="0">
                <a:latin typeface="Calibri"/>
                <a:cs typeface="Calibri"/>
              </a:rPr>
              <a:t>campaign, bukan </a:t>
            </a:r>
            <a:r>
              <a:rPr dirty="0" sz="2700" spc="130" b="0">
                <a:latin typeface="Calibri"/>
                <a:cs typeface="Calibri"/>
              </a:rPr>
              <a:t>hanya </a:t>
            </a:r>
            <a:r>
              <a:rPr dirty="0" sz="2700" spc="180" b="0">
                <a:latin typeface="Calibri"/>
                <a:cs typeface="Calibri"/>
              </a:rPr>
              <a:t>yang </a:t>
            </a:r>
            <a:r>
              <a:rPr dirty="0" sz="2700" spc="60" b="0">
                <a:latin typeface="Calibri"/>
                <a:cs typeface="Calibri"/>
              </a:rPr>
              <a:t>memiliki </a:t>
            </a:r>
            <a:r>
              <a:rPr dirty="0" sz="2700" spc="65" b="0">
                <a:latin typeface="Calibri"/>
                <a:cs typeface="Calibri"/>
              </a:rPr>
              <a:t> </a:t>
            </a:r>
            <a:r>
              <a:rPr dirty="0" sz="2700" spc="95" b="0">
                <a:latin typeface="Calibri"/>
                <a:cs typeface="Calibri"/>
              </a:rPr>
              <a:t>potensi</a:t>
            </a:r>
            <a:r>
              <a:rPr dirty="0" sz="2700" spc="80" b="0">
                <a:latin typeface="Calibri"/>
                <a:cs typeface="Calibri"/>
              </a:rPr>
              <a:t> </a:t>
            </a:r>
            <a:r>
              <a:rPr dirty="0" sz="2700" spc="125" b="0">
                <a:latin typeface="Calibri"/>
                <a:cs typeface="Calibri"/>
              </a:rPr>
              <a:t>tinggi</a:t>
            </a:r>
            <a:r>
              <a:rPr dirty="0" sz="2700" spc="80" b="0">
                <a:latin typeface="Calibri"/>
                <a:cs typeface="Calibri"/>
              </a:rPr>
              <a:t> </a:t>
            </a:r>
            <a:r>
              <a:rPr dirty="0" sz="2700" spc="85" b="0">
                <a:latin typeface="Calibri"/>
                <a:cs typeface="Calibri"/>
              </a:rPr>
              <a:t>untuk</a:t>
            </a:r>
            <a:r>
              <a:rPr dirty="0" sz="2700" spc="80" b="0">
                <a:latin typeface="Calibri"/>
                <a:cs typeface="Calibri"/>
              </a:rPr>
              <a:t> </a:t>
            </a:r>
            <a:r>
              <a:rPr dirty="0" sz="2700" spc="85" b="0">
                <a:latin typeface="Calibri"/>
                <a:cs typeface="Calibri"/>
              </a:rPr>
              <a:t>membeli</a:t>
            </a:r>
            <a:r>
              <a:rPr dirty="0" sz="2700" spc="80" b="0">
                <a:latin typeface="Calibri"/>
                <a:cs typeface="Calibri"/>
              </a:rPr>
              <a:t> </a:t>
            </a:r>
            <a:r>
              <a:rPr dirty="0" sz="2700" spc="75" b="0">
                <a:latin typeface="Calibri"/>
                <a:cs typeface="Calibri"/>
              </a:rPr>
              <a:t>produk.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9266" y="242024"/>
            <a:ext cx="3849370" cy="1257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50" spc="-245" b="1">
                <a:solidFill>
                  <a:srgbClr val="3783FD"/>
                </a:solidFill>
                <a:latin typeface="Arial"/>
                <a:cs typeface="Arial"/>
              </a:rPr>
              <a:t>Masalah</a:t>
            </a:r>
            <a:endParaRPr sz="8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266" y="1667272"/>
            <a:ext cx="7033895" cy="216344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3050" spc="85" b="1">
                <a:solidFill>
                  <a:srgbClr val="243761"/>
                </a:solidFill>
                <a:latin typeface="Arial"/>
                <a:cs typeface="Arial"/>
              </a:rPr>
              <a:t>88,3%</a:t>
            </a:r>
            <a:endParaRPr sz="305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</a:pPr>
            <a:r>
              <a:rPr dirty="0" sz="3050" spc="180">
                <a:solidFill>
                  <a:srgbClr val="243761"/>
                </a:solidFill>
                <a:latin typeface="Calibri"/>
                <a:cs typeface="Calibri"/>
              </a:rPr>
              <a:t>Nasabah</a:t>
            </a:r>
            <a:r>
              <a:rPr dirty="0" sz="3050" spc="8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050" spc="135">
                <a:solidFill>
                  <a:srgbClr val="243761"/>
                </a:solidFill>
                <a:latin typeface="Calibri"/>
                <a:cs typeface="Calibri"/>
              </a:rPr>
              <a:t>masih</a:t>
            </a:r>
            <a:r>
              <a:rPr dirty="0" sz="3050" spc="8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050" spc="125">
                <a:solidFill>
                  <a:srgbClr val="243761"/>
                </a:solidFill>
                <a:latin typeface="Calibri"/>
                <a:cs typeface="Calibri"/>
              </a:rPr>
              <a:t>memutuskan</a:t>
            </a:r>
            <a:r>
              <a:rPr dirty="0" sz="3050" spc="8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050" spc="90">
                <a:solidFill>
                  <a:srgbClr val="243761"/>
                </a:solidFill>
                <a:latin typeface="Calibri"/>
                <a:cs typeface="Calibri"/>
              </a:rPr>
              <a:t>untuk</a:t>
            </a:r>
            <a:r>
              <a:rPr dirty="0" sz="3050" spc="8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050" spc="90">
                <a:solidFill>
                  <a:srgbClr val="243761"/>
                </a:solidFill>
                <a:latin typeface="Calibri"/>
                <a:cs typeface="Calibri"/>
              </a:rPr>
              <a:t>tidak </a:t>
            </a:r>
            <a:r>
              <a:rPr dirty="0" sz="3050" spc="-67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050" spc="90">
                <a:solidFill>
                  <a:srgbClr val="243761"/>
                </a:solidFill>
                <a:latin typeface="Calibri"/>
                <a:cs typeface="Calibri"/>
              </a:rPr>
              <a:t>membeli </a:t>
            </a:r>
            <a:r>
              <a:rPr dirty="0" sz="3050" spc="105">
                <a:solidFill>
                  <a:srgbClr val="243761"/>
                </a:solidFill>
                <a:latin typeface="Calibri"/>
                <a:cs typeface="Calibri"/>
              </a:rPr>
              <a:t>produk </a:t>
            </a:r>
            <a:r>
              <a:rPr dirty="0" sz="3050" spc="80">
                <a:solidFill>
                  <a:srgbClr val="243761"/>
                </a:solidFill>
                <a:latin typeface="Calibri"/>
                <a:cs typeface="Calibri"/>
              </a:rPr>
              <a:t>dari </a:t>
            </a:r>
            <a:r>
              <a:rPr dirty="0" sz="3050" spc="140">
                <a:solidFill>
                  <a:srgbClr val="243761"/>
                </a:solidFill>
                <a:latin typeface="Calibri"/>
                <a:cs typeface="Calibri"/>
              </a:rPr>
              <a:t>bank </a:t>
            </a:r>
            <a:r>
              <a:rPr dirty="0" sz="3050" spc="125">
                <a:solidFill>
                  <a:srgbClr val="243761"/>
                </a:solidFill>
                <a:latin typeface="Calibri"/>
                <a:cs typeface="Calibri"/>
              </a:rPr>
              <a:t>berdasarkan </a:t>
            </a:r>
            <a:r>
              <a:rPr dirty="0" sz="3050" spc="13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050" spc="110">
                <a:solidFill>
                  <a:srgbClr val="243761"/>
                </a:solidFill>
                <a:latin typeface="Calibri"/>
                <a:cs typeface="Calibri"/>
              </a:rPr>
              <a:t>marketing</a:t>
            </a:r>
            <a:r>
              <a:rPr dirty="0" sz="3050" spc="9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050" spc="150">
                <a:solidFill>
                  <a:srgbClr val="243761"/>
                </a:solidFill>
                <a:latin typeface="Calibri"/>
                <a:cs typeface="Calibri"/>
              </a:rPr>
              <a:t>campaign</a:t>
            </a:r>
            <a:r>
              <a:rPr dirty="0" sz="3050" spc="9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050" spc="195">
                <a:solidFill>
                  <a:srgbClr val="243761"/>
                </a:solidFill>
                <a:latin typeface="Calibri"/>
                <a:cs typeface="Calibri"/>
              </a:rPr>
              <a:t>yang</a:t>
            </a:r>
            <a:r>
              <a:rPr dirty="0" sz="3050" spc="90">
                <a:solidFill>
                  <a:srgbClr val="243761"/>
                </a:solidFill>
                <a:latin typeface="Calibri"/>
                <a:cs typeface="Calibri"/>
              </a:rPr>
              <a:t> diberikan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966" y="4560933"/>
            <a:ext cx="7200899" cy="471487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735432" y="5481598"/>
            <a:ext cx="714375" cy="714375"/>
            <a:chOff x="9735432" y="5481598"/>
            <a:chExt cx="714375" cy="714375"/>
          </a:xfrm>
        </p:grpSpPr>
        <p:sp>
          <p:nvSpPr>
            <p:cNvPr id="11" name="object 11"/>
            <p:cNvSpPr/>
            <p:nvPr/>
          </p:nvSpPr>
          <p:spPr>
            <a:xfrm>
              <a:off x="9735432" y="5481598"/>
              <a:ext cx="714375" cy="714375"/>
            </a:xfrm>
            <a:custGeom>
              <a:avLst/>
              <a:gdLst/>
              <a:ahLst/>
              <a:cxnLst/>
              <a:rect l="l" t="t" r="r" b="b"/>
              <a:pathLst>
                <a:path w="714375" h="714375">
                  <a:moveTo>
                    <a:pt x="357187" y="714375"/>
                  </a:moveTo>
                  <a:lnTo>
                    <a:pt x="313461" y="711688"/>
                  </a:lnTo>
                  <a:lnTo>
                    <a:pt x="270397" y="703670"/>
                  </a:lnTo>
                  <a:lnTo>
                    <a:pt x="228639" y="690441"/>
                  </a:lnTo>
                  <a:lnTo>
                    <a:pt x="188810" y="672198"/>
                  </a:lnTo>
                  <a:lnTo>
                    <a:pt x="151513" y="649217"/>
                  </a:lnTo>
                  <a:lnTo>
                    <a:pt x="117314" y="621846"/>
                  </a:lnTo>
                  <a:lnTo>
                    <a:pt x="86723" y="590494"/>
                  </a:lnTo>
                  <a:lnTo>
                    <a:pt x="60196" y="555630"/>
                  </a:lnTo>
                  <a:lnTo>
                    <a:pt x="38137" y="517780"/>
                  </a:lnTo>
                  <a:lnTo>
                    <a:pt x="20879" y="477520"/>
                  </a:lnTo>
                  <a:lnTo>
                    <a:pt x="8679" y="435450"/>
                  </a:lnTo>
                  <a:lnTo>
                    <a:pt x="1719" y="392197"/>
                  </a:lnTo>
                  <a:lnTo>
                    <a:pt x="0" y="357187"/>
                  </a:lnTo>
                  <a:lnTo>
                    <a:pt x="107" y="348419"/>
                  </a:lnTo>
                  <a:lnTo>
                    <a:pt x="3865" y="304777"/>
                  </a:lnTo>
                  <a:lnTo>
                    <a:pt x="12937" y="261923"/>
                  </a:lnTo>
                  <a:lnTo>
                    <a:pt x="27189" y="220497"/>
                  </a:lnTo>
                  <a:lnTo>
                    <a:pt x="46404" y="181128"/>
                  </a:lnTo>
                  <a:lnTo>
                    <a:pt x="70291" y="144410"/>
                  </a:lnTo>
                  <a:lnTo>
                    <a:pt x="98493" y="110894"/>
                  </a:lnTo>
                  <a:lnTo>
                    <a:pt x="130590" y="81077"/>
                  </a:lnTo>
                  <a:lnTo>
                    <a:pt x="166095" y="55414"/>
                  </a:lnTo>
                  <a:lnTo>
                    <a:pt x="204470" y="34293"/>
                  </a:lnTo>
                  <a:lnTo>
                    <a:pt x="245141" y="18028"/>
                  </a:lnTo>
                  <a:lnTo>
                    <a:pt x="287503" y="6863"/>
                  </a:lnTo>
                  <a:lnTo>
                    <a:pt x="330913" y="967"/>
                  </a:lnTo>
                  <a:lnTo>
                    <a:pt x="357187" y="0"/>
                  </a:lnTo>
                  <a:lnTo>
                    <a:pt x="365955" y="107"/>
                  </a:lnTo>
                  <a:lnTo>
                    <a:pt x="409597" y="3865"/>
                  </a:lnTo>
                  <a:lnTo>
                    <a:pt x="452451" y="12937"/>
                  </a:lnTo>
                  <a:lnTo>
                    <a:pt x="493877" y="27189"/>
                  </a:lnTo>
                  <a:lnTo>
                    <a:pt x="533246" y="46404"/>
                  </a:lnTo>
                  <a:lnTo>
                    <a:pt x="569963" y="70291"/>
                  </a:lnTo>
                  <a:lnTo>
                    <a:pt x="603480" y="98493"/>
                  </a:lnTo>
                  <a:lnTo>
                    <a:pt x="633297" y="130590"/>
                  </a:lnTo>
                  <a:lnTo>
                    <a:pt x="658960" y="166095"/>
                  </a:lnTo>
                  <a:lnTo>
                    <a:pt x="680081" y="204470"/>
                  </a:lnTo>
                  <a:lnTo>
                    <a:pt x="696346" y="245141"/>
                  </a:lnTo>
                  <a:lnTo>
                    <a:pt x="707511" y="287503"/>
                  </a:lnTo>
                  <a:lnTo>
                    <a:pt x="713407" y="330913"/>
                  </a:lnTo>
                  <a:lnTo>
                    <a:pt x="714375" y="357187"/>
                  </a:lnTo>
                  <a:lnTo>
                    <a:pt x="714267" y="365955"/>
                  </a:lnTo>
                  <a:lnTo>
                    <a:pt x="710509" y="409597"/>
                  </a:lnTo>
                  <a:lnTo>
                    <a:pt x="701437" y="452451"/>
                  </a:lnTo>
                  <a:lnTo>
                    <a:pt x="687185" y="493877"/>
                  </a:lnTo>
                  <a:lnTo>
                    <a:pt x="667970" y="533246"/>
                  </a:lnTo>
                  <a:lnTo>
                    <a:pt x="644083" y="569963"/>
                  </a:lnTo>
                  <a:lnTo>
                    <a:pt x="615881" y="603480"/>
                  </a:lnTo>
                  <a:lnTo>
                    <a:pt x="583784" y="633297"/>
                  </a:lnTo>
                  <a:lnTo>
                    <a:pt x="548279" y="658960"/>
                  </a:lnTo>
                  <a:lnTo>
                    <a:pt x="509904" y="680081"/>
                  </a:lnTo>
                  <a:lnTo>
                    <a:pt x="469233" y="696346"/>
                  </a:lnTo>
                  <a:lnTo>
                    <a:pt x="426871" y="707511"/>
                  </a:lnTo>
                  <a:lnTo>
                    <a:pt x="383461" y="713407"/>
                  </a:lnTo>
                  <a:lnTo>
                    <a:pt x="357187" y="714375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87251" y="5633417"/>
              <a:ext cx="410845" cy="410845"/>
            </a:xfrm>
            <a:custGeom>
              <a:avLst/>
              <a:gdLst/>
              <a:ahLst/>
              <a:cxnLst/>
              <a:rect l="l" t="t" r="r" b="b"/>
              <a:pathLst>
                <a:path w="410845" h="410845">
                  <a:moveTo>
                    <a:pt x="333105" y="410744"/>
                  </a:moveTo>
                  <a:lnTo>
                    <a:pt x="205368" y="282985"/>
                  </a:lnTo>
                  <a:lnTo>
                    <a:pt x="77602" y="410744"/>
                  </a:lnTo>
                  <a:lnTo>
                    <a:pt x="0" y="333120"/>
                  </a:lnTo>
                  <a:lnTo>
                    <a:pt x="127758" y="205368"/>
                  </a:lnTo>
                  <a:lnTo>
                    <a:pt x="0" y="77595"/>
                  </a:lnTo>
                  <a:lnTo>
                    <a:pt x="77602" y="0"/>
                  </a:lnTo>
                  <a:lnTo>
                    <a:pt x="205368" y="127758"/>
                  </a:lnTo>
                  <a:lnTo>
                    <a:pt x="333105" y="0"/>
                  </a:lnTo>
                  <a:lnTo>
                    <a:pt x="410744" y="77595"/>
                  </a:lnTo>
                  <a:lnTo>
                    <a:pt x="282985" y="205368"/>
                  </a:lnTo>
                  <a:lnTo>
                    <a:pt x="410744" y="333120"/>
                  </a:lnTo>
                  <a:lnTo>
                    <a:pt x="333105" y="4107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0128" y="1069168"/>
            <a:ext cx="3553460" cy="2741295"/>
            <a:chOff x="8650128" y="1069168"/>
            <a:chExt cx="3553460" cy="2741295"/>
          </a:xfrm>
        </p:grpSpPr>
        <p:sp>
          <p:nvSpPr>
            <p:cNvPr id="4" name="object 4"/>
            <p:cNvSpPr/>
            <p:nvPr/>
          </p:nvSpPr>
          <p:spPr>
            <a:xfrm>
              <a:off x="8650128" y="1069168"/>
              <a:ext cx="2582545" cy="2578100"/>
            </a:xfrm>
            <a:custGeom>
              <a:avLst/>
              <a:gdLst/>
              <a:ahLst/>
              <a:cxnLst/>
              <a:rect l="l" t="t" r="r" b="b"/>
              <a:pathLst>
                <a:path w="2582545" h="2578100">
                  <a:moveTo>
                    <a:pt x="1481800" y="12700"/>
                  </a:moveTo>
                  <a:lnTo>
                    <a:pt x="1100691" y="12700"/>
                  </a:lnTo>
                  <a:lnTo>
                    <a:pt x="1147603" y="0"/>
                  </a:lnTo>
                  <a:lnTo>
                    <a:pt x="1434889" y="0"/>
                  </a:lnTo>
                  <a:lnTo>
                    <a:pt x="1481800" y="12700"/>
                  </a:lnTo>
                  <a:close/>
                </a:path>
                <a:path w="2582545" h="2578100">
                  <a:moveTo>
                    <a:pt x="1481800" y="2565400"/>
                  </a:moveTo>
                  <a:lnTo>
                    <a:pt x="1100691" y="2565400"/>
                  </a:lnTo>
                  <a:lnTo>
                    <a:pt x="963306" y="2527300"/>
                  </a:lnTo>
                  <a:lnTo>
                    <a:pt x="789114" y="2476500"/>
                  </a:lnTo>
                  <a:lnTo>
                    <a:pt x="747381" y="2451100"/>
                  </a:lnTo>
                  <a:lnTo>
                    <a:pt x="706437" y="2438400"/>
                  </a:lnTo>
                  <a:lnTo>
                    <a:pt x="666313" y="2413000"/>
                  </a:lnTo>
                  <a:lnTo>
                    <a:pt x="627040" y="2387600"/>
                  </a:lnTo>
                  <a:lnTo>
                    <a:pt x="588651" y="2362200"/>
                  </a:lnTo>
                  <a:lnTo>
                    <a:pt x="551177" y="2336800"/>
                  </a:lnTo>
                  <a:lnTo>
                    <a:pt x="514648" y="2311400"/>
                  </a:lnTo>
                  <a:lnTo>
                    <a:pt x="479097" y="2286000"/>
                  </a:lnTo>
                  <a:lnTo>
                    <a:pt x="444555" y="2260600"/>
                  </a:lnTo>
                  <a:lnTo>
                    <a:pt x="411053" y="2222500"/>
                  </a:lnTo>
                  <a:lnTo>
                    <a:pt x="378623" y="2197100"/>
                  </a:lnTo>
                  <a:lnTo>
                    <a:pt x="347297" y="2159000"/>
                  </a:lnTo>
                  <a:lnTo>
                    <a:pt x="317105" y="2133600"/>
                  </a:lnTo>
                  <a:lnTo>
                    <a:pt x="288079" y="2095500"/>
                  </a:lnTo>
                  <a:lnTo>
                    <a:pt x="260252" y="2057400"/>
                  </a:lnTo>
                  <a:lnTo>
                    <a:pt x="233653" y="2019300"/>
                  </a:lnTo>
                  <a:lnTo>
                    <a:pt x="208314" y="1981200"/>
                  </a:lnTo>
                  <a:lnTo>
                    <a:pt x="184268" y="1943100"/>
                  </a:lnTo>
                  <a:lnTo>
                    <a:pt x="161545" y="1905000"/>
                  </a:lnTo>
                  <a:lnTo>
                    <a:pt x="140177" y="1866900"/>
                  </a:lnTo>
                  <a:lnTo>
                    <a:pt x="120196" y="1828800"/>
                  </a:lnTo>
                  <a:lnTo>
                    <a:pt x="101632" y="1790700"/>
                  </a:lnTo>
                  <a:lnTo>
                    <a:pt x="84517" y="1739900"/>
                  </a:lnTo>
                  <a:lnTo>
                    <a:pt x="68884" y="1701800"/>
                  </a:lnTo>
                  <a:lnTo>
                    <a:pt x="54762" y="1651000"/>
                  </a:lnTo>
                  <a:lnTo>
                    <a:pt x="42184" y="1612900"/>
                  </a:lnTo>
                  <a:lnTo>
                    <a:pt x="31181" y="1562100"/>
                  </a:lnTo>
                  <a:lnTo>
                    <a:pt x="21784" y="1524000"/>
                  </a:lnTo>
                  <a:lnTo>
                    <a:pt x="14026" y="1473200"/>
                  </a:lnTo>
                  <a:lnTo>
                    <a:pt x="7936" y="1422400"/>
                  </a:lnTo>
                  <a:lnTo>
                    <a:pt x="3548" y="1384300"/>
                  </a:lnTo>
                  <a:lnTo>
                    <a:pt x="892" y="1333500"/>
                  </a:lnTo>
                  <a:lnTo>
                    <a:pt x="0" y="1282700"/>
                  </a:lnTo>
                  <a:lnTo>
                    <a:pt x="892" y="1231900"/>
                  </a:lnTo>
                  <a:lnTo>
                    <a:pt x="3548" y="1193800"/>
                  </a:lnTo>
                  <a:lnTo>
                    <a:pt x="7936" y="1143000"/>
                  </a:lnTo>
                  <a:lnTo>
                    <a:pt x="14026" y="1092200"/>
                  </a:lnTo>
                  <a:lnTo>
                    <a:pt x="21784" y="1041400"/>
                  </a:lnTo>
                  <a:lnTo>
                    <a:pt x="31181" y="1003300"/>
                  </a:lnTo>
                  <a:lnTo>
                    <a:pt x="42184" y="952500"/>
                  </a:lnTo>
                  <a:lnTo>
                    <a:pt x="54762" y="914400"/>
                  </a:lnTo>
                  <a:lnTo>
                    <a:pt x="68884" y="863600"/>
                  </a:lnTo>
                  <a:lnTo>
                    <a:pt x="84517" y="825500"/>
                  </a:lnTo>
                  <a:lnTo>
                    <a:pt x="101632" y="787400"/>
                  </a:lnTo>
                  <a:lnTo>
                    <a:pt x="120196" y="736600"/>
                  </a:lnTo>
                  <a:lnTo>
                    <a:pt x="140177" y="698500"/>
                  </a:lnTo>
                  <a:lnTo>
                    <a:pt x="161545" y="660400"/>
                  </a:lnTo>
                  <a:lnTo>
                    <a:pt x="184268" y="622300"/>
                  </a:lnTo>
                  <a:lnTo>
                    <a:pt x="208314" y="584200"/>
                  </a:lnTo>
                  <a:lnTo>
                    <a:pt x="233653" y="546100"/>
                  </a:lnTo>
                  <a:lnTo>
                    <a:pt x="260252" y="508000"/>
                  </a:lnTo>
                  <a:lnTo>
                    <a:pt x="288080" y="469900"/>
                  </a:lnTo>
                  <a:lnTo>
                    <a:pt x="317105" y="431800"/>
                  </a:lnTo>
                  <a:lnTo>
                    <a:pt x="347297" y="406400"/>
                  </a:lnTo>
                  <a:lnTo>
                    <a:pt x="378623" y="368300"/>
                  </a:lnTo>
                  <a:lnTo>
                    <a:pt x="411053" y="342900"/>
                  </a:lnTo>
                  <a:lnTo>
                    <a:pt x="444555" y="304800"/>
                  </a:lnTo>
                  <a:lnTo>
                    <a:pt x="479097" y="279400"/>
                  </a:lnTo>
                  <a:lnTo>
                    <a:pt x="514648" y="254000"/>
                  </a:lnTo>
                  <a:lnTo>
                    <a:pt x="551177" y="228600"/>
                  </a:lnTo>
                  <a:lnTo>
                    <a:pt x="588651" y="203200"/>
                  </a:lnTo>
                  <a:lnTo>
                    <a:pt x="627040" y="177800"/>
                  </a:lnTo>
                  <a:lnTo>
                    <a:pt x="666313" y="152400"/>
                  </a:lnTo>
                  <a:lnTo>
                    <a:pt x="706437" y="139700"/>
                  </a:lnTo>
                  <a:lnTo>
                    <a:pt x="747381" y="114300"/>
                  </a:lnTo>
                  <a:lnTo>
                    <a:pt x="789114" y="88900"/>
                  </a:lnTo>
                  <a:lnTo>
                    <a:pt x="874821" y="63500"/>
                  </a:lnTo>
                  <a:lnTo>
                    <a:pt x="1054317" y="12700"/>
                  </a:lnTo>
                  <a:lnTo>
                    <a:pt x="1528175" y="12700"/>
                  </a:lnTo>
                  <a:lnTo>
                    <a:pt x="1707670" y="63500"/>
                  </a:lnTo>
                  <a:lnTo>
                    <a:pt x="1793377" y="88900"/>
                  </a:lnTo>
                  <a:lnTo>
                    <a:pt x="1814244" y="101600"/>
                  </a:lnTo>
                  <a:lnTo>
                    <a:pt x="1194441" y="101600"/>
                  </a:lnTo>
                  <a:lnTo>
                    <a:pt x="1146818" y="114300"/>
                  </a:lnTo>
                  <a:lnTo>
                    <a:pt x="1099766" y="114300"/>
                  </a:lnTo>
                  <a:lnTo>
                    <a:pt x="918029" y="165100"/>
                  </a:lnTo>
                  <a:lnTo>
                    <a:pt x="831581" y="190500"/>
                  </a:lnTo>
                  <a:lnTo>
                    <a:pt x="789595" y="215900"/>
                  </a:lnTo>
                  <a:lnTo>
                    <a:pt x="748488" y="228600"/>
                  </a:lnTo>
                  <a:lnTo>
                    <a:pt x="708295" y="254000"/>
                  </a:lnTo>
                  <a:lnTo>
                    <a:pt x="669057" y="279400"/>
                  </a:lnTo>
                  <a:lnTo>
                    <a:pt x="630810" y="304800"/>
                  </a:lnTo>
                  <a:lnTo>
                    <a:pt x="593594" y="330200"/>
                  </a:lnTo>
                  <a:lnTo>
                    <a:pt x="557447" y="355600"/>
                  </a:lnTo>
                  <a:lnTo>
                    <a:pt x="522407" y="393700"/>
                  </a:lnTo>
                  <a:lnTo>
                    <a:pt x="488512" y="419100"/>
                  </a:lnTo>
                  <a:lnTo>
                    <a:pt x="455801" y="444500"/>
                  </a:lnTo>
                  <a:lnTo>
                    <a:pt x="424313" y="482600"/>
                  </a:lnTo>
                  <a:lnTo>
                    <a:pt x="394084" y="520700"/>
                  </a:lnTo>
                  <a:lnTo>
                    <a:pt x="365155" y="546100"/>
                  </a:lnTo>
                  <a:lnTo>
                    <a:pt x="337562" y="584200"/>
                  </a:lnTo>
                  <a:lnTo>
                    <a:pt x="311345" y="622300"/>
                  </a:lnTo>
                  <a:lnTo>
                    <a:pt x="286541" y="660400"/>
                  </a:lnTo>
                  <a:lnTo>
                    <a:pt x="263190" y="698500"/>
                  </a:lnTo>
                  <a:lnTo>
                    <a:pt x="241329" y="736600"/>
                  </a:lnTo>
                  <a:lnTo>
                    <a:pt x="220996" y="787400"/>
                  </a:lnTo>
                  <a:lnTo>
                    <a:pt x="202231" y="825500"/>
                  </a:lnTo>
                  <a:lnTo>
                    <a:pt x="185071" y="863600"/>
                  </a:lnTo>
                  <a:lnTo>
                    <a:pt x="169554" y="914400"/>
                  </a:lnTo>
                  <a:lnTo>
                    <a:pt x="155720" y="952500"/>
                  </a:lnTo>
                  <a:lnTo>
                    <a:pt x="143605" y="1003300"/>
                  </a:lnTo>
                  <a:lnTo>
                    <a:pt x="133249" y="1041400"/>
                  </a:lnTo>
                  <a:lnTo>
                    <a:pt x="124691" y="1092200"/>
                  </a:lnTo>
                  <a:lnTo>
                    <a:pt x="117967" y="1143000"/>
                  </a:lnTo>
                  <a:lnTo>
                    <a:pt x="113117" y="1181100"/>
                  </a:lnTo>
                  <a:lnTo>
                    <a:pt x="110179" y="1231900"/>
                  </a:lnTo>
                  <a:lnTo>
                    <a:pt x="109191" y="1282700"/>
                  </a:lnTo>
                  <a:lnTo>
                    <a:pt x="110179" y="1333500"/>
                  </a:lnTo>
                  <a:lnTo>
                    <a:pt x="113117" y="1384300"/>
                  </a:lnTo>
                  <a:lnTo>
                    <a:pt x="117967" y="1422400"/>
                  </a:lnTo>
                  <a:lnTo>
                    <a:pt x="124690" y="1473200"/>
                  </a:lnTo>
                  <a:lnTo>
                    <a:pt x="133249" y="1524000"/>
                  </a:lnTo>
                  <a:lnTo>
                    <a:pt x="143604" y="1562100"/>
                  </a:lnTo>
                  <a:lnTo>
                    <a:pt x="155718" y="1612900"/>
                  </a:lnTo>
                  <a:lnTo>
                    <a:pt x="169553" y="1651000"/>
                  </a:lnTo>
                  <a:lnTo>
                    <a:pt x="185069" y="1701800"/>
                  </a:lnTo>
                  <a:lnTo>
                    <a:pt x="202229" y="1739900"/>
                  </a:lnTo>
                  <a:lnTo>
                    <a:pt x="220994" y="1790700"/>
                  </a:lnTo>
                  <a:lnTo>
                    <a:pt x="241326" y="1828800"/>
                  </a:lnTo>
                  <a:lnTo>
                    <a:pt x="263187" y="1866900"/>
                  </a:lnTo>
                  <a:lnTo>
                    <a:pt x="286538" y="1905000"/>
                  </a:lnTo>
                  <a:lnTo>
                    <a:pt x="311341" y="1943100"/>
                  </a:lnTo>
                  <a:lnTo>
                    <a:pt x="337558" y="1981200"/>
                  </a:lnTo>
                  <a:lnTo>
                    <a:pt x="365150" y="2019300"/>
                  </a:lnTo>
                  <a:lnTo>
                    <a:pt x="394080" y="2057400"/>
                  </a:lnTo>
                  <a:lnTo>
                    <a:pt x="424308" y="2082800"/>
                  </a:lnTo>
                  <a:lnTo>
                    <a:pt x="455796" y="2120900"/>
                  </a:lnTo>
                  <a:lnTo>
                    <a:pt x="488507" y="2146300"/>
                  </a:lnTo>
                  <a:lnTo>
                    <a:pt x="522401" y="2184400"/>
                  </a:lnTo>
                  <a:lnTo>
                    <a:pt x="557441" y="2209800"/>
                  </a:lnTo>
                  <a:lnTo>
                    <a:pt x="593588" y="2235200"/>
                  </a:lnTo>
                  <a:lnTo>
                    <a:pt x="630804" y="2260600"/>
                  </a:lnTo>
                  <a:lnTo>
                    <a:pt x="669050" y="2286000"/>
                  </a:lnTo>
                  <a:lnTo>
                    <a:pt x="708289" y="2311400"/>
                  </a:lnTo>
                  <a:lnTo>
                    <a:pt x="748482" y="2336800"/>
                  </a:lnTo>
                  <a:lnTo>
                    <a:pt x="789590" y="2349500"/>
                  </a:lnTo>
                  <a:lnTo>
                    <a:pt x="831575" y="2374900"/>
                  </a:lnTo>
                  <a:lnTo>
                    <a:pt x="1007522" y="2425700"/>
                  </a:lnTo>
                  <a:lnTo>
                    <a:pt x="1099763" y="2451100"/>
                  </a:lnTo>
                  <a:lnTo>
                    <a:pt x="1146816" y="2451100"/>
                  </a:lnTo>
                  <a:lnTo>
                    <a:pt x="1194439" y="2463800"/>
                  </a:lnTo>
                  <a:lnTo>
                    <a:pt x="1814244" y="2463800"/>
                  </a:lnTo>
                  <a:lnTo>
                    <a:pt x="1793377" y="2476500"/>
                  </a:lnTo>
                  <a:lnTo>
                    <a:pt x="1619186" y="2527300"/>
                  </a:lnTo>
                  <a:lnTo>
                    <a:pt x="1481800" y="2565400"/>
                  </a:lnTo>
                  <a:close/>
                </a:path>
                <a:path w="2582545" h="2578100">
                  <a:moveTo>
                    <a:pt x="1814244" y="2463800"/>
                  </a:moveTo>
                  <a:lnTo>
                    <a:pt x="1388052" y="2463800"/>
                  </a:lnTo>
                  <a:lnTo>
                    <a:pt x="1435676" y="2451100"/>
                  </a:lnTo>
                  <a:lnTo>
                    <a:pt x="1482729" y="2451100"/>
                  </a:lnTo>
                  <a:lnTo>
                    <a:pt x="1574970" y="2425700"/>
                  </a:lnTo>
                  <a:lnTo>
                    <a:pt x="1750917" y="2374900"/>
                  </a:lnTo>
                  <a:lnTo>
                    <a:pt x="1792902" y="2349500"/>
                  </a:lnTo>
                  <a:lnTo>
                    <a:pt x="1834010" y="2336800"/>
                  </a:lnTo>
                  <a:lnTo>
                    <a:pt x="1874203" y="2311400"/>
                  </a:lnTo>
                  <a:lnTo>
                    <a:pt x="1913441" y="2286000"/>
                  </a:lnTo>
                  <a:lnTo>
                    <a:pt x="1951688" y="2260600"/>
                  </a:lnTo>
                  <a:lnTo>
                    <a:pt x="1988903" y="2235200"/>
                  </a:lnTo>
                  <a:lnTo>
                    <a:pt x="2025051" y="2209800"/>
                  </a:lnTo>
                  <a:lnTo>
                    <a:pt x="2060090" y="2184400"/>
                  </a:lnTo>
                  <a:lnTo>
                    <a:pt x="2093985" y="2146300"/>
                  </a:lnTo>
                  <a:lnTo>
                    <a:pt x="2126695" y="2120900"/>
                  </a:lnTo>
                  <a:lnTo>
                    <a:pt x="2158184" y="2082800"/>
                  </a:lnTo>
                  <a:lnTo>
                    <a:pt x="2188412" y="2057400"/>
                  </a:lnTo>
                  <a:lnTo>
                    <a:pt x="2217341" y="2019300"/>
                  </a:lnTo>
                  <a:lnTo>
                    <a:pt x="2244934" y="1981200"/>
                  </a:lnTo>
                  <a:lnTo>
                    <a:pt x="2271150" y="1943100"/>
                  </a:lnTo>
                  <a:lnTo>
                    <a:pt x="2295954" y="1905000"/>
                  </a:lnTo>
                  <a:lnTo>
                    <a:pt x="2319305" y="1866900"/>
                  </a:lnTo>
                  <a:lnTo>
                    <a:pt x="2341166" y="1828800"/>
                  </a:lnTo>
                  <a:lnTo>
                    <a:pt x="2361498" y="1790700"/>
                  </a:lnTo>
                  <a:lnTo>
                    <a:pt x="2380263" y="1739900"/>
                  </a:lnTo>
                  <a:lnTo>
                    <a:pt x="2397423" y="1701800"/>
                  </a:lnTo>
                  <a:lnTo>
                    <a:pt x="2412939" y="1651000"/>
                  </a:lnTo>
                  <a:lnTo>
                    <a:pt x="2426773" y="1612900"/>
                  </a:lnTo>
                  <a:lnTo>
                    <a:pt x="2438887" y="1562100"/>
                  </a:lnTo>
                  <a:lnTo>
                    <a:pt x="2449243" y="1524000"/>
                  </a:lnTo>
                  <a:lnTo>
                    <a:pt x="2457802" y="1473200"/>
                  </a:lnTo>
                  <a:lnTo>
                    <a:pt x="2464525" y="1422400"/>
                  </a:lnTo>
                  <a:lnTo>
                    <a:pt x="2469375" y="1384300"/>
                  </a:lnTo>
                  <a:lnTo>
                    <a:pt x="2472313" y="1333500"/>
                  </a:lnTo>
                  <a:lnTo>
                    <a:pt x="2473301" y="1282700"/>
                  </a:lnTo>
                  <a:lnTo>
                    <a:pt x="2472313" y="1231900"/>
                  </a:lnTo>
                  <a:lnTo>
                    <a:pt x="2469375" y="1181100"/>
                  </a:lnTo>
                  <a:lnTo>
                    <a:pt x="2464525" y="1143000"/>
                  </a:lnTo>
                  <a:lnTo>
                    <a:pt x="2457802" y="1092200"/>
                  </a:lnTo>
                  <a:lnTo>
                    <a:pt x="2449243" y="1041400"/>
                  </a:lnTo>
                  <a:lnTo>
                    <a:pt x="2438887" y="1003300"/>
                  </a:lnTo>
                  <a:lnTo>
                    <a:pt x="2426773" y="952500"/>
                  </a:lnTo>
                  <a:lnTo>
                    <a:pt x="2412939" y="914400"/>
                  </a:lnTo>
                  <a:lnTo>
                    <a:pt x="2397423" y="863600"/>
                  </a:lnTo>
                  <a:lnTo>
                    <a:pt x="2380263" y="825500"/>
                  </a:lnTo>
                  <a:lnTo>
                    <a:pt x="2361498" y="787400"/>
                  </a:lnTo>
                  <a:lnTo>
                    <a:pt x="2341166" y="736600"/>
                  </a:lnTo>
                  <a:lnTo>
                    <a:pt x="2319305" y="698500"/>
                  </a:lnTo>
                  <a:lnTo>
                    <a:pt x="2295954" y="660400"/>
                  </a:lnTo>
                  <a:lnTo>
                    <a:pt x="2271150" y="622300"/>
                  </a:lnTo>
                  <a:lnTo>
                    <a:pt x="2244934" y="584200"/>
                  </a:lnTo>
                  <a:lnTo>
                    <a:pt x="2217341" y="546100"/>
                  </a:lnTo>
                  <a:lnTo>
                    <a:pt x="2188412" y="520700"/>
                  </a:lnTo>
                  <a:lnTo>
                    <a:pt x="2158184" y="482600"/>
                  </a:lnTo>
                  <a:lnTo>
                    <a:pt x="2126695" y="444500"/>
                  </a:lnTo>
                  <a:lnTo>
                    <a:pt x="2093985" y="419100"/>
                  </a:lnTo>
                  <a:lnTo>
                    <a:pt x="2060090" y="393700"/>
                  </a:lnTo>
                  <a:lnTo>
                    <a:pt x="2025051" y="355600"/>
                  </a:lnTo>
                  <a:lnTo>
                    <a:pt x="1988903" y="330200"/>
                  </a:lnTo>
                  <a:lnTo>
                    <a:pt x="1951688" y="304800"/>
                  </a:lnTo>
                  <a:lnTo>
                    <a:pt x="1913441" y="279400"/>
                  </a:lnTo>
                  <a:lnTo>
                    <a:pt x="1874203" y="254000"/>
                  </a:lnTo>
                  <a:lnTo>
                    <a:pt x="1834010" y="228600"/>
                  </a:lnTo>
                  <a:lnTo>
                    <a:pt x="1792902" y="215900"/>
                  </a:lnTo>
                  <a:lnTo>
                    <a:pt x="1750917" y="190500"/>
                  </a:lnTo>
                  <a:lnTo>
                    <a:pt x="1664468" y="165100"/>
                  </a:lnTo>
                  <a:lnTo>
                    <a:pt x="1482729" y="114300"/>
                  </a:lnTo>
                  <a:lnTo>
                    <a:pt x="1435676" y="114300"/>
                  </a:lnTo>
                  <a:lnTo>
                    <a:pt x="1388052" y="101600"/>
                  </a:lnTo>
                  <a:lnTo>
                    <a:pt x="1814244" y="101600"/>
                  </a:lnTo>
                  <a:lnTo>
                    <a:pt x="1835110" y="114300"/>
                  </a:lnTo>
                  <a:lnTo>
                    <a:pt x="1876055" y="139700"/>
                  </a:lnTo>
                  <a:lnTo>
                    <a:pt x="1916179" y="152400"/>
                  </a:lnTo>
                  <a:lnTo>
                    <a:pt x="1955451" y="177800"/>
                  </a:lnTo>
                  <a:lnTo>
                    <a:pt x="1993841" y="203200"/>
                  </a:lnTo>
                  <a:lnTo>
                    <a:pt x="2031315" y="228600"/>
                  </a:lnTo>
                  <a:lnTo>
                    <a:pt x="2067844" y="254000"/>
                  </a:lnTo>
                  <a:lnTo>
                    <a:pt x="2103395" y="279400"/>
                  </a:lnTo>
                  <a:lnTo>
                    <a:pt x="2137937" y="304800"/>
                  </a:lnTo>
                  <a:lnTo>
                    <a:pt x="2171439" y="342900"/>
                  </a:lnTo>
                  <a:lnTo>
                    <a:pt x="2203868" y="368300"/>
                  </a:lnTo>
                  <a:lnTo>
                    <a:pt x="2235195" y="406400"/>
                  </a:lnTo>
                  <a:lnTo>
                    <a:pt x="2265387" y="431800"/>
                  </a:lnTo>
                  <a:lnTo>
                    <a:pt x="2294412" y="469900"/>
                  </a:lnTo>
                  <a:lnTo>
                    <a:pt x="2322240" y="508000"/>
                  </a:lnTo>
                  <a:lnTo>
                    <a:pt x="2348839" y="546100"/>
                  </a:lnTo>
                  <a:lnTo>
                    <a:pt x="2374177" y="584200"/>
                  </a:lnTo>
                  <a:lnTo>
                    <a:pt x="2398224" y="622300"/>
                  </a:lnTo>
                  <a:lnTo>
                    <a:pt x="2420947" y="660400"/>
                  </a:lnTo>
                  <a:lnTo>
                    <a:pt x="2442314" y="698500"/>
                  </a:lnTo>
                  <a:lnTo>
                    <a:pt x="2462296" y="736600"/>
                  </a:lnTo>
                  <a:lnTo>
                    <a:pt x="2480860" y="787400"/>
                  </a:lnTo>
                  <a:lnTo>
                    <a:pt x="2497974" y="825500"/>
                  </a:lnTo>
                  <a:lnTo>
                    <a:pt x="2513608" y="863600"/>
                  </a:lnTo>
                  <a:lnTo>
                    <a:pt x="2527730" y="914400"/>
                  </a:lnTo>
                  <a:lnTo>
                    <a:pt x="2540308" y="952500"/>
                  </a:lnTo>
                  <a:lnTo>
                    <a:pt x="2551311" y="1003300"/>
                  </a:lnTo>
                  <a:lnTo>
                    <a:pt x="2560708" y="1041400"/>
                  </a:lnTo>
                  <a:lnTo>
                    <a:pt x="2568466" y="1092200"/>
                  </a:lnTo>
                  <a:lnTo>
                    <a:pt x="2574556" y="1143000"/>
                  </a:lnTo>
                  <a:lnTo>
                    <a:pt x="2578944" y="1193800"/>
                  </a:lnTo>
                  <a:lnTo>
                    <a:pt x="2581600" y="1231900"/>
                  </a:lnTo>
                  <a:lnTo>
                    <a:pt x="2582492" y="1282700"/>
                  </a:lnTo>
                  <a:lnTo>
                    <a:pt x="2581600" y="1333500"/>
                  </a:lnTo>
                  <a:lnTo>
                    <a:pt x="2578944" y="1384300"/>
                  </a:lnTo>
                  <a:lnTo>
                    <a:pt x="2574556" y="1422400"/>
                  </a:lnTo>
                  <a:lnTo>
                    <a:pt x="2568466" y="1473200"/>
                  </a:lnTo>
                  <a:lnTo>
                    <a:pt x="2560708" y="1524000"/>
                  </a:lnTo>
                  <a:lnTo>
                    <a:pt x="2551311" y="1562100"/>
                  </a:lnTo>
                  <a:lnTo>
                    <a:pt x="2540308" y="1612900"/>
                  </a:lnTo>
                  <a:lnTo>
                    <a:pt x="2527730" y="1651000"/>
                  </a:lnTo>
                  <a:lnTo>
                    <a:pt x="2513608" y="1701800"/>
                  </a:lnTo>
                  <a:lnTo>
                    <a:pt x="2497974" y="1739900"/>
                  </a:lnTo>
                  <a:lnTo>
                    <a:pt x="2480860" y="1790700"/>
                  </a:lnTo>
                  <a:lnTo>
                    <a:pt x="2462296" y="1828800"/>
                  </a:lnTo>
                  <a:lnTo>
                    <a:pt x="2442314" y="1866900"/>
                  </a:lnTo>
                  <a:lnTo>
                    <a:pt x="2420946" y="1905000"/>
                  </a:lnTo>
                  <a:lnTo>
                    <a:pt x="2398224" y="1943100"/>
                  </a:lnTo>
                  <a:lnTo>
                    <a:pt x="2374177" y="1981200"/>
                  </a:lnTo>
                  <a:lnTo>
                    <a:pt x="2348839" y="2019300"/>
                  </a:lnTo>
                  <a:lnTo>
                    <a:pt x="2322240" y="2057400"/>
                  </a:lnTo>
                  <a:lnTo>
                    <a:pt x="2294412" y="2095500"/>
                  </a:lnTo>
                  <a:lnTo>
                    <a:pt x="2265387" y="2133600"/>
                  </a:lnTo>
                  <a:lnTo>
                    <a:pt x="2235195" y="2159000"/>
                  </a:lnTo>
                  <a:lnTo>
                    <a:pt x="2203868" y="2197100"/>
                  </a:lnTo>
                  <a:lnTo>
                    <a:pt x="2171439" y="2222500"/>
                  </a:lnTo>
                  <a:lnTo>
                    <a:pt x="2137937" y="2260600"/>
                  </a:lnTo>
                  <a:lnTo>
                    <a:pt x="2103395" y="2286000"/>
                  </a:lnTo>
                  <a:lnTo>
                    <a:pt x="2067844" y="2311400"/>
                  </a:lnTo>
                  <a:lnTo>
                    <a:pt x="2031315" y="2336800"/>
                  </a:lnTo>
                  <a:lnTo>
                    <a:pt x="1993840" y="2362200"/>
                  </a:lnTo>
                  <a:lnTo>
                    <a:pt x="1955451" y="2387600"/>
                  </a:lnTo>
                  <a:lnTo>
                    <a:pt x="1916179" y="2413000"/>
                  </a:lnTo>
                  <a:lnTo>
                    <a:pt x="1876055" y="2438400"/>
                  </a:lnTo>
                  <a:lnTo>
                    <a:pt x="1835110" y="2451100"/>
                  </a:lnTo>
                  <a:lnTo>
                    <a:pt x="1814244" y="2463800"/>
                  </a:lnTo>
                  <a:close/>
                </a:path>
                <a:path w="2582545" h="2578100">
                  <a:moveTo>
                    <a:pt x="1339580" y="2578100"/>
                  </a:moveTo>
                  <a:lnTo>
                    <a:pt x="1242911" y="2578100"/>
                  </a:lnTo>
                  <a:lnTo>
                    <a:pt x="1195020" y="2565400"/>
                  </a:lnTo>
                  <a:lnTo>
                    <a:pt x="1387472" y="2565400"/>
                  </a:lnTo>
                  <a:lnTo>
                    <a:pt x="1339580" y="2578100"/>
                  </a:lnTo>
                  <a:close/>
                </a:path>
              </a:pathLst>
            </a:custGeom>
            <a:solidFill>
              <a:srgbClr val="002E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043613" y="1462264"/>
              <a:ext cx="1795780" cy="1794510"/>
            </a:xfrm>
            <a:custGeom>
              <a:avLst/>
              <a:gdLst/>
              <a:ahLst/>
              <a:cxnLst/>
              <a:rect l="l" t="t" r="r" b="b"/>
              <a:pathLst>
                <a:path w="1795779" h="1794510">
                  <a:moveTo>
                    <a:pt x="886756" y="1794148"/>
                  </a:moveTo>
                  <a:lnTo>
                    <a:pt x="820743" y="1790907"/>
                  </a:lnTo>
                  <a:lnTo>
                    <a:pt x="755144" y="1782823"/>
                  </a:lnTo>
                  <a:lnTo>
                    <a:pt x="690321" y="1769939"/>
                  </a:lnTo>
                  <a:lnTo>
                    <a:pt x="626620" y="1752325"/>
                  </a:lnTo>
                  <a:lnTo>
                    <a:pt x="564390" y="1730077"/>
                  </a:lnTo>
                  <a:lnTo>
                    <a:pt x="503965" y="1703315"/>
                  </a:lnTo>
                  <a:lnTo>
                    <a:pt x="445677" y="1672184"/>
                  </a:lnTo>
                  <a:lnTo>
                    <a:pt x="389835" y="1636852"/>
                  </a:lnTo>
                  <a:lnTo>
                    <a:pt x="336749" y="1597513"/>
                  </a:lnTo>
                  <a:lnTo>
                    <a:pt x="286701" y="1554377"/>
                  </a:lnTo>
                  <a:lnTo>
                    <a:pt x="239967" y="1507680"/>
                  </a:lnTo>
                  <a:lnTo>
                    <a:pt x="196795" y="1457673"/>
                  </a:lnTo>
                  <a:lnTo>
                    <a:pt x="157423" y="1404630"/>
                  </a:lnTo>
                  <a:lnTo>
                    <a:pt x="122062" y="1348835"/>
                  </a:lnTo>
                  <a:lnTo>
                    <a:pt x="90907" y="1290594"/>
                  </a:lnTo>
                  <a:lnTo>
                    <a:pt x="64122" y="1230218"/>
                  </a:lnTo>
                  <a:lnTo>
                    <a:pt x="41856" y="1168040"/>
                  </a:lnTo>
                  <a:lnTo>
                    <a:pt x="24227" y="1104390"/>
                  </a:lnTo>
                  <a:lnTo>
                    <a:pt x="11333" y="1039621"/>
                  </a:lnTo>
                  <a:lnTo>
                    <a:pt x="3243" y="974076"/>
                  </a:lnTo>
                  <a:lnTo>
                    <a:pt x="0" y="908117"/>
                  </a:lnTo>
                  <a:lnTo>
                    <a:pt x="202" y="875091"/>
                  </a:lnTo>
                  <a:lnTo>
                    <a:pt x="4255" y="809176"/>
                  </a:lnTo>
                  <a:lnTo>
                    <a:pt x="13150" y="743736"/>
                  </a:lnTo>
                  <a:lnTo>
                    <a:pt x="26839" y="679128"/>
                  </a:lnTo>
                  <a:lnTo>
                    <a:pt x="45248" y="615701"/>
                  </a:lnTo>
                  <a:lnTo>
                    <a:pt x="68276" y="553799"/>
                  </a:lnTo>
                  <a:lnTo>
                    <a:pt x="95800" y="493757"/>
                  </a:lnTo>
                  <a:lnTo>
                    <a:pt x="127669" y="435902"/>
                  </a:lnTo>
                  <a:lnTo>
                    <a:pt x="163712" y="380545"/>
                  </a:lnTo>
                  <a:lnTo>
                    <a:pt x="203733" y="327988"/>
                  </a:lnTo>
                  <a:lnTo>
                    <a:pt x="247514" y="278515"/>
                  </a:lnTo>
                  <a:lnTo>
                    <a:pt x="294820" y="232394"/>
                  </a:lnTo>
                  <a:lnTo>
                    <a:pt x="345393" y="189876"/>
                  </a:lnTo>
                  <a:lnTo>
                    <a:pt x="398959" y="151189"/>
                  </a:lnTo>
                  <a:lnTo>
                    <a:pt x="455229" y="116545"/>
                  </a:lnTo>
                  <a:lnTo>
                    <a:pt x="513897" y="86131"/>
                  </a:lnTo>
                  <a:lnTo>
                    <a:pt x="574645" y="60112"/>
                  </a:lnTo>
                  <a:lnTo>
                    <a:pt x="637144" y="38629"/>
                  </a:lnTo>
                  <a:lnTo>
                    <a:pt x="701056" y="21797"/>
                  </a:lnTo>
                  <a:lnTo>
                    <a:pt x="766033" y="9709"/>
                  </a:lnTo>
                  <a:lnTo>
                    <a:pt x="831725" y="2430"/>
                  </a:lnTo>
                  <a:lnTo>
                    <a:pt x="897774" y="0"/>
                  </a:lnTo>
                  <a:lnTo>
                    <a:pt x="930821" y="607"/>
                  </a:lnTo>
                  <a:lnTo>
                    <a:pt x="996737" y="5466"/>
                  </a:lnTo>
                  <a:lnTo>
                    <a:pt x="1062114" y="15155"/>
                  </a:lnTo>
                  <a:lnTo>
                    <a:pt x="1126604" y="29625"/>
                  </a:lnTo>
                  <a:lnTo>
                    <a:pt x="1189851" y="48795"/>
                  </a:lnTo>
                  <a:lnTo>
                    <a:pt x="1251517" y="72563"/>
                  </a:lnTo>
                  <a:lnTo>
                    <a:pt x="1311264" y="100799"/>
                  </a:lnTo>
                  <a:lnTo>
                    <a:pt x="1368773" y="133350"/>
                  </a:lnTo>
                  <a:lnTo>
                    <a:pt x="1423727" y="170039"/>
                  </a:lnTo>
                  <a:lnTo>
                    <a:pt x="1475834" y="210670"/>
                  </a:lnTo>
                  <a:lnTo>
                    <a:pt x="1524805" y="255019"/>
                  </a:lnTo>
                  <a:lnTo>
                    <a:pt x="1570381" y="302849"/>
                  </a:lnTo>
                  <a:lnTo>
                    <a:pt x="1612310" y="353898"/>
                  </a:lnTo>
                  <a:lnTo>
                    <a:pt x="1650368" y="407892"/>
                  </a:lnTo>
                  <a:lnTo>
                    <a:pt x="1684346" y="464536"/>
                  </a:lnTo>
                  <a:lnTo>
                    <a:pt x="1714064" y="523526"/>
                  </a:lnTo>
                  <a:lnTo>
                    <a:pt x="1739356" y="584537"/>
                  </a:lnTo>
                  <a:lnTo>
                    <a:pt x="1760089" y="647246"/>
                  </a:lnTo>
                  <a:lnTo>
                    <a:pt x="1776148" y="711305"/>
                  </a:lnTo>
                  <a:lnTo>
                    <a:pt x="1787449" y="776375"/>
                  </a:lnTo>
                  <a:lnTo>
                    <a:pt x="1793927" y="842095"/>
                  </a:lnTo>
                  <a:lnTo>
                    <a:pt x="1795617" y="897107"/>
                  </a:lnTo>
                  <a:lnTo>
                    <a:pt x="1795008" y="930127"/>
                  </a:lnTo>
                  <a:lnTo>
                    <a:pt x="1790146" y="995989"/>
                  </a:lnTo>
                  <a:lnTo>
                    <a:pt x="1780448" y="1061313"/>
                  </a:lnTo>
                  <a:lnTo>
                    <a:pt x="1765967" y="1125750"/>
                  </a:lnTo>
                  <a:lnTo>
                    <a:pt x="1746781" y="1188945"/>
                  </a:lnTo>
                  <a:lnTo>
                    <a:pt x="1722993" y="1250561"/>
                  </a:lnTo>
                  <a:lnTo>
                    <a:pt x="1694735" y="1310259"/>
                  </a:lnTo>
                  <a:lnTo>
                    <a:pt x="1662156" y="1367721"/>
                  </a:lnTo>
                  <a:lnTo>
                    <a:pt x="1625437" y="1422630"/>
                  </a:lnTo>
                  <a:lnTo>
                    <a:pt x="1584774" y="1474694"/>
                  </a:lnTo>
                  <a:lnTo>
                    <a:pt x="1540388" y="1523625"/>
                  </a:lnTo>
                  <a:lnTo>
                    <a:pt x="1492518" y="1569164"/>
                  </a:lnTo>
                  <a:lnTo>
                    <a:pt x="1441428" y="1611058"/>
                  </a:lnTo>
                  <a:lnTo>
                    <a:pt x="1387389" y="1649085"/>
                  </a:lnTo>
                  <a:lnTo>
                    <a:pt x="1330700" y="1683035"/>
                  </a:lnTo>
                  <a:lnTo>
                    <a:pt x="1271661" y="1712729"/>
                  </a:lnTo>
                  <a:lnTo>
                    <a:pt x="1210600" y="1738001"/>
                  </a:lnTo>
                  <a:lnTo>
                    <a:pt x="1147840" y="1758717"/>
                  </a:lnTo>
                  <a:lnTo>
                    <a:pt x="1083728" y="1774763"/>
                  </a:lnTo>
                  <a:lnTo>
                    <a:pt x="1018606" y="1786054"/>
                  </a:lnTo>
                  <a:lnTo>
                    <a:pt x="952832" y="1792527"/>
                  </a:lnTo>
                  <a:lnTo>
                    <a:pt x="886756" y="1794148"/>
                  </a:lnTo>
                  <a:close/>
                </a:path>
              </a:pathLst>
            </a:custGeom>
            <a:solidFill>
              <a:srgbClr val="53BE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429382" y="1847798"/>
              <a:ext cx="2691130" cy="1023619"/>
            </a:xfrm>
            <a:custGeom>
              <a:avLst/>
              <a:gdLst/>
              <a:ahLst/>
              <a:cxnLst/>
              <a:rect l="l" t="t" r="r" b="b"/>
              <a:pathLst>
                <a:path w="2691129" h="1023619">
                  <a:moveTo>
                    <a:pt x="2691104" y="272834"/>
                  </a:moveTo>
                  <a:lnTo>
                    <a:pt x="2684195" y="252298"/>
                  </a:lnTo>
                  <a:lnTo>
                    <a:pt x="2670429" y="236524"/>
                  </a:lnTo>
                  <a:lnTo>
                    <a:pt x="2651760" y="227076"/>
                  </a:lnTo>
                  <a:lnTo>
                    <a:pt x="2630144" y="225475"/>
                  </a:lnTo>
                  <a:lnTo>
                    <a:pt x="1016723" y="427240"/>
                  </a:lnTo>
                  <a:lnTo>
                    <a:pt x="1015707" y="419735"/>
                  </a:lnTo>
                  <a:lnTo>
                    <a:pt x="1005649" y="375729"/>
                  </a:lnTo>
                  <a:lnTo>
                    <a:pt x="991895" y="333248"/>
                  </a:lnTo>
                  <a:lnTo>
                    <a:pt x="974598" y="292468"/>
                  </a:lnTo>
                  <a:lnTo>
                    <a:pt x="953973" y="253568"/>
                  </a:lnTo>
                  <a:lnTo>
                    <a:pt x="930186" y="216738"/>
                  </a:lnTo>
                  <a:lnTo>
                    <a:pt x="912545" y="193954"/>
                  </a:lnTo>
                  <a:lnTo>
                    <a:pt x="912545" y="550087"/>
                  </a:lnTo>
                  <a:lnTo>
                    <a:pt x="912063" y="558431"/>
                  </a:lnTo>
                  <a:lnTo>
                    <a:pt x="904125" y="603732"/>
                  </a:lnTo>
                  <a:lnTo>
                    <a:pt x="891260" y="647153"/>
                  </a:lnTo>
                  <a:lnTo>
                    <a:pt x="875753" y="683755"/>
                  </a:lnTo>
                  <a:lnTo>
                    <a:pt x="805802" y="563435"/>
                  </a:lnTo>
                  <a:lnTo>
                    <a:pt x="912545" y="550087"/>
                  </a:lnTo>
                  <a:lnTo>
                    <a:pt x="912545" y="193954"/>
                  </a:lnTo>
                  <a:lnTo>
                    <a:pt x="907872" y="187921"/>
                  </a:lnTo>
                  <a:lnTo>
                    <a:pt x="907872" y="440855"/>
                  </a:lnTo>
                  <a:lnTo>
                    <a:pt x="792302" y="455307"/>
                  </a:lnTo>
                  <a:lnTo>
                    <a:pt x="832040" y="315798"/>
                  </a:lnTo>
                  <a:lnTo>
                    <a:pt x="412750" y="557733"/>
                  </a:lnTo>
                  <a:lnTo>
                    <a:pt x="874102" y="687654"/>
                  </a:lnTo>
                  <a:lnTo>
                    <a:pt x="873785" y="688403"/>
                  </a:lnTo>
                  <a:lnTo>
                    <a:pt x="851992" y="727163"/>
                  </a:lnTo>
                  <a:lnTo>
                    <a:pt x="826185" y="763130"/>
                  </a:lnTo>
                  <a:lnTo>
                    <a:pt x="796683" y="796010"/>
                  </a:lnTo>
                  <a:lnTo>
                    <a:pt x="763778" y="825500"/>
                  </a:lnTo>
                  <a:lnTo>
                    <a:pt x="727773" y="851281"/>
                  </a:lnTo>
                  <a:lnTo>
                    <a:pt x="688975" y="873061"/>
                  </a:lnTo>
                  <a:lnTo>
                    <a:pt x="647700" y="890524"/>
                  </a:lnTo>
                  <a:lnTo>
                    <a:pt x="604240" y="903389"/>
                  </a:lnTo>
                  <a:lnTo>
                    <a:pt x="558901" y="911313"/>
                  </a:lnTo>
                  <a:lnTo>
                    <a:pt x="511987" y="914031"/>
                  </a:lnTo>
                  <a:lnTo>
                    <a:pt x="465074" y="911313"/>
                  </a:lnTo>
                  <a:lnTo>
                    <a:pt x="419747" y="903389"/>
                  </a:lnTo>
                  <a:lnTo>
                    <a:pt x="376288" y="890536"/>
                  </a:lnTo>
                  <a:lnTo>
                    <a:pt x="335000" y="873061"/>
                  </a:lnTo>
                  <a:lnTo>
                    <a:pt x="296214" y="851281"/>
                  </a:lnTo>
                  <a:lnTo>
                    <a:pt x="260210" y="825500"/>
                  </a:lnTo>
                  <a:lnTo>
                    <a:pt x="227304" y="796023"/>
                  </a:lnTo>
                  <a:lnTo>
                    <a:pt x="197802" y="763143"/>
                  </a:lnTo>
                  <a:lnTo>
                    <a:pt x="171996" y="727163"/>
                  </a:lnTo>
                  <a:lnTo>
                    <a:pt x="150202" y="688403"/>
                  </a:lnTo>
                  <a:lnTo>
                    <a:pt x="132715" y="647153"/>
                  </a:lnTo>
                  <a:lnTo>
                    <a:pt x="119849" y="603732"/>
                  </a:lnTo>
                  <a:lnTo>
                    <a:pt x="111912" y="558431"/>
                  </a:lnTo>
                  <a:lnTo>
                    <a:pt x="109194" y="511568"/>
                  </a:lnTo>
                  <a:lnTo>
                    <a:pt x="111912" y="464693"/>
                  </a:lnTo>
                  <a:lnTo>
                    <a:pt x="119849" y="419392"/>
                  </a:lnTo>
                  <a:lnTo>
                    <a:pt x="132715" y="375970"/>
                  </a:lnTo>
                  <a:lnTo>
                    <a:pt x="150190" y="334733"/>
                  </a:lnTo>
                  <a:lnTo>
                    <a:pt x="171996" y="295973"/>
                  </a:lnTo>
                  <a:lnTo>
                    <a:pt x="197789" y="259994"/>
                  </a:lnTo>
                  <a:lnTo>
                    <a:pt x="227304" y="227114"/>
                  </a:lnTo>
                  <a:lnTo>
                    <a:pt x="260210" y="197637"/>
                  </a:lnTo>
                  <a:lnTo>
                    <a:pt x="296214" y="171843"/>
                  </a:lnTo>
                  <a:lnTo>
                    <a:pt x="335000" y="150075"/>
                  </a:lnTo>
                  <a:lnTo>
                    <a:pt x="376288" y="132600"/>
                  </a:lnTo>
                  <a:lnTo>
                    <a:pt x="419747" y="119748"/>
                  </a:lnTo>
                  <a:lnTo>
                    <a:pt x="465074" y="111810"/>
                  </a:lnTo>
                  <a:lnTo>
                    <a:pt x="511987" y="109105"/>
                  </a:lnTo>
                  <a:lnTo>
                    <a:pt x="558901" y="111810"/>
                  </a:lnTo>
                  <a:lnTo>
                    <a:pt x="604227" y="119748"/>
                  </a:lnTo>
                  <a:lnTo>
                    <a:pt x="647700" y="132600"/>
                  </a:lnTo>
                  <a:lnTo>
                    <a:pt x="688975" y="150063"/>
                  </a:lnTo>
                  <a:lnTo>
                    <a:pt x="727760" y="171843"/>
                  </a:lnTo>
                  <a:lnTo>
                    <a:pt x="763765" y="197624"/>
                  </a:lnTo>
                  <a:lnTo>
                    <a:pt x="796671" y="227114"/>
                  </a:lnTo>
                  <a:lnTo>
                    <a:pt x="826185" y="259994"/>
                  </a:lnTo>
                  <a:lnTo>
                    <a:pt x="851979" y="295960"/>
                  </a:lnTo>
                  <a:lnTo>
                    <a:pt x="873785" y="334721"/>
                  </a:lnTo>
                  <a:lnTo>
                    <a:pt x="891260" y="375970"/>
                  </a:lnTo>
                  <a:lnTo>
                    <a:pt x="904125" y="419392"/>
                  </a:lnTo>
                  <a:lnTo>
                    <a:pt x="907872" y="440855"/>
                  </a:lnTo>
                  <a:lnTo>
                    <a:pt x="907872" y="187921"/>
                  </a:lnTo>
                  <a:lnTo>
                    <a:pt x="903414" y="182156"/>
                  </a:lnTo>
                  <a:lnTo>
                    <a:pt x="873912" y="150075"/>
                  </a:lnTo>
                  <a:lnTo>
                    <a:pt x="841667" y="120459"/>
                  </a:lnTo>
                  <a:lnTo>
                    <a:pt x="826960" y="109105"/>
                  </a:lnTo>
                  <a:lnTo>
                    <a:pt x="807059" y="93713"/>
                  </a:lnTo>
                  <a:lnTo>
                    <a:pt x="770191" y="69938"/>
                  </a:lnTo>
                  <a:lnTo>
                    <a:pt x="731266" y="49326"/>
                  </a:lnTo>
                  <a:lnTo>
                    <a:pt x="690460" y="32054"/>
                  </a:lnTo>
                  <a:lnTo>
                    <a:pt x="647941" y="18300"/>
                  </a:lnTo>
                  <a:lnTo>
                    <a:pt x="603897" y="8255"/>
                  </a:lnTo>
                  <a:lnTo>
                    <a:pt x="558520" y="2095"/>
                  </a:lnTo>
                  <a:lnTo>
                    <a:pt x="511987" y="0"/>
                  </a:lnTo>
                  <a:lnTo>
                    <a:pt x="465455" y="2095"/>
                  </a:lnTo>
                  <a:lnTo>
                    <a:pt x="420077" y="8255"/>
                  </a:lnTo>
                  <a:lnTo>
                    <a:pt x="376034" y="18300"/>
                  </a:lnTo>
                  <a:lnTo>
                    <a:pt x="333514" y="32054"/>
                  </a:lnTo>
                  <a:lnTo>
                    <a:pt x="292709" y="49326"/>
                  </a:lnTo>
                  <a:lnTo>
                    <a:pt x="253771" y="69938"/>
                  </a:lnTo>
                  <a:lnTo>
                    <a:pt x="216916" y="93713"/>
                  </a:lnTo>
                  <a:lnTo>
                    <a:pt x="182308" y="120459"/>
                  </a:lnTo>
                  <a:lnTo>
                    <a:pt x="150126" y="149999"/>
                  </a:lnTo>
                  <a:lnTo>
                    <a:pt x="120561" y="182156"/>
                  </a:lnTo>
                  <a:lnTo>
                    <a:pt x="93789" y="216738"/>
                  </a:lnTo>
                  <a:lnTo>
                    <a:pt x="70002" y="253568"/>
                  </a:lnTo>
                  <a:lnTo>
                    <a:pt x="49364" y="292468"/>
                  </a:lnTo>
                  <a:lnTo>
                    <a:pt x="32080" y="333248"/>
                  </a:lnTo>
                  <a:lnTo>
                    <a:pt x="18326" y="375729"/>
                  </a:lnTo>
                  <a:lnTo>
                    <a:pt x="8267" y="419735"/>
                  </a:lnTo>
                  <a:lnTo>
                    <a:pt x="2095" y="465074"/>
                  </a:lnTo>
                  <a:lnTo>
                    <a:pt x="0" y="511568"/>
                  </a:lnTo>
                  <a:lnTo>
                    <a:pt x="2095" y="558063"/>
                  </a:lnTo>
                  <a:lnTo>
                    <a:pt x="8267" y="603402"/>
                  </a:lnTo>
                  <a:lnTo>
                    <a:pt x="18326" y="647407"/>
                  </a:lnTo>
                  <a:lnTo>
                    <a:pt x="32080" y="689876"/>
                  </a:lnTo>
                  <a:lnTo>
                    <a:pt x="49364" y="730669"/>
                  </a:lnTo>
                  <a:lnTo>
                    <a:pt x="70002" y="769556"/>
                  </a:lnTo>
                  <a:lnTo>
                    <a:pt x="93789" y="806386"/>
                  </a:lnTo>
                  <a:lnTo>
                    <a:pt x="120561" y="840968"/>
                  </a:lnTo>
                  <a:lnTo>
                    <a:pt x="150063" y="873061"/>
                  </a:lnTo>
                  <a:lnTo>
                    <a:pt x="182295" y="902665"/>
                  </a:lnTo>
                  <a:lnTo>
                    <a:pt x="216916" y="929411"/>
                  </a:lnTo>
                  <a:lnTo>
                    <a:pt x="253771" y="953185"/>
                  </a:lnTo>
                  <a:lnTo>
                    <a:pt x="292696" y="973797"/>
                  </a:lnTo>
                  <a:lnTo>
                    <a:pt x="333514" y="991069"/>
                  </a:lnTo>
                  <a:lnTo>
                    <a:pt x="376034" y="1004824"/>
                  </a:lnTo>
                  <a:lnTo>
                    <a:pt x="420077" y="1014882"/>
                  </a:lnTo>
                  <a:lnTo>
                    <a:pt x="465455" y="1021041"/>
                  </a:lnTo>
                  <a:lnTo>
                    <a:pt x="511987" y="1023137"/>
                  </a:lnTo>
                  <a:lnTo>
                    <a:pt x="558520" y="1021041"/>
                  </a:lnTo>
                  <a:lnTo>
                    <a:pt x="603897" y="1014882"/>
                  </a:lnTo>
                  <a:lnTo>
                    <a:pt x="647928" y="1004824"/>
                  </a:lnTo>
                  <a:lnTo>
                    <a:pt x="690448" y="991082"/>
                  </a:lnTo>
                  <a:lnTo>
                    <a:pt x="731266" y="973797"/>
                  </a:lnTo>
                  <a:lnTo>
                    <a:pt x="770191" y="953185"/>
                  </a:lnTo>
                  <a:lnTo>
                    <a:pt x="807046" y="929424"/>
                  </a:lnTo>
                  <a:lnTo>
                    <a:pt x="826960" y="914031"/>
                  </a:lnTo>
                  <a:lnTo>
                    <a:pt x="841667" y="902677"/>
                  </a:lnTo>
                  <a:lnTo>
                    <a:pt x="873836" y="873137"/>
                  </a:lnTo>
                  <a:lnTo>
                    <a:pt x="903401" y="840981"/>
                  </a:lnTo>
                  <a:lnTo>
                    <a:pt x="930173" y="806399"/>
                  </a:lnTo>
                  <a:lnTo>
                    <a:pt x="953973" y="769569"/>
                  </a:lnTo>
                  <a:lnTo>
                    <a:pt x="974598" y="730669"/>
                  </a:lnTo>
                  <a:lnTo>
                    <a:pt x="991882" y="689889"/>
                  </a:lnTo>
                  <a:lnTo>
                    <a:pt x="1005649" y="647407"/>
                  </a:lnTo>
                  <a:lnTo>
                    <a:pt x="1015707" y="603402"/>
                  </a:lnTo>
                  <a:lnTo>
                    <a:pt x="1021880" y="558063"/>
                  </a:lnTo>
                  <a:lnTo>
                    <a:pt x="1022858" y="536308"/>
                  </a:lnTo>
                  <a:lnTo>
                    <a:pt x="2643695" y="333743"/>
                  </a:lnTo>
                  <a:lnTo>
                    <a:pt x="2664256" y="326847"/>
                  </a:lnTo>
                  <a:lnTo>
                    <a:pt x="2680030" y="313093"/>
                  </a:lnTo>
                  <a:lnTo>
                    <a:pt x="2689479" y="294436"/>
                  </a:lnTo>
                  <a:lnTo>
                    <a:pt x="2691104" y="272834"/>
                  </a:lnTo>
                  <a:close/>
                </a:path>
              </a:pathLst>
            </a:custGeom>
            <a:solidFill>
              <a:srgbClr val="002E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583708" y="1939048"/>
              <a:ext cx="619760" cy="407670"/>
            </a:xfrm>
            <a:custGeom>
              <a:avLst/>
              <a:gdLst/>
              <a:ahLst/>
              <a:cxnLst/>
              <a:rect l="l" t="t" r="r" b="b"/>
              <a:pathLst>
                <a:path w="619759" h="407669">
                  <a:moveTo>
                    <a:pt x="575271" y="0"/>
                  </a:moveTo>
                  <a:lnTo>
                    <a:pt x="136639" y="54864"/>
                  </a:lnTo>
                  <a:lnTo>
                    <a:pt x="105803" y="100012"/>
                  </a:lnTo>
                  <a:lnTo>
                    <a:pt x="72783" y="143217"/>
                  </a:lnTo>
                  <a:lnTo>
                    <a:pt x="37528" y="184251"/>
                  </a:lnTo>
                  <a:lnTo>
                    <a:pt x="0" y="222885"/>
                  </a:lnTo>
                  <a:lnTo>
                    <a:pt x="437375" y="168186"/>
                  </a:lnTo>
                  <a:lnTo>
                    <a:pt x="575271" y="0"/>
                  </a:lnTo>
                  <a:close/>
                </a:path>
                <a:path w="619759" h="407669">
                  <a:moveTo>
                    <a:pt x="619391" y="352221"/>
                  </a:moveTo>
                  <a:lnTo>
                    <a:pt x="443623" y="217970"/>
                  </a:lnTo>
                  <a:lnTo>
                    <a:pt x="6223" y="272681"/>
                  </a:lnTo>
                  <a:lnTo>
                    <a:pt x="170573" y="399199"/>
                  </a:lnTo>
                  <a:lnTo>
                    <a:pt x="179476" y="407238"/>
                  </a:lnTo>
                  <a:lnTo>
                    <a:pt x="619391" y="352221"/>
                  </a:lnTo>
                  <a:close/>
                </a:path>
              </a:pathLst>
            </a:custGeom>
            <a:solidFill>
              <a:srgbClr val="53BE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88933" y="3393998"/>
              <a:ext cx="1898650" cy="415925"/>
            </a:xfrm>
            <a:custGeom>
              <a:avLst/>
              <a:gdLst/>
              <a:ahLst/>
              <a:cxnLst/>
              <a:rect l="l" t="t" r="r" b="b"/>
              <a:pathLst>
                <a:path w="1898650" h="415925">
                  <a:moveTo>
                    <a:pt x="416267" y="54559"/>
                  </a:moveTo>
                  <a:lnTo>
                    <a:pt x="412267" y="34036"/>
                  </a:lnTo>
                  <a:lnTo>
                    <a:pt x="400278" y="15976"/>
                  </a:lnTo>
                  <a:lnTo>
                    <a:pt x="382219" y="4000"/>
                  </a:lnTo>
                  <a:lnTo>
                    <a:pt x="361683" y="0"/>
                  </a:lnTo>
                  <a:lnTo>
                    <a:pt x="341134" y="4000"/>
                  </a:lnTo>
                  <a:lnTo>
                    <a:pt x="323062" y="15976"/>
                  </a:lnTo>
                  <a:lnTo>
                    <a:pt x="15989" y="322808"/>
                  </a:lnTo>
                  <a:lnTo>
                    <a:pt x="4000" y="340842"/>
                  </a:lnTo>
                  <a:lnTo>
                    <a:pt x="0" y="361378"/>
                  </a:lnTo>
                  <a:lnTo>
                    <a:pt x="4000" y="381901"/>
                  </a:lnTo>
                  <a:lnTo>
                    <a:pt x="34061" y="411924"/>
                  </a:lnTo>
                  <a:lnTo>
                    <a:pt x="54610" y="415925"/>
                  </a:lnTo>
                  <a:lnTo>
                    <a:pt x="65036" y="414921"/>
                  </a:lnTo>
                  <a:lnTo>
                    <a:pt x="400278" y="93129"/>
                  </a:lnTo>
                  <a:lnTo>
                    <a:pt x="416267" y="54559"/>
                  </a:lnTo>
                  <a:close/>
                </a:path>
                <a:path w="1898650" h="415925">
                  <a:moveTo>
                    <a:pt x="1898535" y="361378"/>
                  </a:moveTo>
                  <a:lnTo>
                    <a:pt x="1882546" y="322808"/>
                  </a:lnTo>
                  <a:lnTo>
                    <a:pt x="1575473" y="15976"/>
                  </a:lnTo>
                  <a:lnTo>
                    <a:pt x="1536865" y="0"/>
                  </a:lnTo>
                  <a:lnTo>
                    <a:pt x="1516329" y="4000"/>
                  </a:lnTo>
                  <a:lnTo>
                    <a:pt x="1498257" y="15976"/>
                  </a:lnTo>
                  <a:lnTo>
                    <a:pt x="1486268" y="34023"/>
                  </a:lnTo>
                  <a:lnTo>
                    <a:pt x="1482267" y="54546"/>
                  </a:lnTo>
                  <a:lnTo>
                    <a:pt x="1486268" y="75082"/>
                  </a:lnTo>
                  <a:lnTo>
                    <a:pt x="1805330" y="399948"/>
                  </a:lnTo>
                  <a:lnTo>
                    <a:pt x="1843951" y="415925"/>
                  </a:lnTo>
                  <a:lnTo>
                    <a:pt x="1854377" y="414921"/>
                  </a:lnTo>
                  <a:lnTo>
                    <a:pt x="1894535" y="381914"/>
                  </a:lnTo>
                  <a:lnTo>
                    <a:pt x="1898535" y="361378"/>
                  </a:lnTo>
                  <a:close/>
                </a:path>
              </a:pathLst>
            </a:custGeom>
            <a:solidFill>
              <a:srgbClr val="002E4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9823" y="4895683"/>
            <a:ext cx="828674" cy="7619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23006" y="1521713"/>
            <a:ext cx="5367655" cy="190753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350" spc="-685" b="1">
                <a:solidFill>
                  <a:srgbClr val="3783FD"/>
                </a:solidFill>
                <a:latin typeface="Arial"/>
                <a:cs typeface="Arial"/>
              </a:rPr>
              <a:t>G</a:t>
            </a:r>
            <a:r>
              <a:rPr dirty="0" sz="12350" spc="-114" b="1">
                <a:solidFill>
                  <a:srgbClr val="3783FD"/>
                </a:solidFill>
                <a:latin typeface="Arial"/>
                <a:cs typeface="Arial"/>
              </a:rPr>
              <a:t>O</a:t>
            </a:r>
            <a:r>
              <a:rPr dirty="0" sz="12350" spc="114" b="1">
                <a:solidFill>
                  <a:srgbClr val="3783FD"/>
                </a:solidFill>
                <a:latin typeface="Arial"/>
                <a:cs typeface="Arial"/>
              </a:rPr>
              <a:t>A</a:t>
            </a:r>
            <a:r>
              <a:rPr dirty="0" sz="12350" spc="-819" b="1">
                <a:solidFill>
                  <a:srgbClr val="3783FD"/>
                </a:solidFill>
                <a:latin typeface="Arial"/>
                <a:cs typeface="Arial"/>
              </a:rPr>
              <a:t>L</a:t>
            </a:r>
            <a:r>
              <a:rPr dirty="0" sz="12350" spc="-365" b="1">
                <a:solidFill>
                  <a:srgbClr val="3783FD"/>
                </a:solidFill>
                <a:latin typeface="Arial"/>
                <a:cs typeface="Arial"/>
              </a:rPr>
              <a:t>S</a:t>
            </a:r>
            <a:endParaRPr sz="123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9823" y="6537204"/>
            <a:ext cx="828674" cy="7619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778443" y="4973558"/>
            <a:ext cx="5779135" cy="2852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00" spc="-114" b="1">
                <a:solidFill>
                  <a:srgbClr val="243761"/>
                </a:solidFill>
                <a:latin typeface="Arial"/>
                <a:cs typeface="Arial"/>
              </a:rPr>
              <a:t>Reducing</a:t>
            </a:r>
            <a:r>
              <a:rPr dirty="0" sz="3900" spc="-55" b="1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3900" spc="-120" b="1">
                <a:solidFill>
                  <a:srgbClr val="243761"/>
                </a:solidFill>
                <a:latin typeface="Arial"/>
                <a:cs typeface="Arial"/>
              </a:rPr>
              <a:t>Cost</a:t>
            </a:r>
            <a:r>
              <a:rPr dirty="0" sz="3900" spc="-50" b="1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3900" spc="-45" b="1">
                <a:solidFill>
                  <a:srgbClr val="243761"/>
                </a:solidFill>
                <a:latin typeface="Arial"/>
                <a:cs typeface="Arial"/>
              </a:rPr>
              <a:t>Marketing</a:t>
            </a: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250">
              <a:latin typeface="Arial"/>
              <a:cs typeface="Arial"/>
            </a:endParaRPr>
          </a:p>
          <a:p>
            <a:pPr marL="12700" marR="1332230">
              <a:lnSpc>
                <a:spcPts val="4660"/>
              </a:lnSpc>
              <a:spcBef>
                <a:spcPts val="5"/>
              </a:spcBef>
            </a:pPr>
            <a:r>
              <a:rPr dirty="0" sz="3900" spc="-100" b="1">
                <a:solidFill>
                  <a:srgbClr val="243761"/>
                </a:solidFill>
                <a:latin typeface="Arial"/>
                <a:cs typeface="Arial"/>
              </a:rPr>
              <a:t>Finding</a:t>
            </a:r>
            <a:r>
              <a:rPr dirty="0" sz="3900" spc="-60" b="1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3900" spc="-75" b="1">
                <a:solidFill>
                  <a:srgbClr val="243761"/>
                </a:solidFill>
                <a:latin typeface="Arial"/>
                <a:cs typeface="Arial"/>
              </a:rPr>
              <a:t>Importance </a:t>
            </a:r>
            <a:r>
              <a:rPr dirty="0" sz="3900" spc="-1070" b="1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3900" spc="-45" b="1">
                <a:solidFill>
                  <a:srgbClr val="243761"/>
                </a:solidFill>
                <a:latin typeface="Arial"/>
                <a:cs typeface="Arial"/>
              </a:rPr>
              <a:t>parameter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7655" y="2509691"/>
            <a:ext cx="15859125" cy="6762750"/>
            <a:chOff x="1157655" y="2509691"/>
            <a:chExt cx="15859125" cy="6762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656" y="2509691"/>
              <a:ext cx="15194755" cy="67624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98076" y="2513087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48271" y="2617772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4" h="306069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010337" y="5470802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FF16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060531" y="5575487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4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35582" y="5470802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85777" y="5575487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35582" y="4087195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885777" y="4191879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835582" y="2513087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85777" y="2617772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69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28377" y="8545341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78573" y="8650025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628377" y="7012114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78573" y="7116798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28377" y="5470802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78573" y="5575487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628377" y="4177480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678573" y="4282164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28377" y="2513087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78573" y="2617772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69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59315" y="8545341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09510" y="8650025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359315" y="7012114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09510" y="7116798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359315" y="5470802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409510" y="5575487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359315" y="4087195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409510" y="4191879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359315" y="2513087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409510" y="2617772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69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57655" y="4177480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207850" y="4282164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4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57655" y="5470802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207850" y="5575487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4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57655" y="7012114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207850" y="7116798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4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57655" y="8545341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207850" y="8650025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4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835582" y="7012114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885777" y="7116798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835582" y="8545341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885777" y="8650025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5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4010337" y="4177480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4060531" y="4282164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4" h="306070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4010337" y="2513087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250842" y="485774"/>
                  </a:moveTo>
                  <a:lnTo>
                    <a:pt x="234932" y="485774"/>
                  </a:lnTo>
                  <a:lnTo>
                    <a:pt x="226996" y="485385"/>
                  </a:lnTo>
                  <a:lnTo>
                    <a:pt x="187700" y="479556"/>
                  </a:lnTo>
                  <a:lnTo>
                    <a:pt x="142589" y="464242"/>
                  </a:lnTo>
                  <a:lnTo>
                    <a:pt x="101332" y="440421"/>
                  </a:lnTo>
                  <a:lnTo>
                    <a:pt x="65515" y="409009"/>
                  </a:lnTo>
                  <a:lnTo>
                    <a:pt x="36514" y="371214"/>
                  </a:lnTo>
                  <a:lnTo>
                    <a:pt x="15444" y="328487"/>
                  </a:lnTo>
                  <a:lnTo>
                    <a:pt x="3115" y="282470"/>
                  </a:lnTo>
                  <a:lnTo>
                    <a:pt x="0" y="25084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9"/>
                  </a:lnTo>
                  <a:lnTo>
                    <a:pt x="45353" y="101332"/>
                  </a:lnTo>
                  <a:lnTo>
                    <a:pt x="76765" y="65515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5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42887"/>
                  </a:lnTo>
                  <a:lnTo>
                    <a:pt x="485774" y="250842"/>
                  </a:lnTo>
                  <a:lnTo>
                    <a:pt x="479556" y="298074"/>
                  </a:lnTo>
                  <a:lnTo>
                    <a:pt x="464242" y="343185"/>
                  </a:lnTo>
                  <a:lnTo>
                    <a:pt x="440421" y="384442"/>
                  </a:lnTo>
                  <a:lnTo>
                    <a:pt x="409009" y="420259"/>
                  </a:lnTo>
                  <a:lnTo>
                    <a:pt x="371214" y="449260"/>
                  </a:lnTo>
                  <a:lnTo>
                    <a:pt x="328487" y="470330"/>
                  </a:lnTo>
                  <a:lnTo>
                    <a:pt x="282470" y="482659"/>
                  </a:lnTo>
                  <a:lnTo>
                    <a:pt x="258778" y="485385"/>
                  </a:lnTo>
                  <a:lnTo>
                    <a:pt x="250842" y="48577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4060531" y="2617772"/>
              <a:ext cx="385445" cy="306070"/>
            </a:xfrm>
            <a:custGeom>
              <a:avLst/>
              <a:gdLst/>
              <a:ahLst/>
              <a:cxnLst/>
              <a:rect l="l" t="t" r="r" b="b"/>
              <a:pathLst>
                <a:path w="385444" h="306069">
                  <a:moveTo>
                    <a:pt x="132456" y="305698"/>
                  </a:moveTo>
                  <a:lnTo>
                    <a:pt x="0" y="173251"/>
                  </a:lnTo>
                  <a:lnTo>
                    <a:pt x="52774" y="120472"/>
                  </a:lnTo>
                  <a:lnTo>
                    <a:pt x="132456" y="200139"/>
                  </a:lnTo>
                  <a:lnTo>
                    <a:pt x="332576" y="0"/>
                  </a:lnTo>
                  <a:lnTo>
                    <a:pt x="385370" y="52769"/>
                  </a:lnTo>
                  <a:lnTo>
                    <a:pt x="132456" y="305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144955" y="288956"/>
            <a:ext cx="1180020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10" b="1">
                <a:solidFill>
                  <a:srgbClr val="3783FD"/>
                </a:solidFill>
                <a:latin typeface="Arial"/>
                <a:cs typeface="Arial"/>
              </a:rPr>
              <a:t>Dataset</a:t>
            </a:r>
            <a:r>
              <a:rPr dirty="0" sz="8500" spc="-260" b="1">
                <a:solidFill>
                  <a:srgbClr val="3783FD"/>
                </a:solidFill>
                <a:latin typeface="Arial"/>
                <a:cs typeface="Arial"/>
              </a:rPr>
              <a:t> </a:t>
            </a:r>
            <a:r>
              <a:rPr dirty="0" sz="8500" spc="-285" b="1">
                <a:solidFill>
                  <a:srgbClr val="3783FD"/>
                </a:solidFill>
                <a:latin typeface="Arial"/>
                <a:cs typeface="Arial"/>
              </a:rPr>
              <a:t>Bank</a:t>
            </a:r>
            <a:r>
              <a:rPr dirty="0" sz="8500" spc="-260" b="1">
                <a:solidFill>
                  <a:srgbClr val="3783FD"/>
                </a:solidFill>
                <a:latin typeface="Arial"/>
                <a:cs typeface="Arial"/>
              </a:rPr>
              <a:t> </a:t>
            </a:r>
            <a:r>
              <a:rPr dirty="0" sz="8500" spc="-155" b="1">
                <a:solidFill>
                  <a:srgbClr val="3783FD"/>
                </a:solidFill>
                <a:latin typeface="Arial"/>
                <a:cs typeface="Arial"/>
              </a:rPr>
              <a:t>Marketing</a:t>
            </a:r>
            <a:endParaRPr sz="8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73A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718" y="2673213"/>
            <a:ext cx="5648535" cy="52904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46160" y="374741"/>
            <a:ext cx="8215630" cy="3328670"/>
          </a:xfrm>
          <a:prstGeom prst="rect"/>
        </p:spPr>
        <p:txBody>
          <a:bodyPr wrap="square" lIns="0" tIns="458470" rIns="0" bIns="0" rtlCol="0" vert="horz">
            <a:spAutoFit/>
          </a:bodyPr>
          <a:lstStyle/>
          <a:p>
            <a:pPr marL="12700" marR="5080">
              <a:lnSpc>
                <a:spcPct val="76200"/>
              </a:lnSpc>
              <a:spcBef>
                <a:spcPts val="3610"/>
              </a:spcBef>
            </a:pPr>
            <a:r>
              <a:rPr dirty="0" sz="12300" spc="-5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2300" spc="-36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2300" spc="26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300" spc="-4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2300" spc="27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2300" spc="-5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2300" spc="42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2300" spc="-5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2300" spc="23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2300" spc="22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300" spc="13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2300" spc="-600">
                <a:solidFill>
                  <a:srgbClr val="FFFFFF"/>
                </a:solidFill>
                <a:latin typeface="Calibri"/>
                <a:cs typeface="Calibri"/>
              </a:rPr>
              <a:t>I  </a:t>
            </a:r>
            <a:r>
              <a:rPr dirty="0" sz="12300" spc="30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endParaRPr sz="1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3110" y="4361108"/>
            <a:ext cx="2074545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39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15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450">
                <a:solidFill>
                  <a:srgbClr val="FFFFFF"/>
                </a:solidFill>
                <a:latin typeface="Tahoma"/>
                <a:cs typeface="Tahoma"/>
              </a:rPr>
              <a:t>SHAPE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04005" y="4361108"/>
            <a:ext cx="2860675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39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15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395">
                <a:solidFill>
                  <a:srgbClr val="FFFFFF"/>
                </a:solidFill>
                <a:latin typeface="Tahoma"/>
                <a:cs typeface="Tahoma"/>
              </a:rPr>
              <a:t>CLEANSING</a:t>
            </a:r>
            <a:endParaRPr sz="21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8410" y="5583507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8410" y="6002607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07974" y="5339387"/>
            <a:ext cx="1551305" cy="86360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2100" spc="110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r>
              <a:rPr dirty="0" sz="21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5" b="1">
                <a:solidFill>
                  <a:srgbClr val="FFFFFF"/>
                </a:solidFill>
                <a:latin typeface="Arial"/>
                <a:cs typeface="Arial"/>
              </a:rPr>
              <a:t>Kolom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100" spc="110" b="1">
                <a:solidFill>
                  <a:srgbClr val="FFFFFF"/>
                </a:solidFill>
                <a:latin typeface="Arial"/>
                <a:cs typeface="Arial"/>
              </a:rPr>
              <a:t>45211</a:t>
            </a:r>
            <a:r>
              <a:rPr dirty="0" sz="21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55" b="1">
                <a:solidFill>
                  <a:srgbClr val="FFFFFF"/>
                </a:solidFill>
                <a:latin typeface="Arial"/>
                <a:cs typeface="Arial"/>
              </a:rPr>
              <a:t>Baris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17323" y="5677319"/>
            <a:ext cx="86431" cy="864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17323" y="6097129"/>
            <a:ext cx="86431" cy="8643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17323" y="6516939"/>
            <a:ext cx="86431" cy="864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17323" y="6936748"/>
            <a:ext cx="86431" cy="864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817808" y="5427131"/>
            <a:ext cx="6252210" cy="1704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541905">
              <a:lnSpc>
                <a:spcPct val="134400"/>
              </a:lnSpc>
              <a:spcBef>
                <a:spcPts val="95"/>
              </a:spcBef>
            </a:pPr>
            <a:r>
              <a:rPr dirty="0" sz="2050" spc="-20" b="1">
                <a:solidFill>
                  <a:srgbClr val="FFFFFF"/>
                </a:solidFill>
                <a:latin typeface="Arial"/>
                <a:cs typeface="Arial"/>
              </a:rPr>
              <a:t>Tidak </a:t>
            </a:r>
            <a:r>
              <a:rPr dirty="0" sz="2050" spc="-25" b="1">
                <a:solidFill>
                  <a:srgbClr val="FFFFFF"/>
                </a:solidFill>
                <a:latin typeface="Arial"/>
                <a:cs typeface="Arial"/>
              </a:rPr>
              <a:t>ditemukan </a:t>
            </a:r>
            <a:r>
              <a:rPr dirty="0" sz="2050" spc="5" b="1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2050" spc="-60" b="1">
                <a:solidFill>
                  <a:srgbClr val="FFFFFF"/>
                </a:solidFill>
                <a:latin typeface="Arial"/>
                <a:cs typeface="Arial"/>
              </a:rPr>
              <a:t>kosong </a:t>
            </a:r>
            <a:r>
              <a:rPr dirty="0" sz="205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20" b="1">
                <a:solidFill>
                  <a:srgbClr val="FFFFFF"/>
                </a:solidFill>
                <a:latin typeface="Arial"/>
                <a:cs typeface="Arial"/>
              </a:rPr>
              <a:t>Tidak </a:t>
            </a:r>
            <a:r>
              <a:rPr dirty="0" sz="2050" spc="-25" b="1">
                <a:solidFill>
                  <a:srgbClr val="FFFFFF"/>
                </a:solidFill>
                <a:latin typeface="Arial"/>
                <a:cs typeface="Arial"/>
              </a:rPr>
              <a:t>ditemukan </a:t>
            </a:r>
            <a:r>
              <a:rPr dirty="0" sz="2050" spc="5" b="1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2050" spc="-20" b="1">
                <a:solidFill>
                  <a:srgbClr val="FFFFFF"/>
                </a:solidFill>
                <a:latin typeface="Arial"/>
                <a:cs typeface="Arial"/>
              </a:rPr>
              <a:t>duplikat </a:t>
            </a:r>
            <a:r>
              <a:rPr dirty="0" sz="2050" spc="-5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20" b="1">
                <a:solidFill>
                  <a:srgbClr val="FFFFFF"/>
                </a:solidFill>
                <a:latin typeface="Arial"/>
                <a:cs typeface="Arial"/>
              </a:rPr>
              <a:t>Tidak </a:t>
            </a:r>
            <a:r>
              <a:rPr dirty="0" sz="2050" spc="-25" b="1">
                <a:solidFill>
                  <a:srgbClr val="FFFFFF"/>
                </a:solidFill>
                <a:latin typeface="Arial"/>
                <a:cs typeface="Arial"/>
              </a:rPr>
              <a:t>ditemukan</a:t>
            </a:r>
            <a:r>
              <a:rPr dirty="0" sz="205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5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205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40" b="1">
                <a:solidFill>
                  <a:srgbClr val="FFFFFF"/>
                </a:solidFill>
                <a:latin typeface="Arial"/>
                <a:cs typeface="Arial"/>
              </a:rPr>
              <a:t>invalid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2050" spc="-5" b="1">
                <a:solidFill>
                  <a:srgbClr val="FFFFFF"/>
                </a:solidFill>
                <a:latin typeface="Arial"/>
                <a:cs typeface="Arial"/>
              </a:rPr>
              <a:t>Drop</a:t>
            </a:r>
            <a:r>
              <a:rPr dirty="0" sz="205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60" b="1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dirty="0" sz="20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5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0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30" b="1">
                <a:solidFill>
                  <a:srgbClr val="FFFFFF"/>
                </a:solidFill>
                <a:latin typeface="Arial"/>
                <a:cs typeface="Arial"/>
              </a:rPr>
              <a:t>karena</a:t>
            </a:r>
            <a:r>
              <a:rPr dirty="0" sz="20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20" b="1">
                <a:solidFill>
                  <a:srgbClr val="FFFFFF"/>
                </a:solidFill>
                <a:latin typeface="Arial"/>
                <a:cs typeface="Arial"/>
              </a:rPr>
              <a:t>redundant</a:t>
            </a:r>
            <a:r>
              <a:rPr dirty="0" sz="20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30" b="1">
                <a:solidFill>
                  <a:srgbClr val="FFFFFF"/>
                </a:solidFill>
                <a:latin typeface="Arial"/>
                <a:cs typeface="Arial"/>
              </a:rPr>
              <a:t>dengan</a:t>
            </a:r>
            <a:r>
              <a:rPr dirty="0" sz="20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70" b="1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893841" y="2600174"/>
            <a:ext cx="3423920" cy="4069715"/>
            <a:chOff x="9893841" y="2600174"/>
            <a:chExt cx="3423920" cy="4069715"/>
          </a:xfrm>
        </p:grpSpPr>
        <p:sp>
          <p:nvSpPr>
            <p:cNvPr id="4" name="object 4"/>
            <p:cNvSpPr/>
            <p:nvPr/>
          </p:nvSpPr>
          <p:spPr>
            <a:xfrm>
              <a:off x="10040230" y="3769823"/>
              <a:ext cx="1389380" cy="2573655"/>
            </a:xfrm>
            <a:custGeom>
              <a:avLst/>
              <a:gdLst/>
              <a:ahLst/>
              <a:cxnLst/>
              <a:rect l="l" t="t" r="r" b="b"/>
              <a:pathLst>
                <a:path w="1389379" h="2573654">
                  <a:moveTo>
                    <a:pt x="1388808" y="2573526"/>
                  </a:moveTo>
                  <a:lnTo>
                    <a:pt x="1358101" y="2573526"/>
                  </a:lnTo>
                  <a:lnTo>
                    <a:pt x="710472" y="732551"/>
                  </a:lnTo>
                  <a:lnTo>
                    <a:pt x="710472" y="2573526"/>
                  </a:lnTo>
                  <a:lnTo>
                    <a:pt x="681508" y="2573526"/>
                  </a:lnTo>
                  <a:lnTo>
                    <a:pt x="681508" y="723287"/>
                  </a:lnTo>
                  <a:lnTo>
                    <a:pt x="30706" y="2573526"/>
                  </a:lnTo>
                  <a:lnTo>
                    <a:pt x="0" y="2573526"/>
                  </a:lnTo>
                  <a:lnTo>
                    <a:pt x="679103" y="642902"/>
                  </a:lnTo>
                  <a:lnTo>
                    <a:pt x="681508" y="643773"/>
                  </a:lnTo>
                  <a:lnTo>
                    <a:pt x="681508" y="0"/>
                  </a:lnTo>
                  <a:lnTo>
                    <a:pt x="710472" y="0"/>
                  </a:lnTo>
                  <a:lnTo>
                    <a:pt x="710472" y="645201"/>
                  </a:lnTo>
                  <a:lnTo>
                    <a:pt x="1388808" y="2573526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28800" y="6343349"/>
              <a:ext cx="1612265" cy="327025"/>
            </a:xfrm>
            <a:custGeom>
              <a:avLst/>
              <a:gdLst/>
              <a:ahLst/>
              <a:cxnLst/>
              <a:rect l="l" t="t" r="r" b="b"/>
              <a:pathLst>
                <a:path w="1612265" h="327025">
                  <a:moveTo>
                    <a:pt x="1584341" y="326449"/>
                  </a:moveTo>
                  <a:lnTo>
                    <a:pt x="1469531" y="0"/>
                  </a:lnTo>
                  <a:lnTo>
                    <a:pt x="1500237" y="0"/>
                  </a:lnTo>
                  <a:lnTo>
                    <a:pt x="1611667" y="316871"/>
                  </a:lnTo>
                  <a:lnTo>
                    <a:pt x="1584341" y="326449"/>
                  </a:lnTo>
                  <a:close/>
                </a:path>
                <a:path w="1612265" h="327025">
                  <a:moveTo>
                    <a:pt x="27325" y="326449"/>
                  </a:moveTo>
                  <a:lnTo>
                    <a:pt x="0" y="316871"/>
                  </a:lnTo>
                  <a:lnTo>
                    <a:pt x="111429" y="0"/>
                  </a:lnTo>
                  <a:lnTo>
                    <a:pt x="142136" y="0"/>
                  </a:lnTo>
                  <a:lnTo>
                    <a:pt x="27325" y="326449"/>
                  </a:lnTo>
                  <a:close/>
                </a:path>
                <a:path w="1612265" h="327025">
                  <a:moveTo>
                    <a:pt x="821901" y="321712"/>
                  </a:moveTo>
                  <a:lnTo>
                    <a:pt x="792937" y="321712"/>
                  </a:lnTo>
                  <a:lnTo>
                    <a:pt x="792937" y="0"/>
                  </a:lnTo>
                  <a:lnTo>
                    <a:pt x="821901" y="0"/>
                  </a:lnTo>
                  <a:lnTo>
                    <a:pt x="821901" y="321712"/>
                  </a:lnTo>
                  <a:close/>
                </a:path>
              </a:pathLst>
            </a:custGeom>
            <a:solidFill>
              <a:srgbClr val="3D5B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27580" y="2782082"/>
              <a:ext cx="1617345" cy="2557780"/>
            </a:xfrm>
            <a:custGeom>
              <a:avLst/>
              <a:gdLst/>
              <a:ahLst/>
              <a:cxnLst/>
              <a:rect l="l" t="t" r="r" b="b"/>
              <a:pathLst>
                <a:path w="1617345" h="2557779">
                  <a:moveTo>
                    <a:pt x="1478314" y="2557156"/>
                  </a:moveTo>
                  <a:lnTo>
                    <a:pt x="138964" y="2557156"/>
                  </a:lnTo>
                  <a:lnTo>
                    <a:pt x="95053" y="2550077"/>
                  </a:lnTo>
                  <a:lnTo>
                    <a:pt x="56908" y="2530362"/>
                  </a:lnTo>
                  <a:lnTo>
                    <a:pt x="26821" y="2500297"/>
                  </a:lnTo>
                  <a:lnTo>
                    <a:pt x="7087" y="2462168"/>
                  </a:lnTo>
                  <a:lnTo>
                    <a:pt x="0" y="2418259"/>
                  </a:lnTo>
                  <a:lnTo>
                    <a:pt x="0" y="138861"/>
                  </a:lnTo>
                  <a:lnTo>
                    <a:pt x="7087" y="94970"/>
                  </a:lnTo>
                  <a:lnTo>
                    <a:pt x="26821" y="56851"/>
                  </a:lnTo>
                  <a:lnTo>
                    <a:pt x="56908" y="26791"/>
                  </a:lnTo>
                  <a:lnTo>
                    <a:pt x="95053" y="7079"/>
                  </a:lnTo>
                  <a:lnTo>
                    <a:pt x="138964" y="0"/>
                  </a:lnTo>
                  <a:lnTo>
                    <a:pt x="1478314" y="0"/>
                  </a:lnTo>
                  <a:lnTo>
                    <a:pt x="1522238" y="7079"/>
                  </a:lnTo>
                  <a:lnTo>
                    <a:pt x="1560385" y="26791"/>
                  </a:lnTo>
                  <a:lnTo>
                    <a:pt x="1590467" y="56851"/>
                  </a:lnTo>
                  <a:lnTo>
                    <a:pt x="1610194" y="94970"/>
                  </a:lnTo>
                  <a:lnTo>
                    <a:pt x="1617279" y="138861"/>
                  </a:lnTo>
                  <a:lnTo>
                    <a:pt x="1617279" y="2418259"/>
                  </a:lnTo>
                  <a:lnTo>
                    <a:pt x="1610194" y="2462168"/>
                  </a:lnTo>
                  <a:lnTo>
                    <a:pt x="1590467" y="2500297"/>
                  </a:lnTo>
                  <a:lnTo>
                    <a:pt x="1560385" y="2530362"/>
                  </a:lnTo>
                  <a:lnTo>
                    <a:pt x="1522238" y="2550077"/>
                  </a:lnTo>
                  <a:lnTo>
                    <a:pt x="1478314" y="2557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922805" y="2777241"/>
              <a:ext cx="1626870" cy="2567305"/>
            </a:xfrm>
            <a:custGeom>
              <a:avLst/>
              <a:gdLst/>
              <a:ahLst/>
              <a:cxnLst/>
              <a:rect l="l" t="t" r="r" b="b"/>
              <a:pathLst>
                <a:path w="1626870" h="2567304">
                  <a:moveTo>
                    <a:pt x="1471657" y="2566804"/>
                  </a:moveTo>
                  <a:lnTo>
                    <a:pt x="155171" y="2566804"/>
                  </a:lnTo>
                  <a:lnTo>
                    <a:pt x="106175" y="2558883"/>
                  </a:lnTo>
                  <a:lnTo>
                    <a:pt x="63586" y="2536839"/>
                  </a:lnTo>
                  <a:lnTo>
                    <a:pt x="29977" y="2503249"/>
                  </a:lnTo>
                  <a:lnTo>
                    <a:pt x="7923" y="2460693"/>
                  </a:lnTo>
                  <a:lnTo>
                    <a:pt x="0" y="2411746"/>
                  </a:lnTo>
                  <a:lnTo>
                    <a:pt x="0" y="155161"/>
                  </a:lnTo>
                  <a:lnTo>
                    <a:pt x="7923" y="106151"/>
                  </a:lnTo>
                  <a:lnTo>
                    <a:pt x="29977" y="63561"/>
                  </a:lnTo>
                  <a:lnTo>
                    <a:pt x="63586" y="29961"/>
                  </a:lnTo>
                  <a:lnTo>
                    <a:pt x="106175" y="7918"/>
                  </a:lnTo>
                  <a:lnTo>
                    <a:pt x="155171" y="0"/>
                  </a:lnTo>
                  <a:lnTo>
                    <a:pt x="1370579" y="0"/>
                  </a:lnTo>
                  <a:lnTo>
                    <a:pt x="1370579" y="9647"/>
                  </a:lnTo>
                  <a:lnTo>
                    <a:pt x="155171" y="9647"/>
                  </a:lnTo>
                  <a:lnTo>
                    <a:pt x="109227" y="17074"/>
                  </a:lnTo>
                  <a:lnTo>
                    <a:pt x="69288" y="37747"/>
                  </a:lnTo>
                  <a:lnTo>
                    <a:pt x="37769" y="69259"/>
                  </a:lnTo>
                  <a:lnTo>
                    <a:pt x="17085" y="109200"/>
                  </a:lnTo>
                  <a:lnTo>
                    <a:pt x="9654" y="155161"/>
                  </a:lnTo>
                  <a:lnTo>
                    <a:pt x="9654" y="2411746"/>
                  </a:lnTo>
                  <a:lnTo>
                    <a:pt x="17085" y="2457656"/>
                  </a:lnTo>
                  <a:lnTo>
                    <a:pt x="37769" y="2497567"/>
                  </a:lnTo>
                  <a:lnTo>
                    <a:pt x="69288" y="2529063"/>
                  </a:lnTo>
                  <a:lnTo>
                    <a:pt x="109227" y="2549730"/>
                  </a:lnTo>
                  <a:lnTo>
                    <a:pt x="155171" y="2557156"/>
                  </a:lnTo>
                  <a:lnTo>
                    <a:pt x="1523989" y="2557156"/>
                  </a:lnTo>
                  <a:lnTo>
                    <a:pt x="1520653" y="2558883"/>
                  </a:lnTo>
                  <a:lnTo>
                    <a:pt x="1471657" y="2566804"/>
                  </a:lnTo>
                  <a:close/>
                </a:path>
                <a:path w="1626870" h="2567304">
                  <a:moveTo>
                    <a:pt x="1488003" y="2537791"/>
                  </a:moveTo>
                  <a:lnTo>
                    <a:pt x="139800" y="2537791"/>
                  </a:lnTo>
                  <a:lnTo>
                    <a:pt x="96435" y="2529022"/>
                  </a:lnTo>
                  <a:lnTo>
                    <a:pt x="60977" y="2505118"/>
                  </a:lnTo>
                  <a:lnTo>
                    <a:pt x="37048" y="2469688"/>
                  </a:lnTo>
                  <a:lnTo>
                    <a:pt x="28266" y="2426340"/>
                  </a:lnTo>
                  <a:lnTo>
                    <a:pt x="28266" y="136458"/>
                  </a:lnTo>
                  <a:lnTo>
                    <a:pt x="37048" y="93110"/>
                  </a:lnTo>
                  <a:lnTo>
                    <a:pt x="60977" y="57680"/>
                  </a:lnTo>
                  <a:lnTo>
                    <a:pt x="96435" y="33776"/>
                  </a:lnTo>
                  <a:lnTo>
                    <a:pt x="139800" y="25006"/>
                  </a:lnTo>
                  <a:lnTo>
                    <a:pt x="1488003" y="25006"/>
                  </a:lnTo>
                  <a:lnTo>
                    <a:pt x="1531384" y="33776"/>
                  </a:lnTo>
                  <a:lnTo>
                    <a:pt x="1531601" y="33923"/>
                  </a:lnTo>
                  <a:lnTo>
                    <a:pt x="139800" y="33923"/>
                  </a:lnTo>
                  <a:lnTo>
                    <a:pt x="99903" y="41995"/>
                  </a:lnTo>
                  <a:lnTo>
                    <a:pt x="67282" y="63993"/>
                  </a:lnTo>
                  <a:lnTo>
                    <a:pt x="45267" y="96590"/>
                  </a:lnTo>
                  <a:lnTo>
                    <a:pt x="37189" y="136458"/>
                  </a:lnTo>
                  <a:lnTo>
                    <a:pt x="37189" y="2426340"/>
                  </a:lnTo>
                  <a:lnTo>
                    <a:pt x="45267" y="2466208"/>
                  </a:lnTo>
                  <a:lnTo>
                    <a:pt x="67282" y="2498805"/>
                  </a:lnTo>
                  <a:lnTo>
                    <a:pt x="99903" y="2520803"/>
                  </a:lnTo>
                  <a:lnTo>
                    <a:pt x="139800" y="2528875"/>
                  </a:lnTo>
                  <a:lnTo>
                    <a:pt x="1531601" y="2528875"/>
                  </a:lnTo>
                  <a:lnTo>
                    <a:pt x="1531384" y="2529022"/>
                  </a:lnTo>
                  <a:lnTo>
                    <a:pt x="1488003" y="2537791"/>
                  </a:lnTo>
                  <a:close/>
                </a:path>
                <a:path w="1626870" h="2567304">
                  <a:moveTo>
                    <a:pt x="1531601" y="2528875"/>
                  </a:moveTo>
                  <a:lnTo>
                    <a:pt x="1488003" y="2528875"/>
                  </a:lnTo>
                  <a:lnTo>
                    <a:pt x="1527916" y="2520803"/>
                  </a:lnTo>
                  <a:lnTo>
                    <a:pt x="1560535" y="2498805"/>
                  </a:lnTo>
                  <a:lnTo>
                    <a:pt x="1582542" y="2466208"/>
                  </a:lnTo>
                  <a:lnTo>
                    <a:pt x="1590615" y="2426340"/>
                  </a:lnTo>
                  <a:lnTo>
                    <a:pt x="1590615" y="136458"/>
                  </a:lnTo>
                  <a:lnTo>
                    <a:pt x="1582542" y="96590"/>
                  </a:lnTo>
                  <a:lnTo>
                    <a:pt x="1560535" y="63993"/>
                  </a:lnTo>
                  <a:lnTo>
                    <a:pt x="1527916" y="41995"/>
                  </a:lnTo>
                  <a:lnTo>
                    <a:pt x="1488003" y="33923"/>
                  </a:lnTo>
                  <a:lnTo>
                    <a:pt x="1531601" y="33923"/>
                  </a:lnTo>
                  <a:lnTo>
                    <a:pt x="1566840" y="57680"/>
                  </a:lnTo>
                  <a:lnTo>
                    <a:pt x="1590761" y="93110"/>
                  </a:lnTo>
                  <a:lnTo>
                    <a:pt x="1599538" y="136458"/>
                  </a:lnTo>
                  <a:lnTo>
                    <a:pt x="1599538" y="2426340"/>
                  </a:lnTo>
                  <a:lnTo>
                    <a:pt x="1590761" y="2469688"/>
                  </a:lnTo>
                  <a:lnTo>
                    <a:pt x="1566840" y="2505118"/>
                  </a:lnTo>
                  <a:lnTo>
                    <a:pt x="1531601" y="2528875"/>
                  </a:lnTo>
                  <a:close/>
                </a:path>
                <a:path w="1626870" h="2567304">
                  <a:moveTo>
                    <a:pt x="1523989" y="2557156"/>
                  </a:moveTo>
                  <a:lnTo>
                    <a:pt x="1471657" y="2557156"/>
                  </a:lnTo>
                  <a:lnTo>
                    <a:pt x="1517614" y="2549730"/>
                  </a:lnTo>
                  <a:lnTo>
                    <a:pt x="1557555" y="2529063"/>
                  </a:lnTo>
                  <a:lnTo>
                    <a:pt x="1589070" y="2497567"/>
                  </a:lnTo>
                  <a:lnTo>
                    <a:pt x="1609746" y="2457656"/>
                  </a:lnTo>
                  <a:lnTo>
                    <a:pt x="1617174" y="2411746"/>
                  </a:lnTo>
                  <a:lnTo>
                    <a:pt x="1617174" y="285699"/>
                  </a:lnTo>
                  <a:lnTo>
                    <a:pt x="1626829" y="285699"/>
                  </a:lnTo>
                  <a:lnTo>
                    <a:pt x="1626829" y="2411746"/>
                  </a:lnTo>
                  <a:lnTo>
                    <a:pt x="1618905" y="2460693"/>
                  </a:lnTo>
                  <a:lnTo>
                    <a:pt x="1596852" y="2503249"/>
                  </a:lnTo>
                  <a:lnTo>
                    <a:pt x="1563242" y="2536839"/>
                  </a:lnTo>
                  <a:lnTo>
                    <a:pt x="1523989" y="2557156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893841" y="2748298"/>
              <a:ext cx="1685289" cy="2623185"/>
            </a:xfrm>
            <a:custGeom>
              <a:avLst/>
              <a:gdLst/>
              <a:ahLst/>
              <a:cxnLst/>
              <a:rect l="l" t="t" r="r" b="b"/>
              <a:pathLst>
                <a:path w="1685290" h="2623185">
                  <a:moveTo>
                    <a:pt x="314212" y="2622704"/>
                  </a:moveTo>
                  <a:lnTo>
                    <a:pt x="184135" y="2622704"/>
                  </a:lnTo>
                  <a:lnTo>
                    <a:pt x="135242" y="2616117"/>
                  </a:lnTo>
                  <a:lnTo>
                    <a:pt x="91272" y="2597534"/>
                  </a:lnTo>
                  <a:lnTo>
                    <a:pt x="53993" y="2568724"/>
                  </a:lnTo>
                  <a:lnTo>
                    <a:pt x="25176" y="2531453"/>
                  </a:lnTo>
                  <a:lnTo>
                    <a:pt x="6588" y="2487489"/>
                  </a:lnTo>
                  <a:lnTo>
                    <a:pt x="0" y="2438599"/>
                  </a:lnTo>
                  <a:lnTo>
                    <a:pt x="0" y="2279119"/>
                  </a:lnTo>
                  <a:lnTo>
                    <a:pt x="67582" y="2279119"/>
                  </a:lnTo>
                  <a:lnTo>
                    <a:pt x="67582" y="2438599"/>
                  </a:lnTo>
                  <a:lnTo>
                    <a:pt x="76755" y="2483938"/>
                  </a:lnTo>
                  <a:lnTo>
                    <a:pt x="101757" y="2520995"/>
                  </a:lnTo>
                  <a:lnTo>
                    <a:pt x="138809" y="2545998"/>
                  </a:lnTo>
                  <a:lnTo>
                    <a:pt x="184135" y="2555171"/>
                  </a:lnTo>
                  <a:lnTo>
                    <a:pt x="314212" y="2555171"/>
                  </a:lnTo>
                  <a:lnTo>
                    <a:pt x="314212" y="2622704"/>
                  </a:lnTo>
                  <a:close/>
                </a:path>
                <a:path w="1685290" h="2623185">
                  <a:moveTo>
                    <a:pt x="1500656" y="2623156"/>
                  </a:moveTo>
                  <a:lnTo>
                    <a:pt x="1370579" y="2623156"/>
                  </a:lnTo>
                  <a:lnTo>
                    <a:pt x="1370579" y="2555624"/>
                  </a:lnTo>
                  <a:lnTo>
                    <a:pt x="1500656" y="2555624"/>
                  </a:lnTo>
                  <a:lnTo>
                    <a:pt x="1545961" y="2546451"/>
                  </a:lnTo>
                  <a:lnTo>
                    <a:pt x="1583003" y="2521448"/>
                  </a:lnTo>
                  <a:lnTo>
                    <a:pt x="1608001" y="2484390"/>
                  </a:lnTo>
                  <a:lnTo>
                    <a:pt x="1617174" y="2439052"/>
                  </a:lnTo>
                  <a:lnTo>
                    <a:pt x="1617174" y="2279572"/>
                  </a:lnTo>
                  <a:lnTo>
                    <a:pt x="1684791" y="2279572"/>
                  </a:lnTo>
                  <a:lnTo>
                    <a:pt x="1684791" y="2439052"/>
                  </a:lnTo>
                  <a:lnTo>
                    <a:pt x="1678202" y="2487941"/>
                  </a:lnTo>
                  <a:lnTo>
                    <a:pt x="1659615" y="2531905"/>
                  </a:lnTo>
                  <a:lnTo>
                    <a:pt x="1630798" y="2569176"/>
                  </a:lnTo>
                  <a:lnTo>
                    <a:pt x="1593519" y="2597987"/>
                  </a:lnTo>
                  <a:lnTo>
                    <a:pt x="1549549" y="2616570"/>
                  </a:lnTo>
                  <a:lnTo>
                    <a:pt x="1500656" y="2623156"/>
                  </a:lnTo>
                  <a:close/>
                </a:path>
                <a:path w="1685290" h="2623185">
                  <a:moveTo>
                    <a:pt x="67582" y="344037"/>
                  </a:moveTo>
                  <a:lnTo>
                    <a:pt x="0" y="344037"/>
                  </a:lnTo>
                  <a:lnTo>
                    <a:pt x="0" y="184557"/>
                  </a:lnTo>
                  <a:lnTo>
                    <a:pt x="6588" y="135667"/>
                  </a:lnTo>
                  <a:lnTo>
                    <a:pt x="25176" y="91703"/>
                  </a:lnTo>
                  <a:lnTo>
                    <a:pt x="53993" y="54432"/>
                  </a:lnTo>
                  <a:lnTo>
                    <a:pt x="91272" y="25622"/>
                  </a:lnTo>
                  <a:lnTo>
                    <a:pt x="135242" y="7039"/>
                  </a:lnTo>
                  <a:lnTo>
                    <a:pt x="184135" y="452"/>
                  </a:lnTo>
                  <a:lnTo>
                    <a:pt x="314212" y="452"/>
                  </a:lnTo>
                  <a:lnTo>
                    <a:pt x="314212" y="67985"/>
                  </a:lnTo>
                  <a:lnTo>
                    <a:pt x="184135" y="67985"/>
                  </a:lnTo>
                  <a:lnTo>
                    <a:pt x="138809" y="77158"/>
                  </a:lnTo>
                  <a:lnTo>
                    <a:pt x="101757" y="102161"/>
                  </a:lnTo>
                  <a:lnTo>
                    <a:pt x="76755" y="139218"/>
                  </a:lnTo>
                  <a:lnTo>
                    <a:pt x="67582" y="184557"/>
                  </a:lnTo>
                  <a:lnTo>
                    <a:pt x="67582" y="344037"/>
                  </a:lnTo>
                  <a:close/>
                </a:path>
                <a:path w="1685290" h="2623185">
                  <a:moveTo>
                    <a:pt x="1684757" y="343584"/>
                  </a:moveTo>
                  <a:lnTo>
                    <a:pt x="1617174" y="343584"/>
                  </a:lnTo>
                  <a:lnTo>
                    <a:pt x="1617174" y="184104"/>
                  </a:lnTo>
                  <a:lnTo>
                    <a:pt x="1608001" y="138766"/>
                  </a:lnTo>
                  <a:lnTo>
                    <a:pt x="1582999" y="101708"/>
                  </a:lnTo>
                  <a:lnTo>
                    <a:pt x="1545947" y="76705"/>
                  </a:lnTo>
                  <a:lnTo>
                    <a:pt x="1500621" y="67532"/>
                  </a:lnTo>
                  <a:lnTo>
                    <a:pt x="1370579" y="67532"/>
                  </a:lnTo>
                  <a:lnTo>
                    <a:pt x="1370579" y="0"/>
                  </a:lnTo>
                  <a:lnTo>
                    <a:pt x="1500621" y="0"/>
                  </a:lnTo>
                  <a:lnTo>
                    <a:pt x="1549526" y="6586"/>
                  </a:lnTo>
                  <a:lnTo>
                    <a:pt x="1593500" y="25169"/>
                  </a:lnTo>
                  <a:lnTo>
                    <a:pt x="1630776" y="53980"/>
                  </a:lnTo>
                  <a:lnTo>
                    <a:pt x="1659588" y="91251"/>
                  </a:lnTo>
                  <a:lnTo>
                    <a:pt x="1678170" y="135215"/>
                  </a:lnTo>
                  <a:lnTo>
                    <a:pt x="1684757" y="184104"/>
                  </a:lnTo>
                  <a:lnTo>
                    <a:pt x="1684757" y="343584"/>
                  </a:lnTo>
                  <a:close/>
                </a:path>
              </a:pathLst>
            </a:custGeom>
            <a:solidFill>
              <a:srgbClr val="3D5B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246672" y="5173942"/>
              <a:ext cx="450850" cy="142240"/>
            </a:xfrm>
            <a:custGeom>
              <a:avLst/>
              <a:gdLst/>
              <a:ahLst/>
              <a:cxnLst/>
              <a:rect l="l" t="t" r="r" b="b"/>
              <a:pathLst>
                <a:path w="450850" h="142239">
                  <a:moveTo>
                    <a:pt x="413512" y="142170"/>
                  </a:moveTo>
                  <a:lnTo>
                    <a:pt x="37224" y="142170"/>
                  </a:lnTo>
                  <a:lnTo>
                    <a:pt x="22762" y="139239"/>
                  </a:lnTo>
                  <a:lnTo>
                    <a:pt x="10926" y="131256"/>
                  </a:lnTo>
                  <a:lnTo>
                    <a:pt x="2934" y="119440"/>
                  </a:lnTo>
                  <a:lnTo>
                    <a:pt x="0" y="105008"/>
                  </a:lnTo>
                  <a:lnTo>
                    <a:pt x="0" y="37196"/>
                  </a:lnTo>
                  <a:lnTo>
                    <a:pt x="2934" y="22759"/>
                  </a:lnTo>
                  <a:lnTo>
                    <a:pt x="10926" y="10931"/>
                  </a:lnTo>
                  <a:lnTo>
                    <a:pt x="22762" y="2937"/>
                  </a:lnTo>
                  <a:lnTo>
                    <a:pt x="37224" y="0"/>
                  </a:lnTo>
                  <a:lnTo>
                    <a:pt x="413512" y="0"/>
                  </a:lnTo>
                  <a:lnTo>
                    <a:pt x="427960" y="2937"/>
                  </a:lnTo>
                  <a:lnTo>
                    <a:pt x="439797" y="10931"/>
                  </a:lnTo>
                  <a:lnTo>
                    <a:pt x="447797" y="22759"/>
                  </a:lnTo>
                  <a:lnTo>
                    <a:pt x="450737" y="37196"/>
                  </a:lnTo>
                  <a:lnTo>
                    <a:pt x="450737" y="105008"/>
                  </a:lnTo>
                  <a:lnTo>
                    <a:pt x="447797" y="119440"/>
                  </a:lnTo>
                  <a:lnTo>
                    <a:pt x="439797" y="131256"/>
                  </a:lnTo>
                  <a:lnTo>
                    <a:pt x="427960" y="139239"/>
                  </a:lnTo>
                  <a:lnTo>
                    <a:pt x="413512" y="142170"/>
                  </a:lnTo>
                  <a:close/>
                </a:path>
              </a:pathLst>
            </a:custGeom>
            <a:solidFill>
              <a:srgbClr val="CA721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7880" y="2600174"/>
              <a:ext cx="1739529" cy="40653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197981" y="3346481"/>
              <a:ext cx="1069340" cy="1134745"/>
            </a:xfrm>
            <a:custGeom>
              <a:avLst/>
              <a:gdLst/>
              <a:ahLst/>
              <a:cxnLst/>
              <a:rect l="l" t="t" r="r" b="b"/>
              <a:pathLst>
                <a:path w="1069340" h="1134745">
                  <a:moveTo>
                    <a:pt x="944763" y="107237"/>
                  </a:moveTo>
                  <a:lnTo>
                    <a:pt x="134747" y="107237"/>
                  </a:lnTo>
                  <a:lnTo>
                    <a:pt x="114745" y="103202"/>
                  </a:lnTo>
                  <a:lnTo>
                    <a:pt x="98402" y="92195"/>
                  </a:lnTo>
                  <a:lnTo>
                    <a:pt x="87379" y="75867"/>
                  </a:lnTo>
                  <a:lnTo>
                    <a:pt x="83336" y="55865"/>
                  </a:lnTo>
                  <a:lnTo>
                    <a:pt x="83336" y="51372"/>
                  </a:lnTo>
                  <a:lnTo>
                    <a:pt x="87379" y="31370"/>
                  </a:lnTo>
                  <a:lnTo>
                    <a:pt x="98402" y="15041"/>
                  </a:lnTo>
                  <a:lnTo>
                    <a:pt x="114745" y="4035"/>
                  </a:lnTo>
                  <a:lnTo>
                    <a:pt x="134747" y="0"/>
                  </a:lnTo>
                  <a:lnTo>
                    <a:pt x="944763" y="0"/>
                  </a:lnTo>
                  <a:lnTo>
                    <a:pt x="964780" y="4035"/>
                  </a:lnTo>
                  <a:lnTo>
                    <a:pt x="981120" y="15041"/>
                  </a:lnTo>
                  <a:lnTo>
                    <a:pt x="992135" y="31370"/>
                  </a:lnTo>
                  <a:lnTo>
                    <a:pt x="996173" y="51372"/>
                  </a:lnTo>
                  <a:lnTo>
                    <a:pt x="996173" y="55865"/>
                  </a:lnTo>
                  <a:lnTo>
                    <a:pt x="992135" y="75867"/>
                  </a:lnTo>
                  <a:lnTo>
                    <a:pt x="981120" y="92195"/>
                  </a:lnTo>
                  <a:lnTo>
                    <a:pt x="964780" y="103202"/>
                  </a:lnTo>
                  <a:lnTo>
                    <a:pt x="944763" y="107237"/>
                  </a:lnTo>
                  <a:close/>
                </a:path>
                <a:path w="1069340" h="1134745">
                  <a:moveTo>
                    <a:pt x="1068844" y="1134614"/>
                  </a:moveTo>
                  <a:lnTo>
                    <a:pt x="0" y="1134614"/>
                  </a:lnTo>
                  <a:lnTo>
                    <a:pt x="0" y="274206"/>
                  </a:lnTo>
                  <a:lnTo>
                    <a:pt x="8922" y="274206"/>
                  </a:lnTo>
                  <a:lnTo>
                    <a:pt x="8922" y="1125697"/>
                  </a:lnTo>
                  <a:lnTo>
                    <a:pt x="1068844" y="1125697"/>
                  </a:lnTo>
                  <a:lnTo>
                    <a:pt x="1068844" y="1134614"/>
                  </a:lnTo>
                  <a:close/>
                </a:path>
                <a:path w="1069340" h="1134745">
                  <a:moveTo>
                    <a:pt x="749265" y="1125697"/>
                  </a:moveTo>
                  <a:lnTo>
                    <a:pt x="594337" y="1125697"/>
                  </a:lnTo>
                  <a:lnTo>
                    <a:pt x="594337" y="347241"/>
                  </a:lnTo>
                  <a:lnTo>
                    <a:pt x="749265" y="347241"/>
                  </a:lnTo>
                  <a:lnTo>
                    <a:pt x="749265" y="1125697"/>
                  </a:lnTo>
                  <a:close/>
                </a:path>
                <a:path w="1069340" h="1134745">
                  <a:moveTo>
                    <a:pt x="502321" y="1125697"/>
                  </a:moveTo>
                  <a:lnTo>
                    <a:pt x="347428" y="1125697"/>
                  </a:lnTo>
                  <a:lnTo>
                    <a:pt x="347428" y="530858"/>
                  </a:lnTo>
                  <a:lnTo>
                    <a:pt x="502321" y="530858"/>
                  </a:lnTo>
                  <a:lnTo>
                    <a:pt x="502321" y="1125697"/>
                  </a:lnTo>
                  <a:close/>
                </a:path>
                <a:path w="1069340" h="1134745">
                  <a:moveTo>
                    <a:pt x="263882" y="1125697"/>
                  </a:moveTo>
                  <a:lnTo>
                    <a:pt x="108989" y="1125697"/>
                  </a:lnTo>
                  <a:lnTo>
                    <a:pt x="108989" y="606541"/>
                  </a:lnTo>
                  <a:lnTo>
                    <a:pt x="263882" y="606541"/>
                  </a:lnTo>
                  <a:lnTo>
                    <a:pt x="263882" y="1125697"/>
                  </a:lnTo>
                  <a:close/>
                </a:path>
                <a:path w="1069340" h="1134745">
                  <a:moveTo>
                    <a:pt x="996173" y="1125697"/>
                  </a:moveTo>
                  <a:lnTo>
                    <a:pt x="841245" y="1125697"/>
                  </a:lnTo>
                  <a:lnTo>
                    <a:pt x="841245" y="664043"/>
                  </a:lnTo>
                  <a:lnTo>
                    <a:pt x="996173" y="664043"/>
                  </a:lnTo>
                  <a:lnTo>
                    <a:pt x="996173" y="1125697"/>
                  </a:lnTo>
                  <a:close/>
                </a:path>
              </a:pathLst>
            </a:custGeom>
            <a:solidFill>
              <a:srgbClr val="3D5B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36360" y="2631507"/>
            <a:ext cx="7693025" cy="2506980"/>
          </a:xfrm>
          <a:prstGeom prst="rect"/>
        </p:spPr>
        <p:txBody>
          <a:bodyPr wrap="square" lIns="0" tIns="134620" rIns="0" bIns="0" rtlCol="0" vert="horz">
            <a:spAutoFit/>
          </a:bodyPr>
          <a:lstStyle/>
          <a:p>
            <a:pPr marL="12700" marR="5080">
              <a:lnSpc>
                <a:spcPts val="9340"/>
              </a:lnSpc>
              <a:spcBef>
                <a:spcPts val="1060"/>
              </a:spcBef>
            </a:pPr>
            <a:r>
              <a:rPr dirty="0" sz="8500" spc="90" b="1">
                <a:solidFill>
                  <a:srgbClr val="3783FD"/>
                </a:solidFill>
                <a:latin typeface="Arial"/>
                <a:cs typeface="Arial"/>
              </a:rPr>
              <a:t>DATA </a:t>
            </a:r>
            <a:r>
              <a:rPr dirty="0" sz="8500" spc="95" b="1">
                <a:solidFill>
                  <a:srgbClr val="3783FD"/>
                </a:solidFill>
                <a:latin typeface="Arial"/>
                <a:cs typeface="Arial"/>
              </a:rPr>
              <a:t> </a:t>
            </a:r>
            <a:r>
              <a:rPr dirty="0" sz="8500" spc="-145" b="1">
                <a:solidFill>
                  <a:srgbClr val="3783FD"/>
                </a:solidFill>
                <a:latin typeface="Arial"/>
                <a:cs typeface="Arial"/>
              </a:rPr>
              <a:t>P</a:t>
            </a:r>
            <a:r>
              <a:rPr dirty="0" sz="8500" spc="-320" b="1">
                <a:solidFill>
                  <a:srgbClr val="3783FD"/>
                </a:solidFill>
                <a:latin typeface="Arial"/>
                <a:cs typeface="Arial"/>
              </a:rPr>
              <a:t>R</a:t>
            </a:r>
            <a:r>
              <a:rPr dirty="0" sz="8500" spc="-750" b="1">
                <a:solidFill>
                  <a:srgbClr val="3783FD"/>
                </a:solidFill>
                <a:latin typeface="Arial"/>
                <a:cs typeface="Arial"/>
              </a:rPr>
              <a:t>E</a:t>
            </a:r>
            <a:r>
              <a:rPr dirty="0" sz="8500" spc="-145" b="1">
                <a:solidFill>
                  <a:srgbClr val="3783FD"/>
                </a:solidFill>
                <a:latin typeface="Arial"/>
                <a:cs typeface="Arial"/>
              </a:rPr>
              <a:t>P</a:t>
            </a:r>
            <a:r>
              <a:rPr dirty="0" sz="8500" spc="80" b="1">
                <a:solidFill>
                  <a:srgbClr val="3783FD"/>
                </a:solidFill>
                <a:latin typeface="Arial"/>
                <a:cs typeface="Arial"/>
              </a:rPr>
              <a:t>A</a:t>
            </a:r>
            <a:r>
              <a:rPr dirty="0" sz="8500" spc="-320" b="1">
                <a:solidFill>
                  <a:srgbClr val="3783FD"/>
                </a:solidFill>
                <a:latin typeface="Arial"/>
                <a:cs typeface="Arial"/>
              </a:rPr>
              <a:t>R</a:t>
            </a:r>
            <a:r>
              <a:rPr dirty="0" sz="8500" spc="80" b="1">
                <a:solidFill>
                  <a:srgbClr val="3783FD"/>
                </a:solidFill>
                <a:latin typeface="Arial"/>
                <a:cs typeface="Arial"/>
              </a:rPr>
              <a:t>A</a:t>
            </a:r>
            <a:r>
              <a:rPr dirty="0" sz="8500" spc="-70" b="1">
                <a:solidFill>
                  <a:srgbClr val="3783FD"/>
                </a:solidFill>
                <a:latin typeface="Arial"/>
                <a:cs typeface="Arial"/>
              </a:rPr>
              <a:t>T</a:t>
            </a:r>
            <a:r>
              <a:rPr dirty="0" sz="8500" spc="-60" b="1">
                <a:solidFill>
                  <a:srgbClr val="3783FD"/>
                </a:solidFill>
                <a:latin typeface="Arial"/>
                <a:cs typeface="Arial"/>
              </a:rPr>
              <a:t>I</a:t>
            </a:r>
            <a:r>
              <a:rPr dirty="0" sz="8500" spc="-80" b="1">
                <a:solidFill>
                  <a:srgbClr val="3783FD"/>
                </a:solidFill>
                <a:latin typeface="Arial"/>
                <a:cs typeface="Arial"/>
              </a:rPr>
              <a:t>O</a:t>
            </a:r>
            <a:r>
              <a:rPr dirty="0" sz="8500" spc="210" b="1">
                <a:solidFill>
                  <a:srgbClr val="3783FD"/>
                </a:solidFill>
                <a:latin typeface="Arial"/>
                <a:cs typeface="Arial"/>
              </a:rPr>
              <a:t>N</a:t>
            </a:r>
            <a:endParaRPr sz="8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Farhad Habibie</dc:creator>
  <cp:keywords>DAEslrTO6Z0,BADgUtQi9_E</cp:keywords>
  <dc:title>MAZDA</dc:title>
  <dcterms:created xsi:type="dcterms:W3CDTF">2021-10-16T04:18:29Z</dcterms:created>
  <dcterms:modified xsi:type="dcterms:W3CDTF">2021-10-16T04:18:29Z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2021-10-16T00:00:00Z</vt:filetime>
  </property>
  <property fmtid="{D5CDD505-2E9C-101B-9397-08002B2CF9AE}" pid="3" name="Creator">
    <vt:lpwstr>Canva</vt:lpwstr>
  </property>
  <property fmtid="{D5CDD505-2E9C-101B-9397-08002B2CF9AE}" pid="4" name="LastSaved">
    <vt:filetime>2021-10-16T00:00:00Z</vt:filetime>
  </property>
</Properties>
</file>