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687"/>
  </p:normalViewPr>
  <p:slideViewPr>
    <p:cSldViewPr snapToGrid="0">
      <p:cViewPr varScale="1">
        <p:scale>
          <a:sx n="100" d="100"/>
          <a:sy n="100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revenues from subscription fees </a:t>
            </a:r>
          </a:p>
        </p:txBody>
      </p:sp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</p:txBody>
      </p:sp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Accuracy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649</Words>
  <Application>Microsoft Macintosh PowerPoint</Application>
  <PresentationFormat>Widescreen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18</cp:revision>
  <dcterms:created xsi:type="dcterms:W3CDTF">2020-06-09T18:56:49Z</dcterms:created>
  <dcterms:modified xsi:type="dcterms:W3CDTF">2022-04-19T14:43:57Z</dcterms:modified>
</cp:coreProperties>
</file>