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7"/>
    <p:restoredTop sz="94671"/>
  </p:normalViewPr>
  <p:slideViewPr>
    <p:cSldViewPr snapToGrid="0">
      <p:cViewPr varScale="1">
        <p:scale>
          <a:sx n="81" d="100"/>
          <a:sy n="81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 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up to around 7.3% uplift </a:t>
            </a:r>
            <a:r>
              <a:rPr lang="en-US" dirty="0">
                <a:ea typeface="+mn-lt"/>
                <a:cs typeface="+mn-lt"/>
              </a:rPr>
              <a:t>in monthly revenues from subscription fees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3AA579A-664D-9749-9467-B59F310A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42" y="1464867"/>
            <a:ext cx="7285040" cy="5010265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F8F1CC9-69DD-3545-A000-5B9D307BA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4833033"/>
            <a:ext cx="5029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7" y="966366"/>
            <a:ext cx="5431367" cy="413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them 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2.4% uplift </a:t>
            </a:r>
            <a:r>
              <a:rPr lang="en-US" dirty="0">
                <a:ea typeface="+mn-lt"/>
                <a:cs typeface="+mn-lt"/>
              </a:rPr>
              <a:t>in annual revenue using locked-in contract promotion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RandomForest</a:t>
            </a:r>
            <a:r>
              <a:rPr lang="en-US" dirty="0">
                <a:ea typeface="+mn-lt"/>
                <a:cs typeface="+mn-lt"/>
              </a:rPr>
              <a:t> does not have good performance using this strategy: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Probably poor performance on month-to-month cases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0A016A-289B-FE47-9894-5A6C4228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23" y="1506485"/>
            <a:ext cx="6498077" cy="435675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83F367-BA76-FD4E-BB34-88F8A03FD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3" y="5468134"/>
            <a:ext cx="4940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 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internet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compared offline under assumptions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Accuracy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 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finance,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them, e.g. offer promotions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(Accuracy)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318947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B37B-7026-1446-AA35-620E54AB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2244644"/>
            <a:ext cx="10972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 not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4493DB-F345-F844-98F8-E8A05CEA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2" y="1148143"/>
            <a:ext cx="6299141" cy="301168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85140C-3FDD-BA49-B5AF-293EE36C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1" y="4349034"/>
            <a:ext cx="3867481" cy="243819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BD7DC8D2-246B-3D4E-9BAB-D5728761D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9" y="4069499"/>
            <a:ext cx="4083561" cy="2579735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665</Words>
  <Application>Microsoft Macintosh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21</cp:revision>
  <dcterms:created xsi:type="dcterms:W3CDTF">2020-06-09T18:56:49Z</dcterms:created>
  <dcterms:modified xsi:type="dcterms:W3CDTF">2022-04-19T15:12:56Z</dcterms:modified>
</cp:coreProperties>
</file>