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61"/>
    <p:restoredTop sz="94646"/>
  </p:normalViewPr>
  <p:slideViewPr>
    <p:cSldViewPr snapToGrid="0">
      <p:cViewPr>
        <p:scale>
          <a:sx n="76" d="100"/>
          <a:sy n="7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high-risk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7.1% uplift </a:t>
            </a:r>
            <a:r>
              <a:rPr lang="en-US" dirty="0">
                <a:ea typeface="+mn-lt"/>
                <a:cs typeface="+mn-lt"/>
              </a:rPr>
              <a:t>in monthly revenues from subscription fees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148EC6-A44F-4C41-AC47-8CA73A43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58" y="1548466"/>
            <a:ext cx="7111356" cy="4554567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F78A5F4-F442-5F42-893D-CDB76607D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5" y="5231234"/>
            <a:ext cx="4368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7" y="966366"/>
            <a:ext cx="5431367" cy="413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locked-in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RandomForest</a:t>
            </a:r>
            <a:r>
              <a:rPr lang="en-US" dirty="0">
                <a:ea typeface="+mn-lt"/>
                <a:cs typeface="+mn-lt"/>
              </a:rPr>
              <a:t> has worse performance than other solutions using this strategy: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Probably due to poor performance on month-to-month contract types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4F677CD-F907-8945-864C-78780205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61" y="1464869"/>
            <a:ext cx="6183619" cy="4252766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A9BBBA8-DCE4-534A-9378-050A5C704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5275684"/>
            <a:ext cx="4445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(locked-in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revenues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were compared offline under assumptions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can perform very differently when coupled with different models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solution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Model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strategy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 and future work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 (e.g. offer promotions) and make them stay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(Model)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140468"/>
            <a:ext cx="11201400" cy="501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0681C58-AFAC-524B-B57D-F5B05EF7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1952394"/>
            <a:ext cx="11201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into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E3C228-45DB-244B-B76A-4D08FE63D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67" y="1174710"/>
            <a:ext cx="6193468" cy="3573155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2C404EA-1048-C94B-98D4-7A3FCB2EF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32" y="4790557"/>
            <a:ext cx="2980133" cy="1948912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A38B04-1350-C64A-BA53-D2DD30E09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1" y="3766049"/>
            <a:ext cx="4421753" cy="29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684</Words>
  <Application>Microsoft Macintosh PowerPoint</Application>
  <PresentationFormat>Widescreen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53</cp:revision>
  <dcterms:created xsi:type="dcterms:W3CDTF">2020-06-09T18:56:49Z</dcterms:created>
  <dcterms:modified xsi:type="dcterms:W3CDTF">2022-04-19T23:55:08Z</dcterms:modified>
</cp:coreProperties>
</file>