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04"/>
    <p:restoredTop sz="94646"/>
  </p:normalViewPr>
  <p:slideViewPr>
    <p:cSldViewPr snapToGrid="0">
      <p:cViewPr varScale="1">
        <p:scale>
          <a:sx n="72" d="100"/>
          <a:sy n="72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revenues from subscription fees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F8F1CC9-69DD-3545-A000-5B9D307B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4907932"/>
            <a:ext cx="5029200" cy="1270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148EC6-A44F-4C41-AC47-8CA73A4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58" y="1548466"/>
            <a:ext cx="7111356" cy="4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7" y="966366"/>
            <a:ext cx="5431367" cy="4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does not have good performance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poor performance on month-to-month cases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83F367-BA76-FD4E-BB34-88F8A03F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3" y="5468134"/>
            <a:ext cx="4940300" cy="11811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4F677CD-F907-8945-864C-78780205F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61" y="1464869"/>
            <a:ext cx="6183619" cy="42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Model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strategy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 and future work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671</Words>
  <Application>Microsoft Macintosh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27</cp:revision>
  <dcterms:created xsi:type="dcterms:W3CDTF">2020-06-09T18:56:49Z</dcterms:created>
  <dcterms:modified xsi:type="dcterms:W3CDTF">2022-04-19T15:20:40Z</dcterms:modified>
</cp:coreProperties>
</file>