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59" r:id="rId6"/>
    <p:sldId id="258" r:id="rId7"/>
    <p:sldId id="262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7E"/>
    <a:srgbClr val="81BDFF"/>
    <a:srgbClr val="5DD5FF"/>
    <a:srgbClr val="FF9933"/>
    <a:srgbClr val="9EFF29"/>
    <a:srgbClr val="003635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en-US" dirty="0"/>
              <a:t>SAN</a:t>
            </a:r>
            <a:br>
              <a:rPr lang="en-US" dirty="0"/>
            </a:br>
            <a:r>
              <a:rPr lang="en-US" dirty="0"/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SAN Architecture</a:t>
            </a:r>
          </a:p>
          <a:p>
            <a:r>
              <a:rPr lang="en-US" dirty="0" err="1"/>
              <a:t>Fibre</a:t>
            </a:r>
            <a:r>
              <a:rPr lang="en-US" dirty="0"/>
              <a:t> Channel &amp; IP SAN</a:t>
            </a:r>
          </a:p>
          <a:p>
            <a:r>
              <a:rPr lang="en-US" dirty="0"/>
              <a:t>SAN Security</a:t>
            </a:r>
          </a:p>
          <a:p>
            <a:r>
              <a:rPr lang="en-US" dirty="0"/>
              <a:t>IP SAN &amp; </a:t>
            </a:r>
            <a:r>
              <a:rPr lang="en-US" dirty="0" err="1"/>
              <a:t>Fibre</a:t>
            </a:r>
            <a:r>
              <a:rPr lang="en-US" dirty="0"/>
              <a:t> Channel Security</a:t>
            </a:r>
          </a:p>
          <a:p>
            <a:r>
              <a:rPr lang="en-US" dirty="0"/>
              <a:t>SAN Standards &amp; Organization</a:t>
            </a:r>
          </a:p>
          <a:p>
            <a:r>
              <a:rPr lang="en-US" dirty="0"/>
              <a:t>SAN Best Practices &amp; Checklist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8766-3D8E-0968-5550-E750F27D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models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4FBD-495E-CDA4-7086-E9E0286AA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" y="1272273"/>
            <a:ext cx="4572000" cy="3033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B0CC3-BA96-4AAC-A361-50E992401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00" y="1332000"/>
            <a:ext cx="3712817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0E7D-8505-EE83-3613-2E87A1F9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CC321-897A-403A-C84D-39AA19E6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6" y="1029600"/>
            <a:ext cx="6529774" cy="41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2411" y="702261"/>
            <a:ext cx="6555934" cy="725349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217E"/>
                </a:highlight>
              </a:rPr>
              <a:t> What is SAN 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62411" y="1575060"/>
            <a:ext cx="6888982" cy="3508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storage area network (SAN) is a network designed to attach computer storage devices such as disk array controllers and tape libraries to servers.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2693" y="1377696"/>
            <a:ext cx="8093365" cy="353990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200" b="1" dirty="0"/>
              <a:t>Need for SAN in Business :</a:t>
            </a:r>
          </a:p>
          <a:p>
            <a:pPr marL="0" indent="0" algn="l">
              <a:buNone/>
            </a:pPr>
            <a:endParaRPr lang="en-US" sz="3200" b="1" dirty="0"/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Provide High Availability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Improve Data Storage </a:t>
            </a:r>
            <a:r>
              <a:rPr lang="en-US" sz="3200" dirty="0" err="1"/>
              <a:t>Managemen</a:t>
            </a:r>
            <a:r>
              <a:rPr lang="en-US" sz="3200" dirty="0"/>
              <a:t> , Reduce Cost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Improve Data Backup Efficiency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Enable Storage Virtualization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Enable Efficient Hardware Deployment</a:t>
            </a:r>
          </a:p>
          <a:p>
            <a:pPr marL="0" indent="0" algn="l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B4A2-ACDB-F6C3-B533-552C0F1F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Architecture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322-E726-8159-93A1-63A79BBCD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Server Layer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10F9-AEC8-96C0-9120-C30DD23B11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NT Server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Unix Server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8C7D-8586-D0AB-4EA1-64296BD25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Fabric Layer</a:t>
            </a:r>
            <a:endParaRPr lang="en-GB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EB-37BA-7636-A125-1CF62B194C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Fiber Channel Switch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Fiber Channel Bridges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8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SAN Storage Area Network</vt:lpstr>
      <vt:lpstr>Agenda</vt:lpstr>
      <vt:lpstr>Storage models</vt:lpstr>
      <vt:lpstr>Storage models</vt:lpstr>
      <vt:lpstr> What is SAN  ?</vt:lpstr>
      <vt:lpstr>Introduction</vt:lpstr>
      <vt:lpstr>SAN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2024-07-03T16:18:44Z</dcterms:modified>
</cp:coreProperties>
</file>