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Yes Bank Stock Price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3076146"/>
          </a:xfrm>
        </p:spPr>
        <p:txBody>
          <a:bodyPr/>
          <a:lstStyle/>
          <a:p>
            <a:r>
              <a:rPr lang="en-IN" dirty="0"/>
              <a:t>Data-Driven Forecasting and Insights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US" b="1" dirty="0"/>
              <a:t>Presented by: Farhan Attar</a:t>
            </a:r>
          </a:p>
          <a:p>
            <a:pPr algn="r"/>
            <a:r>
              <a:rPr lang="en-US" b="1" dirty="0"/>
              <a:t>Date: 21-06-2025    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31C780-E314-301B-AD5C-03611174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356284-C470-E793-07F8-76EE069714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227" y="1997839"/>
            <a:ext cx="101066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accurately predict the monthly closing price of Yes Bank’s stock using historical stock data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ML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patterns in historical stock data 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predictive models for close price 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actionable business insights 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2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A573D2-D0A8-2FB4-347D-794CD3AA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40734A-FF83-E2AE-C112-1B439AE66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434" y="1871623"/>
            <a:ext cx="1060434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Converted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'Date'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datetime object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Extracted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Handled missing values (if any)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Removed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Feature scaling applied if required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Ready for model training 🎯</a:t>
            </a:r>
          </a:p>
        </p:txBody>
      </p:sp>
    </p:spTree>
    <p:extLst>
      <p:ext uri="{BB962C8B-B14F-4D97-AF65-F5344CB8AC3E}">
        <p14:creationId xmlns:p14="http://schemas.microsoft.com/office/powerpoint/2010/main" val="418862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260EC0-6D6C-BB27-413B-205505D2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(UBM)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6CFC1-7539-4330-7635-A0F34E949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434" y="1718183"/>
            <a:ext cx="1035091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 – Univariate Analysis: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– Bivariate Analysis: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Scatterplot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Correlation heatmap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 – Multivariate Analysis: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combined feature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Close price is strongly influenced by Open, High, and Low prices.</a:t>
            </a:r>
          </a:p>
        </p:txBody>
      </p:sp>
    </p:spTree>
    <p:extLst>
      <p:ext uri="{BB962C8B-B14F-4D97-AF65-F5344CB8AC3E}">
        <p14:creationId xmlns:p14="http://schemas.microsoft.com/office/powerpoint/2010/main" val="286091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80FBDE-0FF1-5513-754B-A4F990492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7967"/>
              </p:ext>
            </p:extLst>
          </p:nvPr>
        </p:nvGraphicFramePr>
        <p:xfrm>
          <a:off x="838200" y="2025445"/>
          <a:ext cx="10515600" cy="2597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506227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446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7433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98164019"/>
                    </a:ext>
                  </a:extLst>
                </a:gridCol>
              </a:tblGrid>
              <a:tr h="64926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CV Applied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Best Params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44967"/>
                  </a:ext>
                </a:extLst>
              </a:tr>
              <a:tr h="649260">
                <a:tc>
                  <a:txBody>
                    <a:bodyPr/>
                    <a:lstStyle/>
                    <a:p>
                      <a:r>
                        <a:rPr lang="en-IN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618370"/>
                  </a:ext>
                </a:extLst>
              </a:tr>
              <a:tr h="649260">
                <a:tc>
                  <a:txBody>
                    <a:bodyPr/>
                    <a:lstStyle/>
                    <a:p>
                      <a:r>
                        <a:rPr lang="en-IN"/>
                        <a:t>KNN (k=2)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k=2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</a:t>
                      </a:r>
                      <a:r>
                        <a:rPr lang="en-IN" b="1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25164"/>
                  </a:ext>
                </a:extLst>
              </a:tr>
              <a:tr h="649260">
                <a:tc>
                  <a:txBody>
                    <a:bodyPr/>
                    <a:lstStyle/>
                    <a:p>
                      <a:r>
                        <a:rPr lang="en-IN" b="1"/>
                        <a:t>Random Forest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300 trees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~</a:t>
                      </a:r>
                      <a:r>
                        <a:rPr lang="en-IN" b="0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2560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644CB73-52DC-6D02-31D8-097657C4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Models Implemented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29809-3B52-B8B8-2D5F-B95259D5A6EC}"/>
              </a:ext>
            </a:extLst>
          </p:cNvPr>
          <p:cNvSpPr txBox="1"/>
          <p:nvPr/>
        </p:nvSpPr>
        <p:spPr>
          <a:xfrm>
            <a:off x="2644876" y="5142271"/>
            <a:ext cx="437535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IN" sz="2000" b="1" dirty="0"/>
              <a:t>Best Model:</a:t>
            </a:r>
            <a:r>
              <a:rPr lang="en-IN" sz="2000" dirty="0"/>
              <a:t> KNN</a:t>
            </a:r>
            <a:endParaRPr lang="en-I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EB4165-204E-D2F0-CA5F-04BCBF7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Readiness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316BC8-AC4D-E99B-F1A4-CA7FBF4DD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741" y="1782395"/>
            <a:ext cx="822493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Best model saved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Reloaded model performs as expected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Deployment-ready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created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Future Integration Options: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Azure/AWS Endpoint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84AE32-336B-6E20-8ADA-9660D41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2BCB0-FD7C-6B94-90EF-F299ED5E25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434" y="1550173"/>
            <a:ext cx="10319205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Accurate forecasting improves: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confidence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Trading strategy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Data-driven decisions can outperform gut-feeling based trading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🚨 Flag high volatility zones for caution</a:t>
            </a:r>
          </a:p>
        </p:txBody>
      </p:sp>
    </p:spTree>
    <p:extLst>
      <p:ext uri="{BB962C8B-B14F-4D97-AF65-F5344CB8AC3E}">
        <p14:creationId xmlns:p14="http://schemas.microsoft.com/office/powerpoint/2010/main" val="15713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B7368-979B-5ED2-75E5-37FE2258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FF9A3-461E-9740-3CD9-20EF3BDD1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361" y="2306914"/>
            <a:ext cx="988123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Built ML models to predict Yes Bank’s stock close 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K-Nearest Neighbor (KNN) model achieved best performance (R² ~ 0.99)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Extracted valuable business insights from EDA &amp; Hypothesis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💾 Model is production-ready and saved for reuse</a:t>
            </a:r>
          </a:p>
        </p:txBody>
      </p:sp>
    </p:spTree>
    <p:extLst>
      <p:ext uri="{BB962C8B-B14F-4D97-AF65-F5344CB8AC3E}">
        <p14:creationId xmlns:p14="http://schemas.microsoft.com/office/powerpoint/2010/main" val="1016289678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{CE4FB6F8-FBFC-455B-B19A-4D2457EB9177}tf16411177_win32</Template>
  <TotalTime>14</TotalTime>
  <Words>307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Courier New</vt:lpstr>
      <vt:lpstr>Segoe UI</vt:lpstr>
      <vt:lpstr>Segoe UI Light</vt:lpstr>
      <vt:lpstr>Get Started with 3D</vt:lpstr>
      <vt:lpstr>Yes Bank Stock Price Prediction </vt:lpstr>
      <vt:lpstr>Objective</vt:lpstr>
      <vt:lpstr>Data Preprocessing</vt:lpstr>
      <vt:lpstr>Exploratory Data Analysis (UBM)</vt:lpstr>
      <vt:lpstr>ML Models Implemented</vt:lpstr>
      <vt:lpstr>Model Deployment Readiness</vt:lpstr>
      <vt:lpstr>Business Impact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Farhan Attar</dc:creator>
  <cp:lastModifiedBy>Farhan Attar</cp:lastModifiedBy>
  <cp:revision>1</cp:revision>
  <dcterms:created xsi:type="dcterms:W3CDTF">2025-06-22T17:17:30Z</dcterms:created>
  <dcterms:modified xsi:type="dcterms:W3CDTF">2025-06-22T17:31:59Z</dcterms:modified>
</cp:coreProperties>
</file>