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BD43-758A-4D38-45BB-4D0AD887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34D9C-6411-520F-0596-A27AF908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F34-954D-0C74-5AB5-1299B707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667A-1750-A5D3-C515-B0D813FE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21BE-FAFD-7239-16FF-9CF6918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C97D-E22C-52EA-3FE4-E6F87B4F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17019-3DDF-64D7-4943-6AC53AC3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97F2-902F-B447-4AEA-EFDA008A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A796-A935-98B5-98E7-B5FDC66A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31FB-6B11-21C3-1695-F25A7B95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998E5-E856-9DAE-6020-D99353426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4266-0629-FBBA-FB6C-14521792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C57A-4768-475E-916B-57D9A290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8557-F163-CE14-99BA-44B0F6EA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D89BB-9FDA-79D5-05CF-013AF6FF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4408-B360-24DF-0CDB-846B8CBB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557A-63A9-43A8-B428-99672D9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6C4-3D98-E138-DD51-5C04AF03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E874-A121-7869-297F-7016139F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9EAB-089A-9911-7EBD-4515F44A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3FCE-FC32-7115-B96C-CBF60645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1A754-D035-F6D6-A267-4370BB0C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22F6-313A-5442-18C4-CE2C3F6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5E54-37AD-E276-E92C-4128256C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24C1-2E63-1EA6-B51F-4710E2B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A2D4-BA71-FC6E-1534-988D6B61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55FA-7264-6845-680C-4032DEC62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78A8F-F5E8-E4C8-365C-C09B8543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B8AD-E465-761C-4574-90208D37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5936-A763-3808-0097-DBA174E4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16CBC-7C85-1969-FF12-A8E4A0B1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E652-7D2A-813A-3C8E-353DEEE2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0052-0841-C09E-8649-FEDF1920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8F27-2662-21C6-7BB5-A3BD986A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B441D-717A-C2B6-D4EB-AE7C528D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0E31-8ABD-F458-2555-9C1DEDB8C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6C12-3098-E071-21A5-80184625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1176F-D226-ECFE-174A-14E2856B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38A6C-EE34-E253-AFBC-6907305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2F3B-B7DE-CB32-EC02-E689F9DF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DB12E-6554-0885-51AF-735666CE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4C19-351A-950D-7BC1-AE1B7276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47C4-0317-9170-1AAE-A445A1E0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55370-7684-B7E7-530E-E2EB60D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1D3F0-F914-DC35-17E6-F9756F14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73AF9-A085-AD6E-B826-00789D0B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9042-D825-FF8C-3892-72F8AA4C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510-AB6D-2672-EBAD-5EA8A10C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98B25-E77F-768C-B06D-9611F73CA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B253-C619-7967-D21E-31416753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5F25-4773-101D-E980-471C521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2CD6-A61A-823A-138D-549DE5F3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E2FA-3057-3C0C-4AB4-66933029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8EB0E-7FC7-3A77-0B1E-CD939F23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BD3E-A4B2-3AB0-A296-3AA7C4E5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9898-AF24-CBB6-6BCB-8F323AA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9C12-A4D0-4AD7-64F4-0575FEF5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829DC-47EB-F06B-8C4D-ABF799E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99EEA-5E55-1B1D-BC28-3F95747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F53E-FF4D-6B51-5CA9-C3198115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380F-CD81-282D-92CE-026D8A53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3A181-EA1A-4FD0-87FA-0ACF147601BE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8E52-5DBD-5600-90CC-78822A202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1B2F-8033-7A02-CB79-06A00B2B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DF9D4-E31E-467A-9ECD-879EB136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99E-3B8D-9F94-8577-52341E402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6AF10-7748-9287-231D-E26D9005042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CCF5"/>
              </a:solidFill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9EA412D-5C50-F9DC-17CF-E17F4F5D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318423"/>
            <a:ext cx="6264695" cy="6264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BFD5B-C6C6-D253-FBEB-A4BB499CCC64}"/>
              </a:ext>
            </a:extLst>
          </p:cNvPr>
          <p:cNvSpPr txBox="1"/>
          <p:nvPr/>
        </p:nvSpPr>
        <p:spPr>
          <a:xfrm>
            <a:off x="3965120" y="7274819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MDS Program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Farhan – Jiayi – </a:t>
            </a:r>
            <a:r>
              <a:rPr lang="en-US" sz="900" b="1" dirty="0" err="1">
                <a:solidFill>
                  <a:schemeClr val="bg1"/>
                </a:solidFill>
              </a:rPr>
              <a:t>Yibin</a:t>
            </a:r>
            <a:r>
              <a:rPr lang="en-US" sz="900" b="1" dirty="0">
                <a:solidFill>
                  <a:schemeClr val="bg1"/>
                </a:solidFill>
              </a:rPr>
              <a:t> – Jason - Long</a:t>
            </a:r>
          </a:p>
        </p:txBody>
      </p:sp>
    </p:spTree>
    <p:extLst>
      <p:ext uri="{BB962C8B-B14F-4D97-AF65-F5344CB8AC3E}">
        <p14:creationId xmlns:p14="http://schemas.microsoft.com/office/powerpoint/2010/main" val="40190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E8E4-7C7B-599F-7500-3D6136E4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41AA-15A0-17E7-2EA9-DBBB77288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16871-A437-2427-E278-EBA6B65114E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CCF5"/>
              </a:solidFill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EDB6DDB-CFC3-FB24-4175-22509FE8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296651"/>
            <a:ext cx="6264695" cy="6264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51590-DDA3-F291-0651-DC7FA666C3AE}"/>
              </a:ext>
            </a:extLst>
          </p:cNvPr>
          <p:cNvSpPr/>
          <p:nvPr/>
        </p:nvSpPr>
        <p:spPr>
          <a:xfrm>
            <a:off x="12153418" y="5792011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782B9-144D-ED1B-748F-DBEB5F3EFAE2}"/>
              </a:ext>
            </a:extLst>
          </p:cNvPr>
          <p:cNvSpPr txBox="1"/>
          <p:nvPr/>
        </p:nvSpPr>
        <p:spPr>
          <a:xfrm>
            <a:off x="10041037" y="7477504"/>
            <a:ext cx="928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Having a meaningful discussion on Canvas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Students don’t have readily available and relevant information in time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C5A41-98E4-2984-B39C-BF5CA57E5508}"/>
              </a:ext>
            </a:extLst>
          </p:cNvPr>
          <p:cNvSpPr txBox="1"/>
          <p:nvPr/>
        </p:nvSpPr>
        <p:spPr>
          <a:xfrm>
            <a:off x="3965120" y="4814649"/>
            <a:ext cx="426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MDS Program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Farhan – Jiayi – </a:t>
            </a:r>
            <a:r>
              <a:rPr lang="en-US" b="1" dirty="0" err="1">
                <a:solidFill>
                  <a:schemeClr val="bg1"/>
                </a:solidFill>
              </a:rPr>
              <a:t>Yibin</a:t>
            </a:r>
            <a:r>
              <a:rPr lang="en-US" b="1" dirty="0">
                <a:solidFill>
                  <a:schemeClr val="bg1"/>
                </a:solidFill>
              </a:rPr>
              <a:t> – Jason - Long</a:t>
            </a:r>
          </a:p>
        </p:txBody>
      </p:sp>
    </p:spTree>
    <p:extLst>
      <p:ext uri="{BB962C8B-B14F-4D97-AF65-F5344CB8AC3E}">
        <p14:creationId xmlns:p14="http://schemas.microsoft.com/office/powerpoint/2010/main" val="46070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6574-B556-7BFF-FEFF-1B7A1008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B6E3-31F7-9622-F5D5-B1BC4455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00A8F9-E2EB-E942-713B-796E960F8C5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B5D7365-2954-38F8-9876-073EE87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7" y="-815109"/>
            <a:ext cx="2640734" cy="2640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53C293-EE75-AEEB-DE65-DD7AB5FEB7A6}"/>
              </a:ext>
            </a:extLst>
          </p:cNvPr>
          <p:cNvSpPr/>
          <p:nvPr/>
        </p:nvSpPr>
        <p:spPr>
          <a:xfrm>
            <a:off x="3565003" y="50525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CD59D-28CB-B714-2CA1-28715FD474DE}"/>
              </a:ext>
            </a:extLst>
          </p:cNvPr>
          <p:cNvSpPr txBox="1"/>
          <p:nvPr/>
        </p:nvSpPr>
        <p:spPr>
          <a:xfrm>
            <a:off x="1452622" y="2477800"/>
            <a:ext cx="9286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Having a meaningful discussion on Canvas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Students don’t have readily available and relevant information in time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84A770-1C50-B880-F1D0-08E71EE55F70}"/>
              </a:ext>
            </a:extLst>
          </p:cNvPr>
          <p:cNvSpPr/>
          <p:nvPr/>
        </p:nvSpPr>
        <p:spPr>
          <a:xfrm>
            <a:off x="11888165" y="6308726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Our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14867-0056-8032-572B-E2AAF1394A75}"/>
              </a:ext>
            </a:extLst>
          </p:cNvPr>
          <p:cNvSpPr txBox="1"/>
          <p:nvPr/>
        </p:nvSpPr>
        <p:spPr>
          <a:xfrm>
            <a:off x="9712124" y="7794314"/>
            <a:ext cx="9964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Sofos</a:t>
            </a:r>
            <a:r>
              <a:rPr lang="en-US" sz="1600" dirty="0">
                <a:solidFill>
                  <a:schemeClr val="bg1"/>
                </a:solidFill>
              </a:rPr>
              <a:t> 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Real-time system generating discussion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Helping you get more relevant ideas to ask better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Reinforcing your learning experience, having deeper discussions   </a:t>
            </a:r>
          </a:p>
        </p:txBody>
      </p:sp>
    </p:spTree>
    <p:extLst>
      <p:ext uri="{BB962C8B-B14F-4D97-AF65-F5344CB8AC3E}">
        <p14:creationId xmlns:p14="http://schemas.microsoft.com/office/powerpoint/2010/main" val="318004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BA49-0CEE-2656-0136-B8FEC02F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3826-89E3-6AE3-1948-2EE251CE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5CD5-2AFA-7F5A-2796-1EA317C9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E6890-384A-18F4-9419-AEEAFCF2D4A3}"/>
              </a:ext>
            </a:extLst>
          </p:cNvPr>
          <p:cNvSpPr/>
          <p:nvPr/>
        </p:nvSpPr>
        <p:spPr>
          <a:xfrm>
            <a:off x="0" y="-1270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5A4F4EE-DBF6-059C-5E15-38A9AD92A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7" y="-815109"/>
            <a:ext cx="2640734" cy="2640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DD561A-E459-9497-93CE-1F530106E4D6}"/>
              </a:ext>
            </a:extLst>
          </p:cNvPr>
          <p:cNvSpPr/>
          <p:nvPr/>
        </p:nvSpPr>
        <p:spPr>
          <a:xfrm>
            <a:off x="3565003" y="50525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Our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589D8-6553-85F0-D9B4-D511B1EEF3E4}"/>
              </a:ext>
            </a:extLst>
          </p:cNvPr>
          <p:cNvSpPr txBox="1"/>
          <p:nvPr/>
        </p:nvSpPr>
        <p:spPr>
          <a:xfrm>
            <a:off x="1388962" y="1825625"/>
            <a:ext cx="9964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Sofos</a:t>
            </a:r>
            <a:r>
              <a:rPr lang="en-US" sz="3200" dirty="0">
                <a:solidFill>
                  <a:schemeClr val="bg1"/>
                </a:solidFill>
              </a:rPr>
              <a:t> is 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Real-time system that generates discussion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more relevant ideas to ask better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Reinforcing your learning experience, having deeper discussions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7AA-17D4-4F5F-9EEB-2C93ABDC179C}"/>
              </a:ext>
            </a:extLst>
          </p:cNvPr>
          <p:cNvSpPr/>
          <p:nvPr/>
        </p:nvSpPr>
        <p:spPr>
          <a:xfrm>
            <a:off x="-4274804" y="6342184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7A492-A3EE-7DC5-1C18-DBB556331317}"/>
              </a:ext>
            </a:extLst>
          </p:cNvPr>
          <p:cNvSpPr txBox="1"/>
          <p:nvPr/>
        </p:nvSpPr>
        <p:spPr>
          <a:xfrm>
            <a:off x="-6387185" y="8027677"/>
            <a:ext cx="928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Having a meaningful discussion on Canvas is hard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Students don’t have readily available and relevant information in time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47254E-307D-8B9C-FD6C-1EB17B950CF4}"/>
              </a:ext>
            </a:extLst>
          </p:cNvPr>
          <p:cNvSpPr/>
          <p:nvPr/>
        </p:nvSpPr>
        <p:spPr>
          <a:xfrm>
            <a:off x="10353195" y="6858000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2600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D734-5FA7-B9B6-BC29-A266DD6E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060D-FD16-3C78-ABA8-9F727C9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0687-4F60-7FAC-53A2-FDBEB763940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207DC91-B7FC-A67C-900A-08D0049C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7" y="-815109"/>
            <a:ext cx="2640734" cy="26407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6335F5-F0E4-850D-2CF0-C23EF40B1843}"/>
              </a:ext>
            </a:extLst>
          </p:cNvPr>
          <p:cNvSpPr/>
          <p:nvPr/>
        </p:nvSpPr>
        <p:spPr>
          <a:xfrm>
            <a:off x="-4444678" y="6485872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Our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FF755-FFA0-2272-E3C6-22819F334E0B}"/>
              </a:ext>
            </a:extLst>
          </p:cNvPr>
          <p:cNvSpPr txBox="1"/>
          <p:nvPr/>
        </p:nvSpPr>
        <p:spPr>
          <a:xfrm>
            <a:off x="-6620719" y="7806239"/>
            <a:ext cx="9964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Sofos</a:t>
            </a:r>
            <a:r>
              <a:rPr lang="en-US" sz="1200" dirty="0">
                <a:solidFill>
                  <a:schemeClr val="bg1"/>
                </a:solidFill>
              </a:rPr>
              <a:t> 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Real-time system generating discussion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Helping you get more relevant ideas to ask better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Reinforcing your learning experience, having deeper discussions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CBD63-8B55-8C36-13D4-1070AD160BEA}"/>
              </a:ext>
            </a:extLst>
          </p:cNvPr>
          <p:cNvSpPr/>
          <p:nvPr/>
        </p:nvSpPr>
        <p:spPr>
          <a:xfrm>
            <a:off x="3565003" y="50525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Live Demo</a:t>
            </a:r>
          </a:p>
        </p:txBody>
      </p:sp>
      <p:pic>
        <p:nvPicPr>
          <p:cNvPr id="6" name="Picture 5" descr="A white symbol with a black background&#10;&#10;Description automatically generated">
            <a:extLst>
              <a:ext uri="{FF2B5EF4-FFF2-40B4-BE49-F238E27FC236}">
                <a16:creationId xmlns:a16="http://schemas.microsoft.com/office/drawing/2014/main" id="{830D57FF-1307-40C5-10D5-8B9FB3E9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032" y="10023559"/>
            <a:ext cx="286911" cy="287042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8415516D-4305-14D9-BA26-991EDB26B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962" y="9343076"/>
            <a:ext cx="286911" cy="287042"/>
          </a:xfrm>
          <a:prstGeom prst="rect">
            <a:avLst/>
          </a:prstGeom>
        </p:spPr>
      </p:pic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E0E95C-11A3-0B7E-BDC1-CC71F14A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525" y="9390029"/>
            <a:ext cx="577496" cy="324990"/>
          </a:xfrm>
          <a:prstGeom prst="rect">
            <a:avLst/>
          </a:prstGeom>
        </p:spPr>
      </p:pic>
      <p:pic>
        <p:nvPicPr>
          <p:cNvPr id="13" name="Picture 12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104B7E48-C139-1CA8-36DC-373184739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379" y="6331163"/>
            <a:ext cx="481146" cy="4813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E52FD0-17BA-636E-D63D-641028F16399}"/>
              </a:ext>
            </a:extLst>
          </p:cNvPr>
          <p:cNvSpPr/>
          <p:nvPr/>
        </p:nvSpPr>
        <p:spPr>
          <a:xfrm>
            <a:off x="11604825" y="6968697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Metrics</a:t>
            </a:r>
          </a:p>
        </p:txBody>
      </p:sp>
      <p:pic>
        <p:nvPicPr>
          <p:cNvPr id="20" name="Picture 19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27E9FA53-D2C8-CAC6-ABE3-F1B6E53E1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214" y="8221737"/>
            <a:ext cx="4308370" cy="31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370AD-C444-1C8C-4A62-312E9FFF2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8C96-CE50-7C62-A49A-5572E5FF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DD069-3139-ABE3-1516-993BC895DF9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347334B-83EB-B242-B074-7C3BFDFB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7" y="-815109"/>
            <a:ext cx="2640734" cy="26407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0744A7-CC6C-252C-7101-DA07EE0636C2}"/>
              </a:ext>
            </a:extLst>
          </p:cNvPr>
          <p:cNvSpPr/>
          <p:nvPr/>
        </p:nvSpPr>
        <p:spPr>
          <a:xfrm>
            <a:off x="3565003" y="50525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Metrics</a:t>
            </a:r>
          </a:p>
        </p:txBody>
      </p:sp>
      <p:pic>
        <p:nvPicPr>
          <p:cNvPr id="6" name="Picture 5" descr="A white symbol with a black background&#10;&#10;Description automatically generated">
            <a:extLst>
              <a:ext uri="{FF2B5EF4-FFF2-40B4-BE49-F238E27FC236}">
                <a16:creationId xmlns:a16="http://schemas.microsoft.com/office/drawing/2014/main" id="{09271D9A-A166-ABDF-431A-49D71EB1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032" y="10023559"/>
            <a:ext cx="286911" cy="287042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B5D3B1D3-C8A6-6BF0-2D74-61F55D379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962" y="9343076"/>
            <a:ext cx="286911" cy="287042"/>
          </a:xfrm>
          <a:prstGeom prst="rect">
            <a:avLst/>
          </a:prstGeom>
        </p:spPr>
      </p:pic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5ACC76DD-291A-4DF6-7C69-2EE96CA37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525" y="9390029"/>
            <a:ext cx="577496" cy="324990"/>
          </a:xfrm>
          <a:prstGeom prst="rect">
            <a:avLst/>
          </a:prstGeom>
        </p:spPr>
      </p:pic>
      <p:pic>
        <p:nvPicPr>
          <p:cNvPr id="13" name="Picture 12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E82B9E1E-A68D-DF75-C719-C75447398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379" y="6331163"/>
            <a:ext cx="481146" cy="481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D905AF-42AD-F8E3-59F5-1D68F0F218DA}"/>
              </a:ext>
            </a:extLst>
          </p:cNvPr>
          <p:cNvSpPr/>
          <p:nvPr/>
        </p:nvSpPr>
        <p:spPr>
          <a:xfrm>
            <a:off x="11834985" y="6921073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How it works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505B7E-9A84-3C92-DB22-5DAC220C18BE}"/>
              </a:ext>
            </a:extLst>
          </p:cNvPr>
          <p:cNvGrpSpPr/>
          <p:nvPr/>
        </p:nvGrpSpPr>
        <p:grpSpPr>
          <a:xfrm>
            <a:off x="14545191" y="8629298"/>
            <a:ext cx="3344119" cy="2432957"/>
            <a:chOff x="1346200" y="807429"/>
            <a:chExt cx="10007600" cy="585462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86760A-FAEA-B183-4C24-7AAF39D35C25}"/>
                </a:ext>
              </a:extLst>
            </p:cNvPr>
            <p:cNvSpPr/>
            <p:nvPr/>
          </p:nvSpPr>
          <p:spPr>
            <a:xfrm>
              <a:off x="5848000" y="2743200"/>
              <a:ext cx="5505800" cy="3918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0931039-5402-78A9-0E8D-EEA9739B1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46200" y="807429"/>
              <a:ext cx="9906000" cy="5647346"/>
            </a:xfrm>
            <a:prstGeom prst="rect">
              <a:avLst/>
            </a:prstGeom>
          </p:spPr>
        </p:pic>
      </p:grpSp>
      <p:pic>
        <p:nvPicPr>
          <p:cNvPr id="14" name="Picture 13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63B41308-3BE7-06DE-51E7-77C10B7399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419658"/>
            <a:ext cx="6181725" cy="44672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6465A99-36FE-3E13-3DAB-62A654928913}"/>
              </a:ext>
            </a:extLst>
          </p:cNvPr>
          <p:cNvSpPr/>
          <p:nvPr/>
        </p:nvSpPr>
        <p:spPr>
          <a:xfrm>
            <a:off x="-2363933" y="675870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34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7D66A-8AA3-BC1A-546F-EFA78FF5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62FA-F3B8-C81A-6B89-A65DA17B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83DFC-41AD-3D1E-2EA9-E5E84046B53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B2792D8-C2C2-DB10-F1D5-9B504AA2C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167" y="-815109"/>
            <a:ext cx="2640734" cy="2640734"/>
          </a:xfrm>
          <a:prstGeom prst="rect">
            <a:avLst/>
          </a:prstGeom>
        </p:spPr>
      </p:pic>
      <p:pic>
        <p:nvPicPr>
          <p:cNvPr id="35" name="Picture 34" descr="A white symbol with a black background&#10;&#10;Description automatically generated">
            <a:extLst>
              <a:ext uri="{FF2B5EF4-FFF2-40B4-BE49-F238E27FC236}">
                <a16:creationId xmlns:a16="http://schemas.microsoft.com/office/drawing/2014/main" id="{7D7981ED-D586-0B27-2B62-352047E8C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54" y="3781990"/>
            <a:ext cx="554353" cy="554606"/>
          </a:xfrm>
          <a:prstGeom prst="rect">
            <a:avLst/>
          </a:prstGeom>
        </p:spPr>
      </p:pic>
      <p:pic>
        <p:nvPicPr>
          <p:cNvPr id="37" name="Picture 36" descr="A yellow and black logo&#10;&#10;Description automatically generated">
            <a:extLst>
              <a:ext uri="{FF2B5EF4-FFF2-40B4-BE49-F238E27FC236}">
                <a16:creationId xmlns:a16="http://schemas.microsoft.com/office/drawing/2014/main" id="{EDAD101A-C968-0214-2163-C3AB83CD6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11" y="2309882"/>
            <a:ext cx="554353" cy="55460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0443121-A5B9-CF08-17DB-D128C50A3B99}"/>
              </a:ext>
            </a:extLst>
          </p:cNvPr>
          <p:cNvSpPr/>
          <p:nvPr/>
        </p:nvSpPr>
        <p:spPr>
          <a:xfrm>
            <a:off x="-3578126" y="6988629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Live Demo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CBD9E3-CA1B-D8E2-7908-139E5E10AF96}"/>
              </a:ext>
            </a:extLst>
          </p:cNvPr>
          <p:cNvSpPr/>
          <p:nvPr/>
        </p:nvSpPr>
        <p:spPr>
          <a:xfrm>
            <a:off x="591586" y="872968"/>
            <a:ext cx="4444678" cy="914400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ordique Inline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How it works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2CF7170-E8C0-AAF2-98D0-1905F9AF7FE1}"/>
              </a:ext>
            </a:extLst>
          </p:cNvPr>
          <p:cNvGrpSpPr/>
          <p:nvPr/>
        </p:nvGrpSpPr>
        <p:grpSpPr>
          <a:xfrm>
            <a:off x="1346200" y="807429"/>
            <a:ext cx="10007600" cy="5854628"/>
            <a:chOff x="1346200" y="807429"/>
            <a:chExt cx="10007600" cy="58546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A7A5B3-632A-6F49-C54F-3252BE6EE5AA}"/>
                </a:ext>
              </a:extLst>
            </p:cNvPr>
            <p:cNvSpPr/>
            <p:nvPr/>
          </p:nvSpPr>
          <p:spPr>
            <a:xfrm>
              <a:off x="5848000" y="2743200"/>
              <a:ext cx="5505800" cy="39188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55C979DE-BA30-82DA-936E-0DC54665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46200" y="807429"/>
              <a:ext cx="9906000" cy="5647346"/>
            </a:xfrm>
            <a:prstGeom prst="rect">
              <a:avLst/>
            </a:prstGeom>
          </p:spPr>
        </p:pic>
      </p:grpSp>
      <p:pic>
        <p:nvPicPr>
          <p:cNvPr id="43" name="Picture 42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63C4B31F-0C9A-C3C0-28AB-D1641BB22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92" y="1066646"/>
            <a:ext cx="812356" cy="812727"/>
          </a:xfrm>
          <a:prstGeom prst="rect">
            <a:avLst/>
          </a:prstGeom>
        </p:spPr>
      </p:pic>
      <p:pic>
        <p:nvPicPr>
          <p:cNvPr id="39" name="Picture 38" descr="A blue and yellow snake logo&#10;&#10;Description automatically generated">
            <a:extLst>
              <a:ext uri="{FF2B5EF4-FFF2-40B4-BE49-F238E27FC236}">
                <a16:creationId xmlns:a16="http://schemas.microsoft.com/office/drawing/2014/main" id="{90CD83CE-E9F6-7025-F93D-6270FD5B7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54" y="2293038"/>
            <a:ext cx="994158" cy="559470"/>
          </a:xfrm>
          <a:prstGeom prst="rect">
            <a:avLst/>
          </a:prstGeom>
        </p:spPr>
      </p:pic>
      <p:pic>
        <p:nvPicPr>
          <p:cNvPr id="61" name="Picture 60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7807757E-8F3D-D562-C22E-089D1869C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4258" y="7226098"/>
            <a:ext cx="61817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2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9B7F4-6CCC-9C3A-B49A-F5BE490C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768-1F30-D64A-B28C-6DF33FF0F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51A73-1969-43DC-4F5A-925F1A0F8CE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C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CCF5"/>
              </a:solidFill>
            </a:endParaRP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AF9ED27-72BE-9422-71C5-38291ECA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52" y="318423"/>
            <a:ext cx="6264695" cy="6264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9682A4-D6B6-37FC-82A1-80722B5DF2BF}"/>
              </a:ext>
            </a:extLst>
          </p:cNvPr>
          <p:cNvSpPr txBox="1"/>
          <p:nvPr/>
        </p:nvSpPr>
        <p:spPr>
          <a:xfrm>
            <a:off x="3965120" y="7274819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MDS Program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Farhan – Jiayi – </a:t>
            </a:r>
            <a:r>
              <a:rPr lang="en-US" sz="900" b="1" dirty="0" err="1">
                <a:solidFill>
                  <a:schemeClr val="bg1"/>
                </a:solidFill>
              </a:rPr>
              <a:t>Yibin</a:t>
            </a:r>
            <a:r>
              <a:rPr lang="en-US" sz="900" b="1" dirty="0">
                <a:solidFill>
                  <a:schemeClr val="bg1"/>
                </a:solidFill>
              </a:rPr>
              <a:t> – Jason - Long</a:t>
            </a:r>
          </a:p>
        </p:txBody>
      </p:sp>
    </p:spTree>
    <p:extLst>
      <p:ext uri="{BB962C8B-B14F-4D97-AF65-F5344CB8AC3E}">
        <p14:creationId xmlns:p14="http://schemas.microsoft.com/office/powerpoint/2010/main" val="351459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193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Nordique Inline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 Nguyễn</dc:creator>
  <cp:lastModifiedBy>jason320@student.ubc.ca</cp:lastModifiedBy>
  <cp:revision>2</cp:revision>
  <dcterms:created xsi:type="dcterms:W3CDTF">2024-10-19T16:17:58Z</dcterms:created>
  <dcterms:modified xsi:type="dcterms:W3CDTF">2024-10-19T22:41:36Z</dcterms:modified>
</cp:coreProperties>
</file>