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38A3-BBFD-481B-AC9A-ED6B38B6B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CD7A6-1FF8-4C91-BF75-749D4B278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EFCC-6772-4292-8AFB-8892DAE0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F56E-0831-4BB3-A844-A3D7D666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CCFE-413D-4CF5-A4CF-48F57EAD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0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CB3F-8007-4A41-B904-BE288B45D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D6AB5-534E-448B-BA0B-89C3F197B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19F21-0806-4B9C-9FCC-5F79237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6667-0F40-49F0-AA02-02CA50D3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5B4C-8292-4528-A9C6-14A1E67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72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7B8E8-3C78-4EEF-B361-C1548618F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4ECB-C068-48EB-B187-7A0F7EDF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81FC-C9E8-4739-829A-A6071C7C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0C23-43AB-4351-9A8F-6455E7E5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943C-6A66-4437-A979-44E5F169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623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3C78-565C-40DE-9025-D7655F9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06DD-B225-4422-895E-039843E2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1A35-4606-4A91-BEBD-A4B78D1C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42F1-3ACE-4927-ABDE-94088CD9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374B-2844-4D80-8909-2E2AC1FE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07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AB13-30B1-4CB1-9CB8-05D7A5D3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A3DD-D522-46F9-8964-808D58A4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B98D-4B4B-4CCB-AF6C-27300329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C4AA-2550-4047-B8B5-E9BC8EC6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4869-E403-4453-AA93-D49A372A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10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4201-0B80-4151-B65A-7DCF657C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D8E7-D181-45A7-A8C4-888BE7435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5DB87-A834-4EEB-A726-E21E0CE7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0F02-CF9C-417E-99A2-477A7279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4C3E-B1C8-4B90-B525-4881413C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8BE7-BDBB-41DE-BB9E-851BF183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74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9ACD-1F2B-4C00-A0D7-E6DDA913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B0607-1978-43A5-A110-6253830B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31BDA-12B9-472E-94A4-71BEE2F1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53A87-588D-4D95-9EDE-B2D52128F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FE716-23CC-4D1A-996A-8E388760E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5BE4F-27E5-4044-A14D-66E1D6DF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065B7-6B3C-44D7-95F7-42764AE0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7DC3E-6784-4DCD-8245-D20DD759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384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DA2A-F6CF-4B05-A4E6-69FA3DBA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BA4C2-AE57-4E83-A870-1A4A5D16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209A9-6BB7-4A69-96F7-41725D54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D25DB-A481-416D-935F-45BE11E2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071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B0724-C934-40A9-A16E-98B098E6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72734-C7D6-4040-8AE3-B661B9F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C7C8-DDB3-49DF-A619-DC9CD53E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69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6BDF-7B71-442D-9BD9-A4FAE06F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59F6-8D94-4972-8F88-D3B1C9C2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211CD-1C03-44DE-83E4-58599CE6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22B59-671C-4811-BFD4-F795A5A2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95D21-8A0F-41E0-AEE9-09BDAEDE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342E1-E0EC-45F0-9B43-5A961227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0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EC00-49B6-4E7A-B288-AFA847CC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09E0C-F193-417A-9A23-17677CAF6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7C4F-79F6-480C-9F8B-8DCC74E1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CC1F-8895-438E-B17A-05FE8C0E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7033-A7BE-48E1-A1A4-9F27804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FB76-8C34-4925-9D65-2DB84BBB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4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90C35-632E-4A82-9B34-C507531E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A17A-A519-4D02-835E-0F32D2B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D63-1831-4BDA-B814-C3101606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42B5-361D-470D-A9CE-68F52322B0C2}" type="datetimeFigureOut">
              <a:rPr lang="en-MY" smtClean="0"/>
              <a:t>1/12/2021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739A-7250-4308-8071-996171AE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1E222-5D5D-4E4E-AA55-C70E21AE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0DB56-90C7-4344-A2E6-6DCC46E33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35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9E8525-76BE-46F0-BD81-FBAC5E289137}"/>
              </a:ext>
            </a:extLst>
          </p:cNvPr>
          <p:cNvGrpSpPr/>
          <p:nvPr/>
        </p:nvGrpSpPr>
        <p:grpSpPr>
          <a:xfrm>
            <a:off x="138230" y="541829"/>
            <a:ext cx="11929728" cy="3360315"/>
            <a:chOff x="138230" y="541829"/>
            <a:chExt cx="11929728" cy="33603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02893DA-56E6-4864-950F-0CDD98A8F9E5}"/>
                </a:ext>
              </a:extLst>
            </p:cNvPr>
            <p:cNvSpPr/>
            <p:nvPr/>
          </p:nvSpPr>
          <p:spPr>
            <a:xfrm>
              <a:off x="575169" y="2261042"/>
              <a:ext cx="1017197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DPP KNPI</a:t>
              </a:r>
              <a:endParaRPr lang="en-MY" sz="1200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09A567-23C9-4F00-A162-162EAED658E8}"/>
                </a:ext>
              </a:extLst>
            </p:cNvPr>
            <p:cNvSpPr/>
            <p:nvPr/>
          </p:nvSpPr>
          <p:spPr>
            <a:xfrm>
              <a:off x="1592365" y="2261043"/>
              <a:ext cx="170149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BP KNPI MALAYSIA</a:t>
              </a:r>
              <a:endParaRPr lang="en-MY" sz="12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845133-DBC1-48F8-97C4-D3D00694F514}"/>
                </a:ext>
              </a:extLst>
            </p:cNvPr>
            <p:cNvSpPr/>
            <p:nvPr/>
          </p:nvSpPr>
          <p:spPr>
            <a:xfrm>
              <a:off x="3293855" y="2261043"/>
              <a:ext cx="1454135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BERITA KNPI</a:t>
              </a:r>
              <a:endParaRPr lang="en-MY" sz="12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A8236C-9738-419F-AE7B-BAD639E8DA21}"/>
                </a:ext>
              </a:extLst>
            </p:cNvPr>
            <p:cNvSpPr/>
            <p:nvPr/>
          </p:nvSpPr>
          <p:spPr>
            <a:xfrm>
              <a:off x="4747991" y="2259422"/>
              <a:ext cx="167067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GALERI KEGIATAN KNPI </a:t>
              </a:r>
              <a:endParaRPr lang="en-MY" sz="1200" b="1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6DDE6-D0B4-493D-9F0C-3C404C37B99A}"/>
                </a:ext>
              </a:extLst>
            </p:cNvPr>
            <p:cNvSpPr/>
            <p:nvPr/>
          </p:nvSpPr>
          <p:spPr>
            <a:xfrm>
              <a:off x="6418658" y="2259421"/>
              <a:ext cx="252449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PERWAKILAN RI DI MALAYSIA </a:t>
              </a:r>
              <a:endParaRPr lang="en-MY" sz="1200" b="1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5B26BE-A4DF-4C44-AF8D-8414DFE0DE23}"/>
                </a:ext>
              </a:extLst>
            </p:cNvPr>
            <p:cNvSpPr/>
            <p:nvPr/>
          </p:nvSpPr>
          <p:spPr>
            <a:xfrm>
              <a:off x="8950083" y="2261044"/>
              <a:ext cx="1507300" cy="26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AOMI MALAYSIA</a:t>
              </a:r>
              <a:endParaRPr lang="en-MY" sz="1200" b="1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8D15D3FB-1F21-4C52-8EDF-4D517B25A5D5}"/>
                </a:ext>
              </a:extLst>
            </p:cNvPr>
            <p:cNvSpPr/>
            <p:nvPr/>
          </p:nvSpPr>
          <p:spPr>
            <a:xfrm>
              <a:off x="602910" y="2598916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0BD7502-06BE-412A-8FA3-9D24C50A1552}"/>
                </a:ext>
              </a:extLst>
            </p:cNvPr>
            <p:cNvSpPr/>
            <p:nvPr/>
          </p:nvSpPr>
          <p:spPr>
            <a:xfrm>
              <a:off x="570544" y="2869215"/>
              <a:ext cx="102721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SEJARAH KNPI</a:t>
              </a:r>
              <a:endParaRPr lang="en-MY" sz="900" b="1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D12813-DAE5-47BC-9700-E7BBC6F096CD}"/>
                </a:ext>
              </a:extLst>
            </p:cNvPr>
            <p:cNvSpPr/>
            <p:nvPr/>
          </p:nvSpPr>
          <p:spPr>
            <a:xfrm>
              <a:off x="570543" y="3203880"/>
              <a:ext cx="1027216" cy="2735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PENGURUS DPP</a:t>
              </a:r>
              <a:endParaRPr lang="en-MY" sz="900" b="1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58960DB-88AD-4E4A-A765-2B677AA324CF}"/>
                </a:ext>
              </a:extLst>
            </p:cNvPr>
            <p:cNvSpPr/>
            <p:nvPr/>
          </p:nvSpPr>
          <p:spPr>
            <a:xfrm>
              <a:off x="570543" y="3544963"/>
              <a:ext cx="102721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KETUA UMUM</a:t>
              </a:r>
              <a:endParaRPr lang="en-MY" sz="900" b="1" dirty="0"/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500534C2-E047-4978-B694-649C19A5A346}"/>
                </a:ext>
              </a:extLst>
            </p:cNvPr>
            <p:cNvSpPr/>
            <p:nvPr/>
          </p:nvSpPr>
          <p:spPr>
            <a:xfrm>
              <a:off x="1706413" y="2598915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675EB9E-8EB9-4FBA-A4FA-15BE1547D97A}"/>
                </a:ext>
              </a:extLst>
            </p:cNvPr>
            <p:cNvSpPr/>
            <p:nvPr/>
          </p:nvSpPr>
          <p:spPr>
            <a:xfrm>
              <a:off x="1597761" y="2869212"/>
              <a:ext cx="1696094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SEJARAH BP KNPI MALAYSIA</a:t>
              </a:r>
              <a:endParaRPr lang="en-MY" sz="900" b="1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FBEF154-6FD0-44D0-9E30-4E5035D63EF5}"/>
                </a:ext>
              </a:extLst>
            </p:cNvPr>
            <p:cNvSpPr/>
            <p:nvPr/>
          </p:nvSpPr>
          <p:spPr>
            <a:xfrm>
              <a:off x="1597761" y="3544963"/>
              <a:ext cx="1687613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PENGURUS BP KNPI MALAYSIA</a:t>
              </a:r>
              <a:endParaRPr lang="en-MY" sz="900" b="1" dirty="0"/>
            </a:p>
          </p:txBody>
        </p:sp>
        <p:sp>
          <p:nvSpPr>
            <p:cNvPr id="76" name="Arrow: Down 75">
              <a:extLst>
                <a:ext uri="{FF2B5EF4-FFF2-40B4-BE49-F238E27FC236}">
                  <a16:creationId xmlns:a16="http://schemas.microsoft.com/office/drawing/2014/main" id="{A8AC9534-6D28-4B33-A9AF-622A18794495}"/>
                </a:ext>
              </a:extLst>
            </p:cNvPr>
            <p:cNvSpPr/>
            <p:nvPr/>
          </p:nvSpPr>
          <p:spPr>
            <a:xfrm>
              <a:off x="3327760" y="2602128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13E9FC6-4763-4B52-AC00-CB48A6C4C978}"/>
                </a:ext>
              </a:extLst>
            </p:cNvPr>
            <p:cNvSpPr/>
            <p:nvPr/>
          </p:nvSpPr>
          <p:spPr>
            <a:xfrm>
              <a:off x="3293855" y="2867601"/>
              <a:ext cx="145413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BERITA BP KNPI MALAYSIA</a:t>
              </a:r>
              <a:endParaRPr lang="en-MY" sz="900" b="1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91D679D-3676-4897-A1AD-872552EA5FC9}"/>
                </a:ext>
              </a:extLst>
            </p:cNvPr>
            <p:cNvSpPr/>
            <p:nvPr/>
          </p:nvSpPr>
          <p:spPr>
            <a:xfrm>
              <a:off x="3293854" y="3199865"/>
              <a:ext cx="145413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BERITA DPP KNPI</a:t>
              </a:r>
              <a:endParaRPr lang="en-MY" sz="900" b="1" dirty="0"/>
            </a:p>
          </p:txBody>
        </p:sp>
        <p:sp>
          <p:nvSpPr>
            <p:cNvPr id="79" name="Arrow: Down 78">
              <a:extLst>
                <a:ext uri="{FF2B5EF4-FFF2-40B4-BE49-F238E27FC236}">
                  <a16:creationId xmlns:a16="http://schemas.microsoft.com/office/drawing/2014/main" id="{7C53FA65-B15C-4559-B03A-683C65BDC047}"/>
                </a:ext>
              </a:extLst>
            </p:cNvPr>
            <p:cNvSpPr/>
            <p:nvPr/>
          </p:nvSpPr>
          <p:spPr>
            <a:xfrm>
              <a:off x="4819646" y="2598915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066C91-7712-47CD-8FEB-9E8855DC0D64}"/>
                </a:ext>
              </a:extLst>
            </p:cNvPr>
            <p:cNvSpPr/>
            <p:nvPr/>
          </p:nvSpPr>
          <p:spPr>
            <a:xfrm>
              <a:off x="4747989" y="2867601"/>
              <a:ext cx="167067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GALERI PHOTO</a:t>
              </a:r>
              <a:endParaRPr lang="en-MY" sz="900" b="1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80AB8C5-C874-4259-8F3C-190FA20B3E32}"/>
                </a:ext>
              </a:extLst>
            </p:cNvPr>
            <p:cNvSpPr/>
            <p:nvPr/>
          </p:nvSpPr>
          <p:spPr>
            <a:xfrm>
              <a:off x="4747988" y="3196451"/>
              <a:ext cx="167067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GALERI VIDEO</a:t>
              </a:r>
              <a:endParaRPr lang="en-MY" sz="900" b="1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0442C8-0CCB-4BC9-9A41-055CCD3AA71D}"/>
                </a:ext>
              </a:extLst>
            </p:cNvPr>
            <p:cNvSpPr/>
            <p:nvPr/>
          </p:nvSpPr>
          <p:spPr>
            <a:xfrm>
              <a:off x="3285375" y="3544963"/>
              <a:ext cx="146261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OPINI</a:t>
              </a:r>
              <a:endParaRPr lang="en-MY" sz="900" b="1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E1759CF-3529-4845-88DA-1A8BAF5B3A7E}"/>
                </a:ext>
              </a:extLst>
            </p:cNvPr>
            <p:cNvSpPr/>
            <p:nvPr/>
          </p:nvSpPr>
          <p:spPr>
            <a:xfrm>
              <a:off x="1597761" y="3203880"/>
              <a:ext cx="1687613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TENTANG BP KNPI MALAYSIA</a:t>
              </a:r>
              <a:endParaRPr lang="en-MY" sz="900" b="1" dirty="0"/>
            </a:p>
          </p:txBody>
        </p:sp>
        <p:sp>
          <p:nvSpPr>
            <p:cNvPr id="84" name="Arrow: Down 83">
              <a:extLst>
                <a:ext uri="{FF2B5EF4-FFF2-40B4-BE49-F238E27FC236}">
                  <a16:creationId xmlns:a16="http://schemas.microsoft.com/office/drawing/2014/main" id="{FA2CFFDD-798B-4FE9-894C-0A7469F15FC2}"/>
                </a:ext>
              </a:extLst>
            </p:cNvPr>
            <p:cNvSpPr/>
            <p:nvPr/>
          </p:nvSpPr>
          <p:spPr>
            <a:xfrm>
              <a:off x="9045632" y="2598917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EB12DF-4119-4959-9484-65F43C727500}"/>
                </a:ext>
              </a:extLst>
            </p:cNvPr>
            <p:cNvSpPr/>
            <p:nvPr/>
          </p:nvSpPr>
          <p:spPr>
            <a:xfrm>
              <a:off x="8950083" y="2859561"/>
              <a:ext cx="150730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TENTANG AOMI MALAYSIA</a:t>
              </a:r>
              <a:endParaRPr lang="en-MY" sz="900" b="1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C009F4-D6F8-4B3F-895E-774F532CA7F0}"/>
                </a:ext>
              </a:extLst>
            </p:cNvPr>
            <p:cNvSpPr/>
            <p:nvPr/>
          </p:nvSpPr>
          <p:spPr>
            <a:xfrm>
              <a:off x="8950083" y="3207084"/>
              <a:ext cx="150730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BERITA AOMI MALAYSIA</a:t>
              </a:r>
              <a:endParaRPr lang="en-MY" sz="900" b="1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84B7918-169C-425C-B910-C7B60E5A5D5C}"/>
                </a:ext>
              </a:extLst>
            </p:cNvPr>
            <p:cNvSpPr/>
            <p:nvPr/>
          </p:nvSpPr>
          <p:spPr>
            <a:xfrm>
              <a:off x="8950083" y="3544965"/>
              <a:ext cx="1507300" cy="3571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PENDAMPINGAN REKALIBRASI PULANG</a:t>
              </a:r>
              <a:endParaRPr lang="en-MY" sz="900" b="1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2C1FD4-FC57-499E-A98D-3B84DCFF1E3C}"/>
                </a:ext>
              </a:extLst>
            </p:cNvPr>
            <p:cNvSpPr/>
            <p:nvPr/>
          </p:nvSpPr>
          <p:spPr>
            <a:xfrm>
              <a:off x="138230" y="2264247"/>
              <a:ext cx="436943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 dirty="0"/>
            </a:p>
          </p:txBody>
        </p:sp>
        <p:sp>
          <p:nvSpPr>
            <p:cNvPr id="89" name="Action Button: Go Home 8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9482CEB4-71AC-43DA-BCEB-12C95AB1CDDD}"/>
                </a:ext>
              </a:extLst>
            </p:cNvPr>
            <p:cNvSpPr/>
            <p:nvPr/>
          </p:nvSpPr>
          <p:spPr>
            <a:xfrm>
              <a:off x="297748" y="2303671"/>
              <a:ext cx="129461" cy="181797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53CBB6-7EDD-4909-B99E-D8E15407B280}"/>
                </a:ext>
              </a:extLst>
            </p:cNvPr>
            <p:cNvSpPr/>
            <p:nvPr/>
          </p:nvSpPr>
          <p:spPr>
            <a:xfrm>
              <a:off x="10457383" y="2259420"/>
              <a:ext cx="1610575" cy="2702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POJOK PMI MALAYSIA</a:t>
              </a:r>
              <a:endParaRPr lang="en-MY" sz="1200" b="1" dirty="0"/>
            </a:p>
          </p:txBody>
        </p:sp>
        <p:sp>
          <p:nvSpPr>
            <p:cNvPr id="92" name="Arrow: Down 91">
              <a:extLst>
                <a:ext uri="{FF2B5EF4-FFF2-40B4-BE49-F238E27FC236}">
                  <a16:creationId xmlns:a16="http://schemas.microsoft.com/office/drawing/2014/main" id="{357D0BA2-B074-4052-BD3A-4BF5524E2165}"/>
                </a:ext>
              </a:extLst>
            </p:cNvPr>
            <p:cNvSpPr/>
            <p:nvPr/>
          </p:nvSpPr>
          <p:spPr>
            <a:xfrm>
              <a:off x="10562795" y="2598917"/>
              <a:ext cx="129461" cy="2027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4BD89D0-BA01-4665-9752-80E0457055AF}"/>
                </a:ext>
              </a:extLst>
            </p:cNvPr>
            <p:cNvSpPr/>
            <p:nvPr/>
          </p:nvSpPr>
          <p:spPr>
            <a:xfrm>
              <a:off x="10467246" y="2859561"/>
              <a:ext cx="1600711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UNDANG-UNDANG DAN PERATURAN TENTANG PMI</a:t>
              </a:r>
              <a:endParaRPr lang="en-MY" sz="900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DC1FBFE-DE69-4A09-B317-3F0824F27890}"/>
                </a:ext>
              </a:extLst>
            </p:cNvPr>
            <p:cNvSpPr/>
            <p:nvPr/>
          </p:nvSpPr>
          <p:spPr>
            <a:xfrm>
              <a:off x="10467247" y="3207084"/>
              <a:ext cx="160071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BERITA PMI MALAYSIA</a:t>
              </a:r>
              <a:endParaRPr lang="en-MY" sz="900" b="1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69A0145-CB32-4955-9FD9-25BBCF442A42}"/>
                </a:ext>
              </a:extLst>
            </p:cNvPr>
            <p:cNvSpPr/>
            <p:nvPr/>
          </p:nvSpPr>
          <p:spPr>
            <a:xfrm>
              <a:off x="10467247" y="3544965"/>
              <a:ext cx="1600710" cy="3571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ADUAN &amp; ASPIRASI </a:t>
              </a:r>
            </a:p>
            <a:p>
              <a:r>
                <a:rPr lang="en-US" sz="900" b="1" dirty="0"/>
                <a:t>PMI MALAYSIA</a:t>
              </a:r>
              <a:endParaRPr lang="en-MY" sz="900" b="1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9C5EFC5-5E16-4369-9CD2-1C10FD26F35E}"/>
                </a:ext>
              </a:extLst>
            </p:cNvPr>
            <p:cNvSpPr/>
            <p:nvPr/>
          </p:nvSpPr>
          <p:spPr>
            <a:xfrm>
              <a:off x="138230" y="808074"/>
              <a:ext cx="11929727" cy="141413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n w="57150">
                    <a:noFill/>
                  </a:ln>
                </a:rPr>
                <a:t>BP KNPI MALAYSIA OFFICIAL  WEBSITE </a:t>
              </a:r>
              <a:endParaRPr lang="en-MY" sz="5400" dirty="0">
                <a:ln w="57150">
                  <a:noFill/>
                </a:ln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00F2E98-1EE5-4654-A00A-5D37BC455706}"/>
                </a:ext>
              </a:extLst>
            </p:cNvPr>
            <p:cNvSpPr/>
            <p:nvPr/>
          </p:nvSpPr>
          <p:spPr>
            <a:xfrm>
              <a:off x="138230" y="541829"/>
              <a:ext cx="11929727" cy="213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1200" dirty="0">
                  <a:solidFill>
                    <a:schemeClr val="tx1"/>
                  </a:solidFill>
                </a:rPr>
                <a:t>https://www.knpimalaysia.org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3AA49A-2154-4CE9-8D4B-F65722EA935F}"/>
                </a:ext>
              </a:extLst>
            </p:cNvPr>
            <p:cNvSpPr/>
            <p:nvPr/>
          </p:nvSpPr>
          <p:spPr>
            <a:xfrm>
              <a:off x="4747988" y="3544963"/>
              <a:ext cx="167067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/>
                <a:t>INFORMASI KEGIATAN</a:t>
              </a:r>
              <a:endParaRPr lang="en-MY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07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E685B3-EB3A-4A60-B9BA-CCA668A5BEE8}"/>
              </a:ext>
            </a:extLst>
          </p:cNvPr>
          <p:cNvGrpSpPr/>
          <p:nvPr/>
        </p:nvGrpSpPr>
        <p:grpSpPr>
          <a:xfrm>
            <a:off x="10660" y="21259"/>
            <a:ext cx="12064228" cy="6666620"/>
            <a:chOff x="10660" y="21259"/>
            <a:chExt cx="12064228" cy="66666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D94B0F-13B3-4A71-BA27-B3C957A3EC52}"/>
                </a:ext>
              </a:extLst>
            </p:cNvPr>
            <p:cNvSpPr txBox="1"/>
            <p:nvPr/>
          </p:nvSpPr>
          <p:spPr>
            <a:xfrm>
              <a:off x="10660" y="2125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HOME</a:t>
              </a:r>
              <a:endParaRPr lang="en-MY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86E691-0CA7-4548-BDCB-D382D848826C}"/>
                </a:ext>
              </a:extLst>
            </p:cNvPr>
            <p:cNvSpPr/>
            <p:nvPr/>
          </p:nvSpPr>
          <p:spPr>
            <a:xfrm>
              <a:off x="575169" y="2261042"/>
              <a:ext cx="1017197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DPP KNPI</a:t>
              </a:r>
              <a:endParaRPr lang="en-MY" sz="12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CB32DB-D6D0-4829-85C2-377EFC921EAF}"/>
                </a:ext>
              </a:extLst>
            </p:cNvPr>
            <p:cNvSpPr/>
            <p:nvPr/>
          </p:nvSpPr>
          <p:spPr>
            <a:xfrm>
              <a:off x="1592365" y="2261043"/>
              <a:ext cx="170149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BP KNPI MALAYSIA</a:t>
              </a:r>
              <a:endParaRPr lang="en-MY" sz="1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6134C-024B-4D21-BBB9-8C554AF9EA46}"/>
                </a:ext>
              </a:extLst>
            </p:cNvPr>
            <p:cNvSpPr/>
            <p:nvPr/>
          </p:nvSpPr>
          <p:spPr>
            <a:xfrm>
              <a:off x="3293855" y="2261043"/>
              <a:ext cx="1454135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BERITA KNPI</a:t>
              </a:r>
              <a:endParaRPr lang="en-MY" sz="12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B9F1C7-E2C3-493D-B25A-F310533E958F}"/>
                </a:ext>
              </a:extLst>
            </p:cNvPr>
            <p:cNvSpPr/>
            <p:nvPr/>
          </p:nvSpPr>
          <p:spPr>
            <a:xfrm>
              <a:off x="4747991" y="2259422"/>
              <a:ext cx="1670670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GALERI KEGIATAN KNPI </a:t>
              </a:r>
              <a:endParaRPr lang="en-MY" sz="12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CA5C48-C676-43D8-A1CC-9E02BD3DE134}"/>
                </a:ext>
              </a:extLst>
            </p:cNvPr>
            <p:cNvSpPr/>
            <p:nvPr/>
          </p:nvSpPr>
          <p:spPr>
            <a:xfrm>
              <a:off x="6418658" y="2259421"/>
              <a:ext cx="2524496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PERWAKILAN RI DI MALAYSIA </a:t>
              </a:r>
              <a:endParaRPr lang="en-MY" sz="12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F14801-6B5D-4249-B790-3D31BC383408}"/>
                </a:ext>
              </a:extLst>
            </p:cNvPr>
            <p:cNvSpPr/>
            <p:nvPr/>
          </p:nvSpPr>
          <p:spPr>
            <a:xfrm>
              <a:off x="8950083" y="2261044"/>
              <a:ext cx="1507300" cy="2686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AOMI MALAYSIA</a:t>
              </a:r>
              <a:endParaRPr lang="en-MY" sz="12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CB6FF4-1071-4E05-BDD5-D5572ED6504C}"/>
                </a:ext>
              </a:extLst>
            </p:cNvPr>
            <p:cNvSpPr/>
            <p:nvPr/>
          </p:nvSpPr>
          <p:spPr>
            <a:xfrm>
              <a:off x="138230" y="2264247"/>
              <a:ext cx="436943" cy="2702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900" b="1" dirty="0"/>
            </a:p>
          </p:txBody>
        </p:sp>
        <p:sp>
          <p:nvSpPr>
            <p:cNvPr id="11" name="Action Button: Go Home 10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6E4574FE-6B6E-4648-A039-1660A032CAE6}"/>
                </a:ext>
              </a:extLst>
            </p:cNvPr>
            <p:cNvSpPr/>
            <p:nvPr/>
          </p:nvSpPr>
          <p:spPr>
            <a:xfrm>
              <a:off x="297748" y="2303671"/>
              <a:ext cx="129461" cy="181797"/>
            </a:xfrm>
            <a:prstGeom prst="actionButtonHom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 sz="900" b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F860F8-54A2-440A-BBF8-9DC84DE99AC9}"/>
                </a:ext>
              </a:extLst>
            </p:cNvPr>
            <p:cNvSpPr/>
            <p:nvPr/>
          </p:nvSpPr>
          <p:spPr>
            <a:xfrm>
              <a:off x="10457383" y="2259420"/>
              <a:ext cx="1610575" cy="2702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POJOK PMI MALAYSIA</a:t>
              </a:r>
              <a:endParaRPr lang="en-MY" sz="12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7DF051-982A-44CE-B225-BAB1B864F68C}"/>
                </a:ext>
              </a:extLst>
            </p:cNvPr>
            <p:cNvSpPr/>
            <p:nvPr/>
          </p:nvSpPr>
          <p:spPr>
            <a:xfrm>
              <a:off x="138230" y="808074"/>
              <a:ext cx="11929727" cy="1414131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ln w="57150">
                    <a:noFill/>
                  </a:ln>
                </a:rPr>
                <a:t>BP KNPI MALAYSIA OFFICIAL  WEBSITE </a:t>
              </a:r>
              <a:endParaRPr lang="en-MY" sz="5400" dirty="0">
                <a:ln w="57150"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F6BCF-7E73-4C49-A639-0E8887D4CE83}"/>
                </a:ext>
              </a:extLst>
            </p:cNvPr>
            <p:cNvSpPr/>
            <p:nvPr/>
          </p:nvSpPr>
          <p:spPr>
            <a:xfrm>
              <a:off x="138230" y="541829"/>
              <a:ext cx="11929727" cy="213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MY" sz="1200" dirty="0">
                  <a:solidFill>
                    <a:schemeClr val="tx1"/>
                  </a:solidFill>
                </a:rPr>
                <a:t>https://www.knpimalaysia.org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4ED9C8-409E-4F64-8F79-7AECB42CFCDD}"/>
                </a:ext>
              </a:extLst>
            </p:cNvPr>
            <p:cNvSpPr/>
            <p:nvPr/>
          </p:nvSpPr>
          <p:spPr>
            <a:xfrm>
              <a:off x="2636889" y="2615609"/>
              <a:ext cx="6280428" cy="40722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 NEWS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D040B6-6AED-407B-ABCE-C0F98F69BD78}"/>
                </a:ext>
              </a:extLst>
            </p:cNvPr>
            <p:cNvSpPr/>
            <p:nvPr/>
          </p:nvSpPr>
          <p:spPr>
            <a:xfrm>
              <a:off x="8950084" y="2615609"/>
              <a:ext cx="3117874" cy="13609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FACEBOOK KNPI MALAYSIA 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6921A9-2DF4-4243-BE5B-D76A33751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420" y="4762832"/>
              <a:ext cx="6188143" cy="192504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291C93-4DE8-448E-BBAC-80A9D0E12101}"/>
                </a:ext>
              </a:extLst>
            </p:cNvPr>
            <p:cNvSpPr/>
            <p:nvPr/>
          </p:nvSpPr>
          <p:spPr>
            <a:xfrm>
              <a:off x="8950084" y="3992521"/>
              <a:ext cx="3117874" cy="13609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INSTAGRAM KNPI MALAYSIA </a:t>
              </a:r>
              <a:endParaRPr lang="en-MY" dirty="0">
                <a:solidFill>
                  <a:schemeClr val="tx1"/>
                </a:solidFill>
              </a:endParaRPr>
            </a:p>
            <a:p>
              <a:pPr algn="ctr"/>
              <a:endParaRPr lang="en-MY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9CC5E2-8C8A-4110-9F87-637530552CA3}"/>
                </a:ext>
              </a:extLst>
            </p:cNvPr>
            <p:cNvSpPr/>
            <p:nvPr/>
          </p:nvSpPr>
          <p:spPr>
            <a:xfrm>
              <a:off x="8957014" y="5326911"/>
              <a:ext cx="3117874" cy="13609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TWITTER KNPI MALAYSIA </a:t>
              </a:r>
              <a:endParaRPr lang="en-MY" dirty="0">
                <a:solidFill>
                  <a:schemeClr val="tx1"/>
                </a:solidFill>
              </a:endParaRPr>
            </a:p>
            <a:p>
              <a:pPr algn="ctr"/>
              <a:endParaRPr lang="en-MY" dirty="0"/>
            </a:p>
            <a:p>
              <a:pPr algn="ctr"/>
              <a:endParaRPr lang="en-MY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12F3B6-D6E7-4B3B-8102-1F23536A5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420" y="2878872"/>
              <a:ext cx="6188143" cy="192504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81E413-5442-494E-A593-458F3DD52CBE}"/>
                </a:ext>
              </a:extLst>
            </p:cNvPr>
            <p:cNvSpPr txBox="1"/>
            <p:nvPr/>
          </p:nvSpPr>
          <p:spPr>
            <a:xfrm>
              <a:off x="2629666" y="2591444"/>
              <a:ext cx="1229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BERITA</a:t>
              </a:r>
              <a:endParaRPr lang="en-MY" sz="1400" dirty="0"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015EB0-4C3B-4969-BFFC-4ACBE01655FD}"/>
                </a:ext>
              </a:extLst>
            </p:cNvPr>
            <p:cNvSpPr/>
            <p:nvPr/>
          </p:nvSpPr>
          <p:spPr>
            <a:xfrm>
              <a:off x="138230" y="2615609"/>
              <a:ext cx="2441682" cy="40722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665A69-CFD0-4EFC-9D21-654D93784376}"/>
                </a:ext>
              </a:extLst>
            </p:cNvPr>
            <p:cNvSpPr txBox="1"/>
            <p:nvPr/>
          </p:nvSpPr>
          <p:spPr>
            <a:xfrm>
              <a:off x="148863" y="2631117"/>
              <a:ext cx="2431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POSTER KEGIATAN TERKINI </a:t>
              </a:r>
              <a:endParaRPr lang="en-MY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2021-11-30T20:35:13Z</dcterms:created>
  <dcterms:modified xsi:type="dcterms:W3CDTF">2021-11-30T22:04:08Z</dcterms:modified>
</cp:coreProperties>
</file>