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3" r:id="rId4"/>
    <p:sldId id="265" r:id="rId5"/>
    <p:sldId id="257" r:id="rId6"/>
    <p:sldId id="267" r:id="rId7"/>
    <p:sldId id="268" r:id="rId8"/>
    <p:sldId id="269" r:id="rId9"/>
    <p:sldId id="258" r:id="rId10"/>
    <p:sldId id="271" r:id="rId11"/>
    <p:sldId id="272" r:id="rId12"/>
    <p:sldId id="273" r:id="rId13"/>
    <p:sldId id="275" r:id="rId14"/>
    <p:sldId id="259" r:id="rId15"/>
    <p:sldId id="260" r:id="rId16"/>
    <p:sldId id="276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17"/>
    <a:srgbClr val="CD6209"/>
    <a:srgbClr val="E91B1B"/>
    <a:srgbClr val="DE1010"/>
    <a:srgbClr val="EE1212"/>
    <a:srgbClr val="BC5908"/>
    <a:srgbClr val="B05408"/>
    <a:srgbClr val="FFD54F"/>
    <a:srgbClr val="8E5100"/>
    <a:srgbClr val="D2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375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B8E6A-DC9E-49D1-990F-8CFE4E42EB4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E101F-9B65-4D36-8BDB-9E973B22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24D2-BF4D-4E62-AE84-51C310BAE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F6D06-378F-4ACC-81C9-6A6B4139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72BC-4F31-498F-A3FE-8010DE14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43AC-9A63-487F-B91E-B2F657A7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FF91-F20F-415A-B652-DD6ECC6F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1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080B-B104-4698-A9D2-CCCD8843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39D0-A4AA-46BC-9545-EF9FC4C2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03C0-C65D-46D1-82DF-DB5EA85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B4A-FDAB-408B-9F05-F467BC98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E9286-854E-4B1E-B7B1-DE7B7486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28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D9B6-3C17-413A-80B2-700450EF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4C43-8C77-44BE-A40C-0CB7598F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F372-7424-417B-A00A-FAE3CEA2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CCE-BC7E-42F8-B116-9E043A92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2C62-319C-4075-BAB8-C05B8270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0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4CC-05C8-4177-9738-A4BBB31F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7B13-18F0-42F5-8F15-9E1C846A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085C-BF5B-4280-85B7-637D619B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6913-2785-46F8-BFAF-7CDBB9D2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8802-CE69-4F74-BEC7-5F015B62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CD4C-1A90-4A9A-9B84-238009CF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7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A6EB-96B1-4947-9C41-7FBFC510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D31A-E303-4997-9FF0-38F90CE6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8C74-7BB9-46B0-9BA0-E64011C1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F87C2-32FA-46D6-BF00-25089A70C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1F049-CB94-40A2-8939-C45CB772D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FED5-F648-404A-808A-E4338984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6744E-936E-4B35-832D-95D85D7D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CF385-307A-4454-84C5-7FFD4B1C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0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2489-352B-4952-9129-05BA274D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EF3A9-0EC0-4EA7-B5B5-10EABEC9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43F9C-4DEE-4D49-8B4C-4777B1A7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FF933-835F-4384-B3C6-7042BC79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3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F7E14-3492-4328-94BF-90F09038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3253-1955-49BA-AC3D-D019A8DF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170D-7132-42C1-85E7-16F279FA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17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EA3D-3C07-40B1-AA0C-0470EEA7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8B09-3BF5-47C1-A3BC-9A408C2C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71741-4E5D-40D8-8CD4-0B13D967C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66407-4BC8-41BE-AC09-F6809AB2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820C-C5E2-4D7D-A421-DB267104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835F-CEC7-4C7C-9517-5D6F6B49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6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5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3CC5-6E15-43BC-B62A-273D6F05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6D0DE-7B59-482B-985B-F99A517D5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C188F-D5D5-4232-A95B-ADE4948D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8649A-5EA6-4AB4-9357-0A0D78AA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CED9-7F76-49B5-B84D-AF244CC1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CF08-26C2-4C32-B428-A62FE8E0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81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7D17-5A29-4874-B4F9-A933DC93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F8E80-1103-4A7D-9710-CA54A5F1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ACA4-0F05-4C42-97E0-A1B3A8E3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6E14-8329-4400-8E7E-7C45D28C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ACC56-591B-4BBF-8044-14D859B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6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EFADA-EC95-4916-A4D7-16B60B0D4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F3FA2-29C0-4A1E-BFA7-E0F4B1E54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48EF-E560-4316-B16A-5F69AD07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FAEA-0C72-42A7-A448-78B937BF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DFAE-F562-4B85-8EE1-3E830A45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3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6993-B3BF-40B2-BA2F-C7DDD46A616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B8D1-724A-43FA-9912-77D406C6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30D09-922B-4022-BF35-FAFC8808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2FCC-518C-42CA-8E86-33FD09C0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DA12-C50E-43A2-B062-5A35DE1CE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BDEE-117D-41E8-B75D-C54E264FB3E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DAB7-7FE0-4EFD-90EA-5368DDD7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4869-024A-4E28-A9F6-93298F2E5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39E0-31C3-47DC-946F-740FDCD91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2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486400" y="1524000"/>
            <a:ext cx="3038811" cy="4515300"/>
            <a:chOff x="4430751" y="609600"/>
            <a:chExt cx="3951250" cy="5871073"/>
          </a:xfrm>
          <a:effectLst>
            <a:reflection blurRad="6350" stA="52000" endA="300" endPos="10000" dir="5400000" sy="-100000" algn="bl" rotWithShape="0"/>
          </a:effectLst>
        </p:grpSpPr>
        <p:sp>
          <p:nvSpPr>
            <p:cNvPr id="73" name="Rounded Rectangle 72"/>
            <p:cNvSpPr/>
            <p:nvPr/>
          </p:nvSpPr>
          <p:spPr>
            <a:xfrm>
              <a:off x="6191083" y="5029200"/>
              <a:ext cx="438318" cy="1451473"/>
            </a:xfrm>
            <a:prstGeom prst="round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3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7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46786" y="609600"/>
              <a:ext cx="1326912" cy="373263"/>
            </a:xfrm>
            <a:custGeom>
              <a:avLst/>
              <a:gdLst/>
              <a:ahLst/>
              <a:cxnLst/>
              <a:rect l="l" t="t" r="r" b="b"/>
              <a:pathLst>
                <a:path w="1371600" h="385834">
                  <a:moveTo>
                    <a:pt x="685800" y="0"/>
                  </a:moveTo>
                  <a:cubicBezTo>
                    <a:pt x="1064557" y="0"/>
                    <a:pt x="1371600" y="145711"/>
                    <a:pt x="1371600" y="325454"/>
                  </a:cubicBezTo>
                  <a:lnTo>
                    <a:pt x="1358774" y="385834"/>
                  </a:lnTo>
                  <a:lnTo>
                    <a:pt x="12826" y="385834"/>
                  </a:lnTo>
                  <a:cubicBezTo>
                    <a:pt x="4095" y="366516"/>
                    <a:pt x="0" y="346212"/>
                    <a:pt x="0" y="325454"/>
                  </a:cubicBezTo>
                  <a:cubicBezTo>
                    <a:pt x="0" y="145711"/>
                    <a:pt x="307043" y="0"/>
                    <a:pt x="68580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flipH="1">
              <a:off x="7232010" y="2518401"/>
              <a:ext cx="1149991" cy="1415374"/>
              <a:chOff x="4401624" y="1028887"/>
              <a:chExt cx="1270935" cy="1463040"/>
            </a:xfrm>
          </p:grpSpPr>
          <p:sp>
            <p:nvSpPr>
              <p:cNvPr id="57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flipH="1">
              <a:off x="7232010" y="4033443"/>
              <a:ext cx="1149991" cy="1415374"/>
              <a:chOff x="4401624" y="1028887"/>
              <a:chExt cx="1270935" cy="1463040"/>
            </a:xfrm>
          </p:grpSpPr>
          <p:sp>
            <p:nvSpPr>
              <p:cNvPr id="60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flipH="1">
              <a:off x="7232010" y="1015226"/>
              <a:ext cx="1149991" cy="1415374"/>
              <a:chOff x="4401624" y="1028887"/>
              <a:chExt cx="1270935" cy="1463040"/>
            </a:xfrm>
          </p:grpSpPr>
          <p:sp>
            <p:nvSpPr>
              <p:cNvPr id="6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430751" y="2518401"/>
              <a:ext cx="1149991" cy="1415374"/>
              <a:chOff x="4401624" y="1028887"/>
              <a:chExt cx="1270935" cy="1463040"/>
            </a:xfrm>
          </p:grpSpPr>
          <p:sp>
            <p:nvSpPr>
              <p:cNvPr id="42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430751" y="4033443"/>
              <a:ext cx="1149991" cy="1415374"/>
              <a:chOff x="4401624" y="1028887"/>
              <a:chExt cx="1270935" cy="1463040"/>
            </a:xfrm>
          </p:grpSpPr>
          <p:sp>
            <p:nvSpPr>
              <p:cNvPr id="45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0751" y="1015226"/>
              <a:ext cx="1149991" cy="1415374"/>
              <a:chOff x="4401624" y="1028887"/>
              <a:chExt cx="1270935" cy="14630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5452006" y="904470"/>
              <a:ext cx="1916471" cy="4645991"/>
            </a:xfrm>
            <a:prstGeom prst="roundRect">
              <a:avLst>
                <a:gd name="adj" fmla="val 6024"/>
              </a:avLst>
            </a:prstGeom>
            <a:gradFill>
              <a:gsLst>
                <a:gs pos="6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89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95000">
                  <a:schemeClr val="bg1"/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20677910" flipH="1">
              <a:off x="5902721" y="670119"/>
              <a:ext cx="473897" cy="127410"/>
            </a:xfrm>
            <a:prstGeom prst="ellipse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734819" y="1057870"/>
              <a:ext cx="1326912" cy="1326912"/>
              <a:chOff x="5734819" y="1057870"/>
              <a:chExt cx="1326912" cy="132691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rgbClr val="960000"/>
                  </a:gs>
                  <a:gs pos="60000">
                    <a:srgbClr val="FF0101"/>
                  </a:gs>
                  <a:gs pos="100000">
                    <a:srgbClr val="FF1D1D"/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34819" y="2562632"/>
              <a:ext cx="1326912" cy="1326912"/>
              <a:chOff x="5734819" y="1057870"/>
              <a:chExt cx="1326912" cy="132691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rgbClr val="BC5908"/>
                  </a:gs>
                  <a:gs pos="58000">
                    <a:srgbClr val="FFC000"/>
                  </a:gs>
                  <a:gs pos="100000">
                    <a:srgbClr val="FFD54F"/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734819" y="4077673"/>
              <a:ext cx="1326912" cy="1326912"/>
              <a:chOff x="5734819" y="1057870"/>
              <a:chExt cx="1326912" cy="132691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rgbClr val="006005"/>
                  </a:gs>
                  <a:gs pos="51000">
                    <a:srgbClr val="00C009"/>
                  </a:gs>
                  <a:gs pos="100000">
                    <a:srgbClr val="00F00B"/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228600" y="195628"/>
            <a:ext cx="8229600" cy="792162"/>
          </a:xfrm>
        </p:spPr>
        <p:txBody>
          <a:bodyPr/>
          <a:lstStyle/>
          <a:p>
            <a:r>
              <a:rPr lang="en-US" b="1" u="sng" dirty="0">
                <a:latin typeface="Georgia Pro Light" panose="02040302050405020303" pitchFamily="18" charset="0"/>
              </a:rPr>
              <a:t>EEE304 Project Presentation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28600" y="1524000"/>
            <a:ext cx="5257800" cy="4571999"/>
            <a:chOff x="-630315" y="589980"/>
            <a:chExt cx="6392459" cy="2617455"/>
          </a:xfrm>
        </p:grpSpPr>
        <p:sp>
          <p:nvSpPr>
            <p:cNvPr id="84" name="Rectangle 83"/>
            <p:cNvSpPr/>
            <p:nvPr/>
          </p:nvSpPr>
          <p:spPr>
            <a:xfrm>
              <a:off x="-630315" y="589980"/>
              <a:ext cx="6392459" cy="11251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Georgia Pro Cond Semibold" panose="02040706050405020303" pitchFamily="18" charset="0"/>
                  <a:cs typeface="Arial" pitchFamily="34" charset="0"/>
                </a:rPr>
                <a:t>Four Way Smart Traffic Control System With Pedestrian Movement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-610366" y="1849998"/>
              <a:ext cx="6050006" cy="13574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eorgia Pro Light" panose="02040302050405020303" pitchFamily="18" charset="0"/>
                <a:cs typeface="Arial" pitchFamily="34" charset="0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Georgia Pro Light" panose="02040302050405020303" pitchFamily="18" charset="0"/>
                  <a:cs typeface="Arial" pitchFamily="34" charset="0"/>
                </a:rPr>
                <a:t>Group: 04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Georgia Pro Light" panose="02040302050405020303" pitchFamily="18" charset="0"/>
                  <a:cs typeface="Arial" pitchFamily="34" charset="0"/>
                </a:rPr>
                <a:t>Farhan Hamid - 1706175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  <a:cs typeface="Arial" pitchFamily="34" charset="0"/>
                </a:rPr>
                <a:t>Taki Tazwoar Ali - 1706181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Georgia Pro Light" panose="02040302050405020303" pitchFamily="18" charset="0"/>
                  <a:cs typeface="Arial" pitchFamily="34" charset="0"/>
                </a:rPr>
                <a:t>Shariyar Kabir - 1706184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  <a:cs typeface="Arial" pitchFamily="34" charset="0"/>
                </a:rPr>
                <a:t>Fardin Alvi - 1706183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Georgia Pro Light" panose="02040302050405020303" pitchFamily="18" charset="0"/>
                  <a:cs typeface="Arial" pitchFamily="34" charset="0"/>
                </a:rPr>
                <a:t>Ferdous Hasan Fahim -1706180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8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 Cond Semibold" panose="02040706050405020303" pitchFamily="18" charset="0"/>
              </a:rPr>
              <a:t>System Performance &amp; Limitations: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57201" y="1066800"/>
                <a:ext cx="8229600" cy="556260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91440" tIns="0" rIns="91440" bIns="0" rtlCol="0" anchor="ctr"/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traffic system is defined by the percent running time of transports and the percent time of pedestrian road crossing.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terms of above parameters, the system performance can be evaluated from the Logic Table.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arenR"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transport of any road runs total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87.5%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400%</m:t>
                        </m:r>
                      </m:den>
                    </m:f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×100%=21.875%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arenR"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Pedestrians have the best and worst efficiencies that can be calculated: </a:t>
                </a:r>
              </a:p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b="1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Best Efficiency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arises when a pedestrian comes from road IA, stops for a small time, and then crosses IA</a:t>
                </a:r>
                <a:r>
                  <a:rPr lang="en-US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They have to wait only 13.5 second. So, running efficiency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144−13.5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144</m:t>
                        </m:r>
                      </m:den>
                    </m:f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×100%=90.625%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b="1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 Efficiency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arises when a pedestrian comes from road IA</a:t>
                </a:r>
                <a:r>
                  <a:rPr lang="en-US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soon as the green light is on, stops for a long time, and then crosses IA. They have to wait 1 minute 16.5 second. So, running efficiency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144−76.5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144</m:t>
                        </m:r>
                      </m:den>
                    </m:f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×100%=46.875%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66800"/>
                <a:ext cx="8229600" cy="5562600"/>
              </a:xfrm>
              <a:prstGeom prst="rect">
                <a:avLst/>
              </a:prstGeom>
              <a:blipFill>
                <a:blip r:embed="rId2"/>
                <a:stretch>
                  <a:fillRect l="-815" t="-876" r="-1407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3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257800" y="1351985"/>
            <a:ext cx="3007789" cy="4469206"/>
            <a:chOff x="4430751" y="609600"/>
            <a:chExt cx="3951250" cy="5871073"/>
          </a:xfrm>
          <a:effectLst>
            <a:reflection blurRad="6350" stA="52000" endA="300" endPos="10000" dir="5400000" sy="-100000" algn="bl" rotWithShape="0"/>
          </a:effectLst>
        </p:grpSpPr>
        <p:sp>
          <p:nvSpPr>
            <p:cNvPr id="73" name="Rounded Rectangle 72"/>
            <p:cNvSpPr/>
            <p:nvPr/>
          </p:nvSpPr>
          <p:spPr>
            <a:xfrm>
              <a:off x="6191083" y="5029200"/>
              <a:ext cx="438318" cy="1451473"/>
            </a:xfrm>
            <a:prstGeom prst="round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3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7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746786" y="609600"/>
              <a:ext cx="1326912" cy="373263"/>
            </a:xfrm>
            <a:custGeom>
              <a:avLst/>
              <a:gdLst/>
              <a:ahLst/>
              <a:cxnLst/>
              <a:rect l="l" t="t" r="r" b="b"/>
              <a:pathLst>
                <a:path w="1371600" h="385834">
                  <a:moveTo>
                    <a:pt x="685800" y="0"/>
                  </a:moveTo>
                  <a:cubicBezTo>
                    <a:pt x="1064557" y="0"/>
                    <a:pt x="1371600" y="145711"/>
                    <a:pt x="1371600" y="325454"/>
                  </a:cubicBezTo>
                  <a:lnTo>
                    <a:pt x="1358774" y="385834"/>
                  </a:lnTo>
                  <a:lnTo>
                    <a:pt x="12826" y="385834"/>
                  </a:lnTo>
                  <a:cubicBezTo>
                    <a:pt x="4095" y="366516"/>
                    <a:pt x="0" y="346212"/>
                    <a:pt x="0" y="325454"/>
                  </a:cubicBezTo>
                  <a:cubicBezTo>
                    <a:pt x="0" y="145711"/>
                    <a:pt x="307043" y="0"/>
                    <a:pt x="68580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flipH="1">
              <a:off x="7232010" y="2518401"/>
              <a:ext cx="1149991" cy="1415374"/>
              <a:chOff x="4401624" y="1028887"/>
              <a:chExt cx="1270935" cy="1463040"/>
            </a:xfrm>
          </p:grpSpPr>
          <p:sp>
            <p:nvSpPr>
              <p:cNvPr id="57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flipH="1">
              <a:off x="7232010" y="4033443"/>
              <a:ext cx="1149991" cy="1415374"/>
              <a:chOff x="4401624" y="1028887"/>
              <a:chExt cx="1270935" cy="1463040"/>
            </a:xfrm>
          </p:grpSpPr>
          <p:sp>
            <p:nvSpPr>
              <p:cNvPr id="60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flipH="1">
              <a:off x="7232010" y="1015226"/>
              <a:ext cx="1149991" cy="1415374"/>
              <a:chOff x="4401624" y="1028887"/>
              <a:chExt cx="1270935" cy="1463040"/>
            </a:xfrm>
          </p:grpSpPr>
          <p:sp>
            <p:nvSpPr>
              <p:cNvPr id="6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430751" y="2518401"/>
              <a:ext cx="1149991" cy="1415374"/>
              <a:chOff x="4401624" y="1028887"/>
              <a:chExt cx="1270935" cy="1463040"/>
            </a:xfrm>
          </p:grpSpPr>
          <p:sp>
            <p:nvSpPr>
              <p:cNvPr id="42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430751" y="4033443"/>
              <a:ext cx="1149991" cy="1415374"/>
              <a:chOff x="4401624" y="1028887"/>
              <a:chExt cx="1270935" cy="1463040"/>
            </a:xfrm>
          </p:grpSpPr>
          <p:sp>
            <p:nvSpPr>
              <p:cNvPr id="45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0751" y="1015226"/>
              <a:ext cx="1149991" cy="1415374"/>
              <a:chOff x="4401624" y="1028887"/>
              <a:chExt cx="1270935" cy="14630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5452006" y="904470"/>
              <a:ext cx="1916471" cy="4645991"/>
            </a:xfrm>
            <a:prstGeom prst="roundRect">
              <a:avLst>
                <a:gd name="adj" fmla="val 6024"/>
              </a:avLst>
            </a:prstGeom>
            <a:gradFill>
              <a:gsLst>
                <a:gs pos="6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89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95000">
                  <a:schemeClr val="bg1"/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0677910" flipH="1">
              <a:off x="5902721" y="670119"/>
              <a:ext cx="473897" cy="127410"/>
            </a:xfrm>
            <a:prstGeom prst="ellipse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734819" y="1057870"/>
              <a:ext cx="1326912" cy="1326912"/>
              <a:chOff x="5734819" y="1057870"/>
              <a:chExt cx="1326912" cy="132691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rgbClr val="960000"/>
                  </a:gs>
                  <a:gs pos="60000">
                    <a:srgbClr val="FF0101"/>
                  </a:gs>
                  <a:gs pos="100000">
                    <a:srgbClr val="FF1D1D"/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34819" y="2562632"/>
              <a:ext cx="1326912" cy="1326912"/>
              <a:chOff x="5734819" y="1057870"/>
              <a:chExt cx="1326912" cy="132691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734819" y="4077673"/>
              <a:ext cx="1326912" cy="1326912"/>
              <a:chOff x="5734819" y="1057870"/>
              <a:chExt cx="1326912" cy="132691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75904" y="1446548"/>
            <a:ext cx="4793194" cy="140487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sng" strike="noStrike" kern="0" cap="none" spc="0" normalizeH="0" baseline="0" noProof="0" dirty="0">
                <a:ln>
                  <a:noFill/>
                </a:ln>
                <a:solidFill>
                  <a:srgbClr val="E91B1B"/>
                </a:solidFill>
                <a:effectLst/>
                <a:uLnTx/>
                <a:uFillTx/>
                <a:latin typeface="Georgia Pro Cond Semibold" panose="02040706050405020303" pitchFamily="18" charset="0"/>
                <a:cs typeface="Arial" pitchFamily="34" charset="0"/>
              </a:rPr>
              <a:t>Software Simulation</a:t>
            </a:r>
          </a:p>
        </p:txBody>
      </p:sp>
    </p:spTree>
    <p:extLst>
      <p:ext uri="{BB962C8B-B14F-4D97-AF65-F5344CB8AC3E}">
        <p14:creationId xmlns:p14="http://schemas.microsoft.com/office/powerpoint/2010/main" val="186101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05B7B-679B-4E25-BF9B-F907087D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382000" cy="449659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9105845-9E34-445A-B21F-EFDD2E156FCA}"/>
              </a:ext>
            </a:extLst>
          </p:cNvPr>
          <p:cNvSpPr/>
          <p:nvPr/>
        </p:nvSpPr>
        <p:spPr>
          <a:xfrm>
            <a:off x="2175403" y="5257800"/>
            <a:ext cx="4793194" cy="140487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u="sng" kern="0" dirty="0">
                <a:latin typeface="Georgia Pro Cond Semibold" panose="02040706050405020303" pitchFamily="18" charset="0"/>
                <a:cs typeface="Arial" pitchFamily="34" charset="0"/>
              </a:rPr>
              <a:t>Proteus</a:t>
            </a:r>
            <a:r>
              <a:rPr kumimoji="0" lang="en-US" sz="2800" b="1" i="1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 Pro Cond Semibold" panose="02040706050405020303" pitchFamily="18" charset="0"/>
                <a:cs typeface="Arial" pitchFamily="34" charset="0"/>
              </a:rPr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102068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838200" y="1351985"/>
            <a:ext cx="3007789" cy="4469206"/>
            <a:chOff x="4430751" y="609600"/>
            <a:chExt cx="3951250" cy="5871073"/>
          </a:xfrm>
          <a:effectLst>
            <a:reflection blurRad="6350" stA="52000" endA="300" endPos="10000" dir="5400000" sy="-100000" algn="bl" rotWithShape="0"/>
          </a:effectLst>
        </p:grpSpPr>
        <p:sp>
          <p:nvSpPr>
            <p:cNvPr id="73" name="Rounded Rectangle 72"/>
            <p:cNvSpPr/>
            <p:nvPr/>
          </p:nvSpPr>
          <p:spPr>
            <a:xfrm>
              <a:off x="6191083" y="5029200"/>
              <a:ext cx="438318" cy="1451473"/>
            </a:xfrm>
            <a:prstGeom prst="round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3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7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746786" y="609600"/>
              <a:ext cx="1326912" cy="373263"/>
            </a:xfrm>
            <a:custGeom>
              <a:avLst/>
              <a:gdLst/>
              <a:ahLst/>
              <a:cxnLst/>
              <a:rect l="l" t="t" r="r" b="b"/>
              <a:pathLst>
                <a:path w="1371600" h="385834">
                  <a:moveTo>
                    <a:pt x="685800" y="0"/>
                  </a:moveTo>
                  <a:cubicBezTo>
                    <a:pt x="1064557" y="0"/>
                    <a:pt x="1371600" y="145711"/>
                    <a:pt x="1371600" y="325454"/>
                  </a:cubicBezTo>
                  <a:lnTo>
                    <a:pt x="1358774" y="385834"/>
                  </a:lnTo>
                  <a:lnTo>
                    <a:pt x="12826" y="385834"/>
                  </a:lnTo>
                  <a:cubicBezTo>
                    <a:pt x="4095" y="366516"/>
                    <a:pt x="0" y="346212"/>
                    <a:pt x="0" y="325454"/>
                  </a:cubicBezTo>
                  <a:cubicBezTo>
                    <a:pt x="0" y="145711"/>
                    <a:pt x="307043" y="0"/>
                    <a:pt x="68580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flipH="1">
              <a:off x="7232010" y="2518401"/>
              <a:ext cx="1149991" cy="1415374"/>
              <a:chOff x="4401624" y="1028887"/>
              <a:chExt cx="1270935" cy="1463040"/>
            </a:xfrm>
          </p:grpSpPr>
          <p:sp>
            <p:nvSpPr>
              <p:cNvPr id="57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flipH="1">
              <a:off x="7232010" y="4033443"/>
              <a:ext cx="1149991" cy="1415374"/>
              <a:chOff x="4401624" y="1028887"/>
              <a:chExt cx="1270935" cy="1463040"/>
            </a:xfrm>
          </p:grpSpPr>
          <p:sp>
            <p:nvSpPr>
              <p:cNvPr id="60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flipH="1">
              <a:off x="7232010" y="1015226"/>
              <a:ext cx="1149991" cy="1415374"/>
              <a:chOff x="4401624" y="1028887"/>
              <a:chExt cx="1270935" cy="1463040"/>
            </a:xfrm>
          </p:grpSpPr>
          <p:sp>
            <p:nvSpPr>
              <p:cNvPr id="6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430751" y="2518401"/>
              <a:ext cx="1149991" cy="1415374"/>
              <a:chOff x="4401624" y="1028887"/>
              <a:chExt cx="1270935" cy="1463040"/>
            </a:xfrm>
          </p:grpSpPr>
          <p:sp>
            <p:nvSpPr>
              <p:cNvPr id="42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430751" y="4033443"/>
              <a:ext cx="1149991" cy="1415374"/>
              <a:chOff x="4401624" y="1028887"/>
              <a:chExt cx="1270935" cy="1463040"/>
            </a:xfrm>
          </p:grpSpPr>
          <p:sp>
            <p:nvSpPr>
              <p:cNvPr id="45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0751" y="1015226"/>
              <a:ext cx="1149991" cy="1415374"/>
              <a:chOff x="4401624" y="1028887"/>
              <a:chExt cx="1270935" cy="14630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5452006" y="904470"/>
              <a:ext cx="1916471" cy="4645991"/>
            </a:xfrm>
            <a:prstGeom prst="roundRect">
              <a:avLst>
                <a:gd name="adj" fmla="val 6024"/>
              </a:avLst>
            </a:prstGeom>
            <a:gradFill>
              <a:gsLst>
                <a:gs pos="6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89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95000">
                  <a:schemeClr val="bg1"/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0677910" flipH="1">
              <a:off x="5902721" y="670119"/>
              <a:ext cx="473897" cy="127410"/>
            </a:xfrm>
            <a:prstGeom prst="ellipse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734819" y="1057870"/>
              <a:ext cx="1326912" cy="1326912"/>
              <a:chOff x="5734819" y="1057870"/>
              <a:chExt cx="1326912" cy="132691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34819" y="2562632"/>
              <a:ext cx="1326912" cy="1326912"/>
              <a:chOff x="5734819" y="1057870"/>
              <a:chExt cx="1326912" cy="132691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rgbClr val="BC5908"/>
                  </a:gs>
                  <a:gs pos="58000">
                    <a:srgbClr val="FFC000"/>
                  </a:gs>
                  <a:gs pos="100000">
                    <a:srgbClr val="FFD54F"/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734819" y="4077673"/>
              <a:ext cx="1326912" cy="1326912"/>
              <a:chOff x="5734819" y="1057870"/>
              <a:chExt cx="1326912" cy="132691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4495800" y="2656329"/>
            <a:ext cx="4343400" cy="10774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rgia Pro Cond Semibold" panose="02040706050405020303" pitchFamily="18" charset="0"/>
                <a:cs typeface="Arial" pitchFamily="34" charset="0"/>
              </a:rPr>
              <a:t>WAIT...!</a:t>
            </a:r>
            <a:endParaRPr kumimoji="0" lang="en-US" sz="5400" b="1" i="1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eorgia Pro Cond Semibold" panose="020407060504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1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257800" y="1351985"/>
            <a:ext cx="3007789" cy="4469206"/>
            <a:chOff x="4430751" y="609600"/>
            <a:chExt cx="3951250" cy="5871073"/>
          </a:xfrm>
          <a:effectLst>
            <a:reflection blurRad="6350" stA="52000" endA="300" endPos="10000" dir="5400000" sy="-100000" algn="bl" rotWithShape="0"/>
          </a:effectLst>
        </p:grpSpPr>
        <p:sp>
          <p:nvSpPr>
            <p:cNvPr id="73" name="Rounded Rectangle 72"/>
            <p:cNvSpPr/>
            <p:nvPr/>
          </p:nvSpPr>
          <p:spPr>
            <a:xfrm>
              <a:off x="6191083" y="5029200"/>
              <a:ext cx="438318" cy="1451473"/>
            </a:xfrm>
            <a:prstGeom prst="round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3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7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746786" y="609600"/>
              <a:ext cx="1326912" cy="373263"/>
            </a:xfrm>
            <a:custGeom>
              <a:avLst/>
              <a:gdLst/>
              <a:ahLst/>
              <a:cxnLst/>
              <a:rect l="l" t="t" r="r" b="b"/>
              <a:pathLst>
                <a:path w="1371600" h="385834">
                  <a:moveTo>
                    <a:pt x="685800" y="0"/>
                  </a:moveTo>
                  <a:cubicBezTo>
                    <a:pt x="1064557" y="0"/>
                    <a:pt x="1371600" y="145711"/>
                    <a:pt x="1371600" y="325454"/>
                  </a:cubicBezTo>
                  <a:lnTo>
                    <a:pt x="1358774" y="385834"/>
                  </a:lnTo>
                  <a:lnTo>
                    <a:pt x="12826" y="385834"/>
                  </a:lnTo>
                  <a:cubicBezTo>
                    <a:pt x="4095" y="366516"/>
                    <a:pt x="0" y="346212"/>
                    <a:pt x="0" y="325454"/>
                  </a:cubicBezTo>
                  <a:cubicBezTo>
                    <a:pt x="0" y="145711"/>
                    <a:pt x="307043" y="0"/>
                    <a:pt x="68580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flipH="1">
              <a:off x="7232010" y="2518401"/>
              <a:ext cx="1149991" cy="1415374"/>
              <a:chOff x="4401624" y="1028887"/>
              <a:chExt cx="1270935" cy="1463040"/>
            </a:xfrm>
          </p:grpSpPr>
          <p:sp>
            <p:nvSpPr>
              <p:cNvPr id="57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flipH="1">
              <a:off x="7232010" y="4033443"/>
              <a:ext cx="1149991" cy="1415374"/>
              <a:chOff x="4401624" y="1028887"/>
              <a:chExt cx="1270935" cy="1463040"/>
            </a:xfrm>
          </p:grpSpPr>
          <p:sp>
            <p:nvSpPr>
              <p:cNvPr id="60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flipH="1">
              <a:off x="7232010" y="1015226"/>
              <a:ext cx="1149991" cy="1415374"/>
              <a:chOff x="4401624" y="1028887"/>
              <a:chExt cx="1270935" cy="1463040"/>
            </a:xfrm>
          </p:grpSpPr>
          <p:sp>
            <p:nvSpPr>
              <p:cNvPr id="6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430751" y="2518401"/>
              <a:ext cx="1149991" cy="1415374"/>
              <a:chOff x="4401624" y="1028887"/>
              <a:chExt cx="1270935" cy="1463040"/>
            </a:xfrm>
          </p:grpSpPr>
          <p:sp>
            <p:nvSpPr>
              <p:cNvPr id="42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430751" y="4033443"/>
              <a:ext cx="1149991" cy="1415374"/>
              <a:chOff x="4401624" y="1028887"/>
              <a:chExt cx="1270935" cy="1463040"/>
            </a:xfrm>
          </p:grpSpPr>
          <p:sp>
            <p:nvSpPr>
              <p:cNvPr id="45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0751" y="1015226"/>
              <a:ext cx="1149991" cy="1415374"/>
              <a:chOff x="4401624" y="1028887"/>
              <a:chExt cx="1270935" cy="14630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401624" y="1028887"/>
                <a:ext cx="1270935" cy="1463040"/>
              </a:xfrm>
              <a:custGeom>
                <a:avLst/>
                <a:gdLst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  <a:gd name="connsiteX0" fmla="*/ 0 w 1270935"/>
                  <a:gd name="connsiteY0" fmla="*/ 0 h 1463040"/>
                  <a:gd name="connsiteX1" fmla="*/ 1270935 w 1270935"/>
                  <a:gd name="connsiteY1" fmla="*/ 0 h 1463040"/>
                  <a:gd name="connsiteX2" fmla="*/ 1270935 w 1270935"/>
                  <a:gd name="connsiteY2" fmla="*/ 1463040 h 1463040"/>
                  <a:gd name="connsiteX3" fmla="*/ 930035 w 1270935"/>
                  <a:gd name="connsiteY3" fmla="*/ 1463040 h 1463040"/>
                  <a:gd name="connsiteX4" fmla="*/ 741510 w 1270935"/>
                  <a:gd name="connsiteY4" fmla="*/ 1131223 h 1463040"/>
                  <a:gd name="connsiteX5" fmla="*/ 0 w 1270935"/>
                  <a:gd name="connsiteY5" fmla="*/ 262517 h 1463040"/>
                  <a:gd name="connsiteX6" fmla="*/ 0 w 1270935"/>
                  <a:gd name="connsiteY6" fmla="*/ 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935" h="146304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463040"/>
                    </a:lnTo>
                    <a:lnTo>
                      <a:pt x="930035" y="1463040"/>
                    </a:lnTo>
                    <a:cubicBezTo>
                      <a:pt x="874443" y="1351325"/>
                      <a:pt x="811058" y="1240709"/>
                      <a:pt x="741510" y="1131223"/>
                    </a:cubicBezTo>
                    <a:cubicBezTo>
                      <a:pt x="522758" y="786851"/>
                      <a:pt x="189923" y="794000"/>
                      <a:pt x="0" y="2625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7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22"/>
              <p:cNvSpPr/>
              <p:nvPr/>
            </p:nvSpPr>
            <p:spPr>
              <a:xfrm>
                <a:off x="4401624" y="1169067"/>
                <a:ext cx="127093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1270935" h="182880">
                    <a:moveTo>
                      <a:pt x="0" y="0"/>
                    </a:moveTo>
                    <a:lnTo>
                      <a:pt x="1270935" y="0"/>
                    </a:lnTo>
                    <a:lnTo>
                      <a:pt x="1270935" y="182880"/>
                    </a:lnTo>
                    <a:lnTo>
                      <a:pt x="24088" y="182880"/>
                    </a:lnTo>
                    <a:cubicBezTo>
                      <a:pt x="15320" y="163727"/>
                      <a:pt x="7547" y="143457"/>
                      <a:pt x="0" y="1223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5452006" y="904470"/>
              <a:ext cx="1916471" cy="4645991"/>
            </a:xfrm>
            <a:prstGeom prst="roundRect">
              <a:avLst>
                <a:gd name="adj" fmla="val 6024"/>
              </a:avLst>
            </a:prstGeom>
            <a:gradFill>
              <a:gsLst>
                <a:gs pos="6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89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95000">
                  <a:schemeClr val="bg1"/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0677910" flipH="1">
              <a:off x="5902721" y="670119"/>
              <a:ext cx="473897" cy="127410"/>
            </a:xfrm>
            <a:prstGeom prst="ellipse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734819" y="1057870"/>
              <a:ext cx="1326912" cy="1326912"/>
              <a:chOff x="5734819" y="1057870"/>
              <a:chExt cx="1326912" cy="132691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34819" y="2562632"/>
              <a:ext cx="1326912" cy="1326912"/>
              <a:chOff x="5734819" y="1057870"/>
              <a:chExt cx="1326912" cy="132691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734819" y="4077673"/>
              <a:ext cx="1326912" cy="1326912"/>
              <a:chOff x="5734819" y="1057870"/>
              <a:chExt cx="1326912" cy="132691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734819" y="1057870"/>
                <a:ext cx="1326912" cy="1326912"/>
              </a:xfrm>
              <a:prstGeom prst="ellipse">
                <a:avLst/>
              </a:prstGeom>
              <a:gradFill>
                <a:gsLst>
                  <a:gs pos="0">
                    <a:srgbClr val="006005"/>
                  </a:gs>
                  <a:gs pos="51000">
                    <a:srgbClr val="00C009"/>
                  </a:gs>
                  <a:gs pos="100000">
                    <a:srgbClr val="00F00B"/>
                  </a:gs>
                </a:gsLst>
                <a:lin ang="5400000" scaled="1"/>
              </a:gra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355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65484" y="1148817"/>
                <a:ext cx="1065583" cy="933107"/>
              </a:xfrm>
              <a:prstGeom prst="ellipse">
                <a:avLst/>
              </a:prstGeom>
              <a:gradFill>
                <a:gsLst>
                  <a:gs pos="15000">
                    <a:sysClr val="window" lastClr="FFFFFF">
                      <a:lumMod val="100000"/>
                      <a:alpha val="5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591836" y="4018884"/>
            <a:ext cx="3733800" cy="956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u="sng" kern="0" dirty="0">
                <a:solidFill>
                  <a:srgbClr val="008A17"/>
                </a:solidFill>
                <a:latin typeface="Georgia Pro Cond Semibold" panose="02040706050405020303" pitchFamily="18" charset="0"/>
                <a:cs typeface="Arial" pitchFamily="34" charset="0"/>
              </a:rPr>
              <a:t>Hardware Demonstration</a:t>
            </a:r>
            <a:endParaRPr kumimoji="0" lang="en-US" sz="4000" b="1" i="1" u="sng" strike="noStrike" kern="0" cap="none" spc="0" normalizeH="0" baseline="0" noProof="0" dirty="0">
              <a:ln>
                <a:noFill/>
              </a:ln>
              <a:solidFill>
                <a:srgbClr val="008A17"/>
              </a:solidFill>
              <a:effectLst/>
              <a:uLnTx/>
              <a:uFillTx/>
              <a:latin typeface="Georgia Pro Cond Semibold" panose="020407060504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143000" y="6341776"/>
            <a:ext cx="6858000" cy="4228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u="sng" kern="0" dirty="0">
                <a:latin typeface="Georgia Pro Cond Semibold" panose="02040706050405020303" pitchFamily="18" charset="0"/>
                <a:cs typeface="Arial" pitchFamily="34" charset="0"/>
              </a:rPr>
              <a:t>Hardware Demonstration</a:t>
            </a:r>
            <a:endParaRPr kumimoji="0" lang="en-US" sz="40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eorgia Pro Cond Semibold" panose="02040706050405020303" pitchFamily="18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9B8F2-BB1E-43BD-98A2-792BD8F8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1111" r="8333" b="34445"/>
          <a:stretch/>
        </p:blipFill>
        <p:spPr>
          <a:xfrm>
            <a:off x="609600" y="304801"/>
            <a:ext cx="83820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F8BF8-0A73-4EDD-9070-0FB3EDF2D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55549"/>
            <a:ext cx="4191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DBE36-F681-4DA5-8861-635456A577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/>
          <a:stretch/>
        </p:blipFill>
        <p:spPr>
          <a:xfrm>
            <a:off x="609599" y="2581026"/>
            <a:ext cx="3733801" cy="34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3">
                <a:lumMod val="20000"/>
                <a:lumOff val="80000"/>
              </a:schemeClr>
            </a:gs>
            <a:gs pos="84000">
              <a:schemeClr val="bg2">
                <a:lumMod val="9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FF59FC4-CDD1-494A-8CF7-886CAB9E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674" y="3902948"/>
            <a:ext cx="187433" cy="7689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0D2C7D-1DCE-4D42-8D5B-ADA76060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074" y="3919276"/>
            <a:ext cx="187433" cy="7689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E8A023-7CD6-4551-909F-4DCD22E0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474" y="3907352"/>
            <a:ext cx="187433" cy="7689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4660639-EB71-4C85-9ADE-4931A0F685AA}"/>
              </a:ext>
            </a:extLst>
          </p:cNvPr>
          <p:cNvSpPr>
            <a:spLocks/>
          </p:cNvSpPr>
          <p:nvPr/>
        </p:nvSpPr>
        <p:spPr bwMode="auto">
          <a:xfrm>
            <a:off x="1643352" y="1803025"/>
            <a:ext cx="836050" cy="2107164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657" y="0"/>
              </a:cxn>
              <a:cxn ang="0">
                <a:pos x="675" y="2"/>
              </a:cxn>
              <a:cxn ang="0">
                <a:pos x="691" y="8"/>
              </a:cxn>
              <a:cxn ang="0">
                <a:pos x="706" y="17"/>
              </a:cxn>
              <a:cxn ang="0">
                <a:pos x="718" y="29"/>
              </a:cxn>
              <a:cxn ang="0">
                <a:pos x="728" y="44"/>
              </a:cxn>
              <a:cxn ang="0">
                <a:pos x="733" y="60"/>
              </a:cxn>
              <a:cxn ang="0">
                <a:pos x="736" y="79"/>
              </a:cxn>
              <a:cxn ang="0">
                <a:pos x="736" y="1776"/>
              </a:cxn>
              <a:cxn ang="0">
                <a:pos x="733" y="1794"/>
              </a:cxn>
              <a:cxn ang="0">
                <a:pos x="728" y="1811"/>
              </a:cxn>
              <a:cxn ang="0">
                <a:pos x="718" y="1825"/>
              </a:cxn>
              <a:cxn ang="0">
                <a:pos x="706" y="1838"/>
              </a:cxn>
              <a:cxn ang="0">
                <a:pos x="691" y="1847"/>
              </a:cxn>
              <a:cxn ang="0">
                <a:pos x="675" y="1853"/>
              </a:cxn>
              <a:cxn ang="0">
                <a:pos x="657" y="1855"/>
              </a:cxn>
              <a:cxn ang="0">
                <a:pos x="79" y="1855"/>
              </a:cxn>
              <a:cxn ang="0">
                <a:pos x="61" y="1853"/>
              </a:cxn>
              <a:cxn ang="0">
                <a:pos x="44" y="1847"/>
              </a:cxn>
              <a:cxn ang="0">
                <a:pos x="30" y="1838"/>
              </a:cxn>
              <a:cxn ang="0">
                <a:pos x="17" y="1825"/>
              </a:cxn>
              <a:cxn ang="0">
                <a:pos x="8" y="1811"/>
              </a:cxn>
              <a:cxn ang="0">
                <a:pos x="2" y="1794"/>
              </a:cxn>
              <a:cxn ang="0">
                <a:pos x="0" y="1776"/>
              </a:cxn>
              <a:cxn ang="0">
                <a:pos x="0" y="79"/>
              </a:cxn>
              <a:cxn ang="0">
                <a:pos x="2" y="60"/>
              </a:cxn>
              <a:cxn ang="0">
                <a:pos x="8" y="44"/>
              </a:cxn>
              <a:cxn ang="0">
                <a:pos x="17" y="29"/>
              </a:cxn>
              <a:cxn ang="0">
                <a:pos x="30" y="17"/>
              </a:cxn>
              <a:cxn ang="0">
                <a:pos x="44" y="8"/>
              </a:cxn>
              <a:cxn ang="0">
                <a:pos x="61" y="2"/>
              </a:cxn>
              <a:cxn ang="0">
                <a:pos x="79" y="0"/>
              </a:cxn>
            </a:cxnLst>
            <a:rect l="0" t="0" r="r" b="b"/>
            <a:pathLst>
              <a:path w="736" h="1855">
                <a:moveTo>
                  <a:pt x="79" y="0"/>
                </a:moveTo>
                <a:lnTo>
                  <a:pt x="657" y="0"/>
                </a:lnTo>
                <a:lnTo>
                  <a:pt x="675" y="2"/>
                </a:lnTo>
                <a:lnTo>
                  <a:pt x="691" y="8"/>
                </a:lnTo>
                <a:lnTo>
                  <a:pt x="706" y="17"/>
                </a:lnTo>
                <a:lnTo>
                  <a:pt x="718" y="29"/>
                </a:lnTo>
                <a:lnTo>
                  <a:pt x="728" y="44"/>
                </a:lnTo>
                <a:lnTo>
                  <a:pt x="733" y="60"/>
                </a:lnTo>
                <a:lnTo>
                  <a:pt x="736" y="79"/>
                </a:lnTo>
                <a:lnTo>
                  <a:pt x="736" y="1776"/>
                </a:lnTo>
                <a:lnTo>
                  <a:pt x="733" y="1794"/>
                </a:lnTo>
                <a:lnTo>
                  <a:pt x="728" y="1811"/>
                </a:lnTo>
                <a:lnTo>
                  <a:pt x="718" y="1825"/>
                </a:lnTo>
                <a:lnTo>
                  <a:pt x="706" y="1838"/>
                </a:lnTo>
                <a:lnTo>
                  <a:pt x="691" y="1847"/>
                </a:lnTo>
                <a:lnTo>
                  <a:pt x="675" y="1853"/>
                </a:lnTo>
                <a:lnTo>
                  <a:pt x="657" y="1855"/>
                </a:lnTo>
                <a:lnTo>
                  <a:pt x="79" y="1855"/>
                </a:lnTo>
                <a:lnTo>
                  <a:pt x="61" y="1853"/>
                </a:lnTo>
                <a:lnTo>
                  <a:pt x="44" y="1847"/>
                </a:lnTo>
                <a:lnTo>
                  <a:pt x="30" y="1838"/>
                </a:lnTo>
                <a:lnTo>
                  <a:pt x="17" y="1825"/>
                </a:lnTo>
                <a:lnTo>
                  <a:pt x="8" y="1811"/>
                </a:lnTo>
                <a:lnTo>
                  <a:pt x="2" y="1794"/>
                </a:lnTo>
                <a:lnTo>
                  <a:pt x="0" y="1776"/>
                </a:lnTo>
                <a:lnTo>
                  <a:pt x="0" y="79"/>
                </a:lnTo>
                <a:lnTo>
                  <a:pt x="2" y="60"/>
                </a:lnTo>
                <a:lnTo>
                  <a:pt x="8" y="44"/>
                </a:lnTo>
                <a:lnTo>
                  <a:pt x="17" y="29"/>
                </a:lnTo>
                <a:lnTo>
                  <a:pt x="30" y="17"/>
                </a:lnTo>
                <a:lnTo>
                  <a:pt x="44" y="8"/>
                </a:lnTo>
                <a:lnTo>
                  <a:pt x="61" y="2"/>
                </a:lnTo>
                <a:lnTo>
                  <a:pt x="79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0F760ED-2391-4FF2-98E3-4D953FF5DB60}"/>
              </a:ext>
            </a:extLst>
          </p:cNvPr>
          <p:cNvSpPr>
            <a:spLocks noEditPoints="1"/>
          </p:cNvSpPr>
          <p:nvPr/>
        </p:nvSpPr>
        <p:spPr bwMode="auto">
          <a:xfrm>
            <a:off x="1633127" y="1792802"/>
            <a:ext cx="855362" cy="2126474"/>
          </a:xfrm>
          <a:custGeom>
            <a:avLst/>
            <a:gdLst/>
            <a:ahLst/>
            <a:cxnLst>
              <a:cxn ang="0">
                <a:pos x="72" y="19"/>
              </a:cxn>
              <a:cxn ang="0">
                <a:pos x="44" y="33"/>
              </a:cxn>
              <a:cxn ang="0">
                <a:pos x="25" y="56"/>
              </a:cxn>
              <a:cxn ang="0">
                <a:pos x="18" y="88"/>
              </a:cxn>
              <a:cxn ang="0">
                <a:pos x="20" y="1801"/>
              </a:cxn>
              <a:cxn ang="0">
                <a:pos x="33" y="1829"/>
              </a:cxn>
              <a:cxn ang="0">
                <a:pos x="57" y="1848"/>
              </a:cxn>
              <a:cxn ang="0">
                <a:pos x="88" y="1855"/>
              </a:cxn>
              <a:cxn ang="0">
                <a:pos x="682" y="1853"/>
              </a:cxn>
              <a:cxn ang="0">
                <a:pos x="709" y="1840"/>
              </a:cxn>
              <a:cxn ang="0">
                <a:pos x="729" y="1816"/>
              </a:cxn>
              <a:cxn ang="0">
                <a:pos x="735" y="1785"/>
              </a:cxn>
              <a:cxn ang="0">
                <a:pos x="734" y="72"/>
              </a:cxn>
              <a:cxn ang="0">
                <a:pos x="720" y="44"/>
              </a:cxn>
              <a:cxn ang="0">
                <a:pos x="697" y="25"/>
              </a:cxn>
              <a:cxn ang="0">
                <a:pos x="666" y="18"/>
              </a:cxn>
              <a:cxn ang="0">
                <a:pos x="88" y="0"/>
              </a:cxn>
              <a:cxn ang="0">
                <a:pos x="686" y="3"/>
              </a:cxn>
              <a:cxn ang="0">
                <a:pos x="720" y="19"/>
              </a:cxn>
              <a:cxn ang="0">
                <a:pos x="744" y="49"/>
              </a:cxn>
              <a:cxn ang="0">
                <a:pos x="753" y="88"/>
              </a:cxn>
              <a:cxn ang="0">
                <a:pos x="751" y="1805"/>
              </a:cxn>
              <a:cxn ang="0">
                <a:pos x="734" y="1840"/>
              </a:cxn>
              <a:cxn ang="0">
                <a:pos x="704" y="1863"/>
              </a:cxn>
              <a:cxn ang="0">
                <a:pos x="666" y="1872"/>
              </a:cxn>
              <a:cxn ang="0">
                <a:pos x="68" y="1870"/>
              </a:cxn>
              <a:cxn ang="0">
                <a:pos x="33" y="1853"/>
              </a:cxn>
              <a:cxn ang="0">
                <a:pos x="10" y="1824"/>
              </a:cxn>
              <a:cxn ang="0">
                <a:pos x="0" y="1785"/>
              </a:cxn>
              <a:cxn ang="0">
                <a:pos x="3" y="67"/>
              </a:cxn>
              <a:cxn ang="0">
                <a:pos x="20" y="33"/>
              </a:cxn>
              <a:cxn ang="0">
                <a:pos x="50" y="9"/>
              </a:cxn>
              <a:cxn ang="0">
                <a:pos x="88" y="0"/>
              </a:cxn>
            </a:cxnLst>
            <a:rect l="0" t="0" r="r" b="b"/>
            <a:pathLst>
              <a:path w="753" h="1872">
                <a:moveTo>
                  <a:pt x="88" y="18"/>
                </a:moveTo>
                <a:lnTo>
                  <a:pt x="72" y="19"/>
                </a:lnTo>
                <a:lnTo>
                  <a:pt x="57" y="25"/>
                </a:lnTo>
                <a:lnTo>
                  <a:pt x="44" y="33"/>
                </a:lnTo>
                <a:lnTo>
                  <a:pt x="33" y="44"/>
                </a:lnTo>
                <a:lnTo>
                  <a:pt x="25" y="56"/>
                </a:lnTo>
                <a:lnTo>
                  <a:pt x="20" y="72"/>
                </a:lnTo>
                <a:lnTo>
                  <a:pt x="18" y="88"/>
                </a:lnTo>
                <a:lnTo>
                  <a:pt x="18" y="1785"/>
                </a:lnTo>
                <a:lnTo>
                  <a:pt x="20" y="1801"/>
                </a:lnTo>
                <a:lnTo>
                  <a:pt x="25" y="1816"/>
                </a:lnTo>
                <a:lnTo>
                  <a:pt x="33" y="1829"/>
                </a:lnTo>
                <a:lnTo>
                  <a:pt x="44" y="1840"/>
                </a:lnTo>
                <a:lnTo>
                  <a:pt x="57" y="1848"/>
                </a:lnTo>
                <a:lnTo>
                  <a:pt x="72" y="1853"/>
                </a:lnTo>
                <a:lnTo>
                  <a:pt x="88" y="1855"/>
                </a:lnTo>
                <a:lnTo>
                  <a:pt x="666" y="1855"/>
                </a:lnTo>
                <a:lnTo>
                  <a:pt x="682" y="1853"/>
                </a:lnTo>
                <a:lnTo>
                  <a:pt x="697" y="1848"/>
                </a:lnTo>
                <a:lnTo>
                  <a:pt x="709" y="1840"/>
                </a:lnTo>
                <a:lnTo>
                  <a:pt x="720" y="1829"/>
                </a:lnTo>
                <a:lnTo>
                  <a:pt x="729" y="1816"/>
                </a:lnTo>
                <a:lnTo>
                  <a:pt x="734" y="1801"/>
                </a:lnTo>
                <a:lnTo>
                  <a:pt x="735" y="1785"/>
                </a:lnTo>
                <a:lnTo>
                  <a:pt x="735" y="88"/>
                </a:lnTo>
                <a:lnTo>
                  <a:pt x="734" y="72"/>
                </a:lnTo>
                <a:lnTo>
                  <a:pt x="729" y="56"/>
                </a:lnTo>
                <a:lnTo>
                  <a:pt x="720" y="44"/>
                </a:lnTo>
                <a:lnTo>
                  <a:pt x="709" y="33"/>
                </a:lnTo>
                <a:lnTo>
                  <a:pt x="697" y="25"/>
                </a:lnTo>
                <a:lnTo>
                  <a:pt x="682" y="19"/>
                </a:lnTo>
                <a:lnTo>
                  <a:pt x="666" y="18"/>
                </a:lnTo>
                <a:lnTo>
                  <a:pt x="88" y="18"/>
                </a:lnTo>
                <a:close/>
                <a:moveTo>
                  <a:pt x="88" y="0"/>
                </a:moveTo>
                <a:lnTo>
                  <a:pt x="666" y="0"/>
                </a:lnTo>
                <a:lnTo>
                  <a:pt x="686" y="3"/>
                </a:lnTo>
                <a:lnTo>
                  <a:pt x="704" y="9"/>
                </a:lnTo>
                <a:lnTo>
                  <a:pt x="720" y="19"/>
                </a:lnTo>
                <a:lnTo>
                  <a:pt x="734" y="33"/>
                </a:lnTo>
                <a:lnTo>
                  <a:pt x="744" y="49"/>
                </a:lnTo>
                <a:lnTo>
                  <a:pt x="751" y="67"/>
                </a:lnTo>
                <a:lnTo>
                  <a:pt x="753" y="88"/>
                </a:lnTo>
                <a:lnTo>
                  <a:pt x="753" y="1785"/>
                </a:lnTo>
                <a:lnTo>
                  <a:pt x="751" y="1805"/>
                </a:lnTo>
                <a:lnTo>
                  <a:pt x="744" y="1824"/>
                </a:lnTo>
                <a:lnTo>
                  <a:pt x="734" y="1840"/>
                </a:lnTo>
                <a:lnTo>
                  <a:pt x="720" y="1853"/>
                </a:lnTo>
                <a:lnTo>
                  <a:pt x="704" y="1863"/>
                </a:lnTo>
                <a:lnTo>
                  <a:pt x="686" y="1870"/>
                </a:lnTo>
                <a:lnTo>
                  <a:pt x="666" y="1872"/>
                </a:lnTo>
                <a:lnTo>
                  <a:pt x="88" y="1872"/>
                </a:lnTo>
                <a:lnTo>
                  <a:pt x="68" y="1870"/>
                </a:lnTo>
                <a:lnTo>
                  <a:pt x="50" y="1863"/>
                </a:lnTo>
                <a:lnTo>
                  <a:pt x="33" y="1853"/>
                </a:lnTo>
                <a:lnTo>
                  <a:pt x="20" y="1840"/>
                </a:lnTo>
                <a:lnTo>
                  <a:pt x="10" y="1824"/>
                </a:lnTo>
                <a:lnTo>
                  <a:pt x="3" y="1805"/>
                </a:lnTo>
                <a:lnTo>
                  <a:pt x="0" y="1785"/>
                </a:lnTo>
                <a:lnTo>
                  <a:pt x="0" y="88"/>
                </a:lnTo>
                <a:lnTo>
                  <a:pt x="3" y="67"/>
                </a:lnTo>
                <a:lnTo>
                  <a:pt x="10" y="49"/>
                </a:lnTo>
                <a:lnTo>
                  <a:pt x="20" y="33"/>
                </a:lnTo>
                <a:lnTo>
                  <a:pt x="33" y="19"/>
                </a:lnTo>
                <a:lnTo>
                  <a:pt x="50" y="9"/>
                </a:lnTo>
                <a:lnTo>
                  <a:pt x="68" y="3"/>
                </a:lnTo>
                <a:lnTo>
                  <a:pt x="88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reeform 24">
            <a:extLst>
              <a:ext uri="{FF2B5EF4-FFF2-40B4-BE49-F238E27FC236}">
                <a16:creationId xmlns:a16="http://schemas.microsoft.com/office/drawing/2014/main" id="{4C4196BA-8B75-4378-B4AB-B61E56D04C0E}"/>
              </a:ext>
            </a:extLst>
          </p:cNvPr>
          <p:cNvSpPr>
            <a:spLocks/>
          </p:cNvSpPr>
          <p:nvPr/>
        </p:nvSpPr>
        <p:spPr bwMode="auto">
          <a:xfrm>
            <a:off x="1391173" y="1925706"/>
            <a:ext cx="241955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1"/>
              </a:cxn>
              <a:cxn ang="0">
                <a:pos x="163" y="501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1">
                <a:moveTo>
                  <a:pt x="0" y="0"/>
                </a:moveTo>
                <a:lnTo>
                  <a:pt x="213" y="0"/>
                </a:lnTo>
                <a:lnTo>
                  <a:pt x="213" y="501"/>
                </a:lnTo>
                <a:lnTo>
                  <a:pt x="163" y="501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17F07D2A-45CF-49DA-A72F-C039DBD6808C}"/>
              </a:ext>
            </a:extLst>
          </p:cNvPr>
          <p:cNvSpPr>
            <a:spLocks/>
          </p:cNvSpPr>
          <p:nvPr/>
        </p:nvSpPr>
        <p:spPr bwMode="auto">
          <a:xfrm>
            <a:off x="1391173" y="2578870"/>
            <a:ext cx="241955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1"/>
              </a:cxn>
              <a:cxn ang="0">
                <a:pos x="163" y="501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1">
                <a:moveTo>
                  <a:pt x="0" y="0"/>
                </a:moveTo>
                <a:lnTo>
                  <a:pt x="213" y="0"/>
                </a:lnTo>
                <a:lnTo>
                  <a:pt x="213" y="501"/>
                </a:lnTo>
                <a:lnTo>
                  <a:pt x="163" y="501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E8F3D2D7-AFDE-4DEF-B2B8-AD68980056D5}"/>
              </a:ext>
            </a:extLst>
          </p:cNvPr>
          <p:cNvSpPr>
            <a:spLocks/>
          </p:cNvSpPr>
          <p:nvPr/>
        </p:nvSpPr>
        <p:spPr bwMode="auto">
          <a:xfrm>
            <a:off x="1391173" y="3201364"/>
            <a:ext cx="241955" cy="5679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0"/>
              </a:cxn>
              <a:cxn ang="0">
                <a:pos x="163" y="500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0">
                <a:moveTo>
                  <a:pt x="0" y="0"/>
                </a:moveTo>
                <a:lnTo>
                  <a:pt x="213" y="0"/>
                </a:lnTo>
                <a:lnTo>
                  <a:pt x="213" y="500"/>
                </a:lnTo>
                <a:lnTo>
                  <a:pt x="163" y="500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A5D70F9A-41C9-46B5-A2F7-A91C40DB450D}"/>
              </a:ext>
            </a:extLst>
          </p:cNvPr>
          <p:cNvSpPr>
            <a:spLocks/>
          </p:cNvSpPr>
          <p:nvPr/>
        </p:nvSpPr>
        <p:spPr bwMode="auto">
          <a:xfrm>
            <a:off x="2482808" y="1925706"/>
            <a:ext cx="240819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1"/>
              </a:cxn>
              <a:cxn ang="0">
                <a:pos x="0" y="501"/>
              </a:cxn>
              <a:cxn ang="0">
                <a:pos x="0" y="0"/>
              </a:cxn>
            </a:cxnLst>
            <a:rect l="0" t="0" r="r" b="b"/>
            <a:pathLst>
              <a:path w="212" h="501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1"/>
                </a:lnTo>
                <a:lnTo>
                  <a:pt x="0" y="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7F931D9A-DE16-47F0-9F8D-E498CDA4E634}"/>
              </a:ext>
            </a:extLst>
          </p:cNvPr>
          <p:cNvSpPr>
            <a:spLocks/>
          </p:cNvSpPr>
          <p:nvPr/>
        </p:nvSpPr>
        <p:spPr bwMode="auto">
          <a:xfrm>
            <a:off x="2482808" y="2578870"/>
            <a:ext cx="240819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1"/>
              </a:cxn>
              <a:cxn ang="0">
                <a:pos x="0" y="501"/>
              </a:cxn>
              <a:cxn ang="0">
                <a:pos x="0" y="0"/>
              </a:cxn>
            </a:cxnLst>
            <a:rect l="0" t="0" r="r" b="b"/>
            <a:pathLst>
              <a:path w="212" h="501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1"/>
                </a:lnTo>
                <a:lnTo>
                  <a:pt x="0" y="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Freeform 29">
            <a:extLst>
              <a:ext uri="{FF2B5EF4-FFF2-40B4-BE49-F238E27FC236}">
                <a16:creationId xmlns:a16="http://schemas.microsoft.com/office/drawing/2014/main" id="{763ECC46-7305-4DD3-8F7C-2E877BC7DC53}"/>
              </a:ext>
            </a:extLst>
          </p:cNvPr>
          <p:cNvSpPr>
            <a:spLocks/>
          </p:cNvSpPr>
          <p:nvPr/>
        </p:nvSpPr>
        <p:spPr bwMode="auto">
          <a:xfrm>
            <a:off x="2482808" y="3201364"/>
            <a:ext cx="240819" cy="5679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0"/>
              </a:cxn>
              <a:cxn ang="0">
                <a:pos x="0" y="500"/>
              </a:cxn>
              <a:cxn ang="0">
                <a:pos x="0" y="0"/>
              </a:cxn>
            </a:cxnLst>
            <a:rect l="0" t="0" r="r" b="b"/>
            <a:pathLst>
              <a:path w="212" h="500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0"/>
                </a:lnTo>
                <a:lnTo>
                  <a:pt x="0" y="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4A3CDB-74B8-4B44-BFAA-0011146E8CC6}"/>
              </a:ext>
            </a:extLst>
          </p:cNvPr>
          <p:cNvGrpSpPr/>
          <p:nvPr/>
        </p:nvGrpSpPr>
        <p:grpSpPr>
          <a:xfrm>
            <a:off x="1795567" y="1956377"/>
            <a:ext cx="531619" cy="530483"/>
            <a:chOff x="5722938" y="1676401"/>
            <a:chExt cx="742950" cy="741363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7C70C60-DCCE-49DF-8468-3B5C797F6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676401"/>
              <a:ext cx="742950" cy="741363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2"/>
                </a:cxn>
                <a:cxn ang="0">
                  <a:pos x="296" y="8"/>
                </a:cxn>
                <a:cxn ang="0">
                  <a:pos x="325" y="18"/>
                </a:cxn>
                <a:cxn ang="0">
                  <a:pos x="352" y="32"/>
                </a:cxn>
                <a:cxn ang="0">
                  <a:pos x="377" y="48"/>
                </a:cxn>
                <a:cxn ang="0">
                  <a:pos x="400" y="68"/>
                </a:cxn>
                <a:cxn ang="0">
                  <a:pos x="420" y="90"/>
                </a:cxn>
                <a:cxn ang="0">
                  <a:pos x="436" y="115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1"/>
                </a:cxn>
                <a:cxn ang="0">
                  <a:pos x="468" y="233"/>
                </a:cxn>
                <a:cxn ang="0">
                  <a:pos x="466" y="265"/>
                </a:cxn>
                <a:cxn ang="0">
                  <a:pos x="460" y="295"/>
                </a:cxn>
                <a:cxn ang="0">
                  <a:pos x="450" y="324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9"/>
                </a:cxn>
                <a:cxn ang="0">
                  <a:pos x="377" y="418"/>
                </a:cxn>
                <a:cxn ang="0">
                  <a:pos x="352" y="435"/>
                </a:cxn>
                <a:cxn ang="0">
                  <a:pos x="325" y="449"/>
                </a:cxn>
                <a:cxn ang="0">
                  <a:pos x="296" y="459"/>
                </a:cxn>
                <a:cxn ang="0">
                  <a:pos x="266" y="465"/>
                </a:cxn>
                <a:cxn ang="0">
                  <a:pos x="234" y="467"/>
                </a:cxn>
                <a:cxn ang="0">
                  <a:pos x="202" y="465"/>
                </a:cxn>
                <a:cxn ang="0">
                  <a:pos x="171" y="459"/>
                </a:cxn>
                <a:cxn ang="0">
                  <a:pos x="142" y="449"/>
                </a:cxn>
                <a:cxn ang="0">
                  <a:pos x="116" y="435"/>
                </a:cxn>
                <a:cxn ang="0">
                  <a:pos x="91" y="418"/>
                </a:cxn>
                <a:cxn ang="0">
                  <a:pos x="68" y="399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4"/>
                </a:cxn>
                <a:cxn ang="0">
                  <a:pos x="8" y="295"/>
                </a:cxn>
                <a:cxn ang="0">
                  <a:pos x="2" y="265"/>
                </a:cxn>
                <a:cxn ang="0">
                  <a:pos x="0" y="233"/>
                </a:cxn>
                <a:cxn ang="0">
                  <a:pos x="2" y="201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5"/>
                </a:cxn>
                <a:cxn ang="0">
                  <a:pos x="49" y="90"/>
                </a:cxn>
                <a:cxn ang="0">
                  <a:pos x="68" y="68"/>
                </a:cxn>
                <a:cxn ang="0">
                  <a:pos x="91" y="48"/>
                </a:cxn>
                <a:cxn ang="0">
                  <a:pos x="116" y="32"/>
                </a:cxn>
                <a:cxn ang="0">
                  <a:pos x="142" y="18"/>
                </a:cxn>
                <a:cxn ang="0">
                  <a:pos x="171" y="8"/>
                </a:cxn>
                <a:cxn ang="0">
                  <a:pos x="202" y="2"/>
                </a:cxn>
                <a:cxn ang="0">
                  <a:pos x="234" y="0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66" y="2"/>
                  </a:lnTo>
                  <a:lnTo>
                    <a:pt x="296" y="8"/>
                  </a:lnTo>
                  <a:lnTo>
                    <a:pt x="325" y="18"/>
                  </a:lnTo>
                  <a:lnTo>
                    <a:pt x="352" y="32"/>
                  </a:lnTo>
                  <a:lnTo>
                    <a:pt x="377" y="48"/>
                  </a:lnTo>
                  <a:lnTo>
                    <a:pt x="400" y="68"/>
                  </a:lnTo>
                  <a:lnTo>
                    <a:pt x="420" y="90"/>
                  </a:lnTo>
                  <a:lnTo>
                    <a:pt x="436" y="115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1"/>
                  </a:lnTo>
                  <a:lnTo>
                    <a:pt x="468" y="233"/>
                  </a:lnTo>
                  <a:lnTo>
                    <a:pt x="466" y="265"/>
                  </a:lnTo>
                  <a:lnTo>
                    <a:pt x="460" y="295"/>
                  </a:lnTo>
                  <a:lnTo>
                    <a:pt x="450" y="324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9"/>
                  </a:lnTo>
                  <a:lnTo>
                    <a:pt x="377" y="418"/>
                  </a:lnTo>
                  <a:lnTo>
                    <a:pt x="352" y="435"/>
                  </a:lnTo>
                  <a:lnTo>
                    <a:pt x="325" y="449"/>
                  </a:lnTo>
                  <a:lnTo>
                    <a:pt x="296" y="459"/>
                  </a:lnTo>
                  <a:lnTo>
                    <a:pt x="266" y="465"/>
                  </a:lnTo>
                  <a:lnTo>
                    <a:pt x="234" y="467"/>
                  </a:lnTo>
                  <a:lnTo>
                    <a:pt x="202" y="465"/>
                  </a:lnTo>
                  <a:lnTo>
                    <a:pt x="171" y="459"/>
                  </a:lnTo>
                  <a:lnTo>
                    <a:pt x="142" y="449"/>
                  </a:lnTo>
                  <a:lnTo>
                    <a:pt x="116" y="435"/>
                  </a:lnTo>
                  <a:lnTo>
                    <a:pt x="91" y="418"/>
                  </a:lnTo>
                  <a:lnTo>
                    <a:pt x="68" y="399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4"/>
                  </a:lnTo>
                  <a:lnTo>
                    <a:pt x="8" y="295"/>
                  </a:lnTo>
                  <a:lnTo>
                    <a:pt x="2" y="265"/>
                  </a:lnTo>
                  <a:lnTo>
                    <a:pt x="0" y="233"/>
                  </a:lnTo>
                  <a:lnTo>
                    <a:pt x="2" y="201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5"/>
                  </a:lnTo>
                  <a:lnTo>
                    <a:pt x="49" y="90"/>
                  </a:lnTo>
                  <a:lnTo>
                    <a:pt x="68" y="68"/>
                  </a:lnTo>
                  <a:lnTo>
                    <a:pt x="91" y="48"/>
                  </a:lnTo>
                  <a:lnTo>
                    <a:pt x="116" y="32"/>
                  </a:lnTo>
                  <a:lnTo>
                    <a:pt x="142" y="18"/>
                  </a:lnTo>
                  <a:lnTo>
                    <a:pt x="171" y="8"/>
                  </a:lnTo>
                  <a:lnTo>
                    <a:pt x="202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29A66DE-8717-4F20-BBB8-2C8237D9D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2032001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1"/>
                </a:cxn>
                <a:cxn ang="0">
                  <a:pos x="23" y="89"/>
                </a:cxn>
                <a:cxn ang="0">
                  <a:pos x="38" y="115"/>
                </a:cxn>
                <a:cxn ang="0">
                  <a:pos x="56" y="138"/>
                </a:cxn>
                <a:cxn ang="0">
                  <a:pos x="78" y="159"/>
                </a:cxn>
                <a:cxn ang="0">
                  <a:pos x="102" y="176"/>
                </a:cxn>
                <a:cxn ang="0">
                  <a:pos x="128" y="190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90"/>
                </a:cxn>
                <a:cxn ang="0">
                  <a:pos x="335" y="176"/>
                </a:cxn>
                <a:cxn ang="0">
                  <a:pos x="360" y="159"/>
                </a:cxn>
                <a:cxn ang="0">
                  <a:pos x="381" y="138"/>
                </a:cxn>
                <a:cxn ang="0">
                  <a:pos x="399" y="115"/>
                </a:cxn>
                <a:cxn ang="0">
                  <a:pos x="414" y="89"/>
                </a:cxn>
                <a:cxn ang="0">
                  <a:pos x="426" y="61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6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2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8"/>
                </a:cxn>
                <a:cxn ang="0">
                  <a:pos x="251" y="225"/>
                </a:cxn>
                <a:cxn ang="0">
                  <a:pos x="219" y="227"/>
                </a:cxn>
                <a:cxn ang="0">
                  <a:pos x="186" y="225"/>
                </a:cxn>
                <a:cxn ang="0">
                  <a:pos x="155" y="218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2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1"/>
                  </a:lnTo>
                  <a:lnTo>
                    <a:pt x="23" y="89"/>
                  </a:lnTo>
                  <a:lnTo>
                    <a:pt x="38" y="115"/>
                  </a:lnTo>
                  <a:lnTo>
                    <a:pt x="56" y="138"/>
                  </a:lnTo>
                  <a:lnTo>
                    <a:pt x="78" y="159"/>
                  </a:lnTo>
                  <a:lnTo>
                    <a:pt x="102" y="176"/>
                  </a:lnTo>
                  <a:lnTo>
                    <a:pt x="128" y="190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90"/>
                  </a:lnTo>
                  <a:lnTo>
                    <a:pt x="335" y="176"/>
                  </a:lnTo>
                  <a:lnTo>
                    <a:pt x="360" y="159"/>
                  </a:lnTo>
                  <a:lnTo>
                    <a:pt x="381" y="138"/>
                  </a:lnTo>
                  <a:lnTo>
                    <a:pt x="399" y="115"/>
                  </a:lnTo>
                  <a:lnTo>
                    <a:pt x="414" y="89"/>
                  </a:lnTo>
                  <a:lnTo>
                    <a:pt x="426" y="61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6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2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8"/>
                  </a:lnTo>
                  <a:lnTo>
                    <a:pt x="251" y="225"/>
                  </a:lnTo>
                  <a:lnTo>
                    <a:pt x="219" y="227"/>
                  </a:lnTo>
                  <a:lnTo>
                    <a:pt x="186" y="225"/>
                  </a:lnTo>
                  <a:lnTo>
                    <a:pt x="155" y="218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2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A6CE4F-A1D2-4CAB-8BE7-D703923DEDFE}"/>
                </a:ext>
              </a:extLst>
            </p:cNvPr>
            <p:cNvSpPr/>
            <p:nvPr/>
          </p:nvSpPr>
          <p:spPr>
            <a:xfrm>
              <a:off x="5773858" y="1719807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AE3F9F-D292-4436-8FEE-0BF9FF5FCD65}"/>
              </a:ext>
            </a:extLst>
          </p:cNvPr>
          <p:cNvGrpSpPr/>
          <p:nvPr/>
        </p:nvGrpSpPr>
        <p:grpSpPr>
          <a:xfrm>
            <a:off x="1795567" y="2602725"/>
            <a:ext cx="531619" cy="530483"/>
            <a:chOff x="5722938" y="2579688"/>
            <a:chExt cx="742950" cy="741363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AF62A89-E6DC-4D37-810E-5FBFA03F2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2579688"/>
              <a:ext cx="742950" cy="741363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2"/>
                </a:cxn>
                <a:cxn ang="0">
                  <a:pos x="296" y="8"/>
                </a:cxn>
                <a:cxn ang="0">
                  <a:pos x="325" y="18"/>
                </a:cxn>
                <a:cxn ang="0">
                  <a:pos x="352" y="32"/>
                </a:cxn>
                <a:cxn ang="0">
                  <a:pos x="377" y="48"/>
                </a:cxn>
                <a:cxn ang="0">
                  <a:pos x="400" y="68"/>
                </a:cxn>
                <a:cxn ang="0">
                  <a:pos x="420" y="90"/>
                </a:cxn>
                <a:cxn ang="0">
                  <a:pos x="436" y="115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1"/>
                </a:cxn>
                <a:cxn ang="0">
                  <a:pos x="468" y="233"/>
                </a:cxn>
                <a:cxn ang="0">
                  <a:pos x="466" y="265"/>
                </a:cxn>
                <a:cxn ang="0">
                  <a:pos x="460" y="295"/>
                </a:cxn>
                <a:cxn ang="0">
                  <a:pos x="450" y="324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8"/>
                </a:cxn>
                <a:cxn ang="0">
                  <a:pos x="377" y="418"/>
                </a:cxn>
                <a:cxn ang="0">
                  <a:pos x="352" y="435"/>
                </a:cxn>
                <a:cxn ang="0">
                  <a:pos x="325" y="448"/>
                </a:cxn>
                <a:cxn ang="0">
                  <a:pos x="296" y="458"/>
                </a:cxn>
                <a:cxn ang="0">
                  <a:pos x="266" y="464"/>
                </a:cxn>
                <a:cxn ang="0">
                  <a:pos x="234" y="467"/>
                </a:cxn>
                <a:cxn ang="0">
                  <a:pos x="202" y="464"/>
                </a:cxn>
                <a:cxn ang="0">
                  <a:pos x="171" y="458"/>
                </a:cxn>
                <a:cxn ang="0">
                  <a:pos x="142" y="448"/>
                </a:cxn>
                <a:cxn ang="0">
                  <a:pos x="116" y="435"/>
                </a:cxn>
                <a:cxn ang="0">
                  <a:pos x="91" y="418"/>
                </a:cxn>
                <a:cxn ang="0">
                  <a:pos x="68" y="398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4"/>
                </a:cxn>
                <a:cxn ang="0">
                  <a:pos x="8" y="295"/>
                </a:cxn>
                <a:cxn ang="0">
                  <a:pos x="2" y="265"/>
                </a:cxn>
                <a:cxn ang="0">
                  <a:pos x="0" y="233"/>
                </a:cxn>
                <a:cxn ang="0">
                  <a:pos x="2" y="201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5"/>
                </a:cxn>
                <a:cxn ang="0">
                  <a:pos x="49" y="90"/>
                </a:cxn>
                <a:cxn ang="0">
                  <a:pos x="68" y="68"/>
                </a:cxn>
                <a:cxn ang="0">
                  <a:pos x="91" y="48"/>
                </a:cxn>
                <a:cxn ang="0">
                  <a:pos x="116" y="32"/>
                </a:cxn>
                <a:cxn ang="0">
                  <a:pos x="142" y="18"/>
                </a:cxn>
                <a:cxn ang="0">
                  <a:pos x="171" y="8"/>
                </a:cxn>
                <a:cxn ang="0">
                  <a:pos x="202" y="2"/>
                </a:cxn>
                <a:cxn ang="0">
                  <a:pos x="234" y="0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66" y="2"/>
                  </a:lnTo>
                  <a:lnTo>
                    <a:pt x="296" y="8"/>
                  </a:lnTo>
                  <a:lnTo>
                    <a:pt x="325" y="18"/>
                  </a:lnTo>
                  <a:lnTo>
                    <a:pt x="352" y="32"/>
                  </a:lnTo>
                  <a:lnTo>
                    <a:pt x="377" y="48"/>
                  </a:lnTo>
                  <a:lnTo>
                    <a:pt x="400" y="68"/>
                  </a:lnTo>
                  <a:lnTo>
                    <a:pt x="420" y="90"/>
                  </a:lnTo>
                  <a:lnTo>
                    <a:pt x="436" y="115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1"/>
                  </a:lnTo>
                  <a:lnTo>
                    <a:pt x="468" y="233"/>
                  </a:lnTo>
                  <a:lnTo>
                    <a:pt x="466" y="265"/>
                  </a:lnTo>
                  <a:lnTo>
                    <a:pt x="460" y="295"/>
                  </a:lnTo>
                  <a:lnTo>
                    <a:pt x="450" y="324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8"/>
                  </a:lnTo>
                  <a:lnTo>
                    <a:pt x="377" y="418"/>
                  </a:lnTo>
                  <a:lnTo>
                    <a:pt x="352" y="435"/>
                  </a:lnTo>
                  <a:lnTo>
                    <a:pt x="325" y="448"/>
                  </a:lnTo>
                  <a:lnTo>
                    <a:pt x="296" y="458"/>
                  </a:lnTo>
                  <a:lnTo>
                    <a:pt x="266" y="464"/>
                  </a:lnTo>
                  <a:lnTo>
                    <a:pt x="234" y="467"/>
                  </a:lnTo>
                  <a:lnTo>
                    <a:pt x="202" y="464"/>
                  </a:lnTo>
                  <a:lnTo>
                    <a:pt x="171" y="458"/>
                  </a:lnTo>
                  <a:lnTo>
                    <a:pt x="142" y="448"/>
                  </a:lnTo>
                  <a:lnTo>
                    <a:pt x="116" y="435"/>
                  </a:lnTo>
                  <a:lnTo>
                    <a:pt x="91" y="418"/>
                  </a:lnTo>
                  <a:lnTo>
                    <a:pt x="68" y="398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4"/>
                  </a:lnTo>
                  <a:lnTo>
                    <a:pt x="8" y="295"/>
                  </a:lnTo>
                  <a:lnTo>
                    <a:pt x="2" y="265"/>
                  </a:lnTo>
                  <a:lnTo>
                    <a:pt x="0" y="233"/>
                  </a:lnTo>
                  <a:lnTo>
                    <a:pt x="2" y="201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5"/>
                  </a:lnTo>
                  <a:lnTo>
                    <a:pt x="49" y="90"/>
                  </a:lnTo>
                  <a:lnTo>
                    <a:pt x="68" y="68"/>
                  </a:lnTo>
                  <a:lnTo>
                    <a:pt x="91" y="48"/>
                  </a:lnTo>
                  <a:lnTo>
                    <a:pt x="116" y="32"/>
                  </a:lnTo>
                  <a:lnTo>
                    <a:pt x="142" y="18"/>
                  </a:lnTo>
                  <a:lnTo>
                    <a:pt x="171" y="8"/>
                  </a:lnTo>
                  <a:lnTo>
                    <a:pt x="202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AACC78EA-4B8C-49ED-8385-0DD5640FF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2935288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0"/>
                </a:cxn>
                <a:cxn ang="0">
                  <a:pos x="23" y="89"/>
                </a:cxn>
                <a:cxn ang="0">
                  <a:pos x="38" y="114"/>
                </a:cxn>
                <a:cxn ang="0">
                  <a:pos x="56" y="137"/>
                </a:cxn>
                <a:cxn ang="0">
                  <a:pos x="78" y="158"/>
                </a:cxn>
                <a:cxn ang="0">
                  <a:pos x="102" y="176"/>
                </a:cxn>
                <a:cxn ang="0">
                  <a:pos x="128" y="190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90"/>
                </a:cxn>
                <a:cxn ang="0">
                  <a:pos x="335" y="176"/>
                </a:cxn>
                <a:cxn ang="0">
                  <a:pos x="360" y="158"/>
                </a:cxn>
                <a:cxn ang="0">
                  <a:pos x="381" y="137"/>
                </a:cxn>
                <a:cxn ang="0">
                  <a:pos x="399" y="114"/>
                </a:cxn>
                <a:cxn ang="0">
                  <a:pos x="414" y="89"/>
                </a:cxn>
                <a:cxn ang="0">
                  <a:pos x="426" y="60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5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2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8"/>
                </a:cxn>
                <a:cxn ang="0">
                  <a:pos x="251" y="224"/>
                </a:cxn>
                <a:cxn ang="0">
                  <a:pos x="219" y="227"/>
                </a:cxn>
                <a:cxn ang="0">
                  <a:pos x="186" y="224"/>
                </a:cxn>
                <a:cxn ang="0">
                  <a:pos x="155" y="218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2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0"/>
                  </a:lnTo>
                  <a:lnTo>
                    <a:pt x="23" y="89"/>
                  </a:lnTo>
                  <a:lnTo>
                    <a:pt x="38" y="114"/>
                  </a:lnTo>
                  <a:lnTo>
                    <a:pt x="56" y="137"/>
                  </a:lnTo>
                  <a:lnTo>
                    <a:pt x="78" y="158"/>
                  </a:lnTo>
                  <a:lnTo>
                    <a:pt x="102" y="176"/>
                  </a:lnTo>
                  <a:lnTo>
                    <a:pt x="128" y="190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90"/>
                  </a:lnTo>
                  <a:lnTo>
                    <a:pt x="335" y="176"/>
                  </a:lnTo>
                  <a:lnTo>
                    <a:pt x="360" y="158"/>
                  </a:lnTo>
                  <a:lnTo>
                    <a:pt x="381" y="137"/>
                  </a:lnTo>
                  <a:lnTo>
                    <a:pt x="399" y="114"/>
                  </a:lnTo>
                  <a:lnTo>
                    <a:pt x="414" y="89"/>
                  </a:lnTo>
                  <a:lnTo>
                    <a:pt x="426" y="60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5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2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8"/>
                  </a:lnTo>
                  <a:lnTo>
                    <a:pt x="251" y="224"/>
                  </a:lnTo>
                  <a:lnTo>
                    <a:pt x="219" y="227"/>
                  </a:lnTo>
                  <a:lnTo>
                    <a:pt x="186" y="224"/>
                  </a:lnTo>
                  <a:lnTo>
                    <a:pt x="155" y="218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2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2ACEE5-54D9-4376-A4EF-29F999B7B416}"/>
                </a:ext>
              </a:extLst>
            </p:cNvPr>
            <p:cNvSpPr/>
            <p:nvPr/>
          </p:nvSpPr>
          <p:spPr>
            <a:xfrm>
              <a:off x="5773858" y="2623190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CD6C82-1EAB-4564-A4EC-92235DDE2A64}"/>
              </a:ext>
            </a:extLst>
          </p:cNvPr>
          <p:cNvGrpSpPr/>
          <p:nvPr/>
        </p:nvGrpSpPr>
        <p:grpSpPr>
          <a:xfrm>
            <a:off x="1795567" y="3247937"/>
            <a:ext cx="531619" cy="531619"/>
            <a:chOff x="5722938" y="3481388"/>
            <a:chExt cx="742950" cy="742950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9E4BCFE-9752-4C8A-8A0D-A90647ED6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481388"/>
              <a:ext cx="742950" cy="74295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3"/>
                </a:cxn>
                <a:cxn ang="0">
                  <a:pos x="296" y="9"/>
                </a:cxn>
                <a:cxn ang="0">
                  <a:pos x="325" y="19"/>
                </a:cxn>
                <a:cxn ang="0">
                  <a:pos x="352" y="32"/>
                </a:cxn>
                <a:cxn ang="0">
                  <a:pos x="377" y="49"/>
                </a:cxn>
                <a:cxn ang="0">
                  <a:pos x="400" y="69"/>
                </a:cxn>
                <a:cxn ang="0">
                  <a:pos x="420" y="91"/>
                </a:cxn>
                <a:cxn ang="0">
                  <a:pos x="436" y="116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2"/>
                </a:cxn>
                <a:cxn ang="0">
                  <a:pos x="468" y="234"/>
                </a:cxn>
                <a:cxn ang="0">
                  <a:pos x="466" y="266"/>
                </a:cxn>
                <a:cxn ang="0">
                  <a:pos x="460" y="296"/>
                </a:cxn>
                <a:cxn ang="0">
                  <a:pos x="450" y="325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9"/>
                </a:cxn>
                <a:cxn ang="0">
                  <a:pos x="377" y="419"/>
                </a:cxn>
                <a:cxn ang="0">
                  <a:pos x="352" y="436"/>
                </a:cxn>
                <a:cxn ang="0">
                  <a:pos x="325" y="449"/>
                </a:cxn>
                <a:cxn ang="0">
                  <a:pos x="296" y="459"/>
                </a:cxn>
                <a:cxn ang="0">
                  <a:pos x="266" y="465"/>
                </a:cxn>
                <a:cxn ang="0">
                  <a:pos x="234" y="468"/>
                </a:cxn>
                <a:cxn ang="0">
                  <a:pos x="202" y="465"/>
                </a:cxn>
                <a:cxn ang="0">
                  <a:pos x="171" y="459"/>
                </a:cxn>
                <a:cxn ang="0">
                  <a:pos x="142" y="449"/>
                </a:cxn>
                <a:cxn ang="0">
                  <a:pos x="116" y="436"/>
                </a:cxn>
                <a:cxn ang="0">
                  <a:pos x="91" y="419"/>
                </a:cxn>
                <a:cxn ang="0">
                  <a:pos x="68" y="399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5"/>
                </a:cxn>
                <a:cxn ang="0">
                  <a:pos x="8" y="296"/>
                </a:cxn>
                <a:cxn ang="0">
                  <a:pos x="2" y="266"/>
                </a:cxn>
                <a:cxn ang="0">
                  <a:pos x="0" y="234"/>
                </a:cxn>
                <a:cxn ang="0">
                  <a:pos x="2" y="202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6"/>
                </a:cxn>
                <a:cxn ang="0">
                  <a:pos x="49" y="91"/>
                </a:cxn>
                <a:cxn ang="0">
                  <a:pos x="68" y="69"/>
                </a:cxn>
                <a:cxn ang="0">
                  <a:pos x="91" y="49"/>
                </a:cxn>
                <a:cxn ang="0">
                  <a:pos x="116" y="32"/>
                </a:cxn>
                <a:cxn ang="0">
                  <a:pos x="142" y="19"/>
                </a:cxn>
                <a:cxn ang="0">
                  <a:pos x="171" y="9"/>
                </a:cxn>
                <a:cxn ang="0">
                  <a:pos x="202" y="3"/>
                </a:cxn>
                <a:cxn ang="0">
                  <a:pos x="234" y="0"/>
                </a:cxn>
              </a:cxnLst>
              <a:rect l="0" t="0" r="r" b="b"/>
              <a:pathLst>
                <a:path w="468" h="468">
                  <a:moveTo>
                    <a:pt x="234" y="0"/>
                  </a:moveTo>
                  <a:lnTo>
                    <a:pt x="266" y="3"/>
                  </a:lnTo>
                  <a:lnTo>
                    <a:pt x="296" y="9"/>
                  </a:lnTo>
                  <a:lnTo>
                    <a:pt x="325" y="19"/>
                  </a:lnTo>
                  <a:lnTo>
                    <a:pt x="352" y="32"/>
                  </a:lnTo>
                  <a:lnTo>
                    <a:pt x="377" y="49"/>
                  </a:lnTo>
                  <a:lnTo>
                    <a:pt x="400" y="69"/>
                  </a:lnTo>
                  <a:lnTo>
                    <a:pt x="420" y="91"/>
                  </a:lnTo>
                  <a:lnTo>
                    <a:pt x="436" y="116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2"/>
                  </a:lnTo>
                  <a:lnTo>
                    <a:pt x="468" y="234"/>
                  </a:lnTo>
                  <a:lnTo>
                    <a:pt x="466" y="266"/>
                  </a:lnTo>
                  <a:lnTo>
                    <a:pt x="460" y="296"/>
                  </a:lnTo>
                  <a:lnTo>
                    <a:pt x="450" y="325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9"/>
                  </a:lnTo>
                  <a:lnTo>
                    <a:pt x="377" y="419"/>
                  </a:lnTo>
                  <a:lnTo>
                    <a:pt x="352" y="436"/>
                  </a:lnTo>
                  <a:lnTo>
                    <a:pt x="325" y="449"/>
                  </a:lnTo>
                  <a:lnTo>
                    <a:pt x="296" y="459"/>
                  </a:lnTo>
                  <a:lnTo>
                    <a:pt x="266" y="465"/>
                  </a:lnTo>
                  <a:lnTo>
                    <a:pt x="234" y="468"/>
                  </a:lnTo>
                  <a:lnTo>
                    <a:pt x="202" y="465"/>
                  </a:lnTo>
                  <a:lnTo>
                    <a:pt x="171" y="459"/>
                  </a:lnTo>
                  <a:lnTo>
                    <a:pt x="142" y="449"/>
                  </a:lnTo>
                  <a:lnTo>
                    <a:pt x="116" y="436"/>
                  </a:lnTo>
                  <a:lnTo>
                    <a:pt x="91" y="419"/>
                  </a:lnTo>
                  <a:lnTo>
                    <a:pt x="68" y="399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5"/>
                  </a:lnTo>
                  <a:lnTo>
                    <a:pt x="8" y="296"/>
                  </a:lnTo>
                  <a:lnTo>
                    <a:pt x="2" y="266"/>
                  </a:lnTo>
                  <a:lnTo>
                    <a:pt x="0" y="234"/>
                  </a:lnTo>
                  <a:lnTo>
                    <a:pt x="2" y="202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6"/>
                  </a:lnTo>
                  <a:lnTo>
                    <a:pt x="49" y="91"/>
                  </a:lnTo>
                  <a:lnTo>
                    <a:pt x="68" y="69"/>
                  </a:lnTo>
                  <a:lnTo>
                    <a:pt x="91" y="49"/>
                  </a:lnTo>
                  <a:lnTo>
                    <a:pt x="116" y="32"/>
                  </a:lnTo>
                  <a:lnTo>
                    <a:pt x="142" y="19"/>
                  </a:lnTo>
                  <a:lnTo>
                    <a:pt x="171" y="9"/>
                  </a:lnTo>
                  <a:lnTo>
                    <a:pt x="20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58CF01A-82F6-40A1-A46D-2A11D9CB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3838576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0"/>
                </a:cxn>
                <a:cxn ang="0">
                  <a:pos x="23" y="88"/>
                </a:cxn>
                <a:cxn ang="0">
                  <a:pos x="38" y="114"/>
                </a:cxn>
                <a:cxn ang="0">
                  <a:pos x="56" y="137"/>
                </a:cxn>
                <a:cxn ang="0">
                  <a:pos x="78" y="157"/>
                </a:cxn>
                <a:cxn ang="0">
                  <a:pos x="102" y="176"/>
                </a:cxn>
                <a:cxn ang="0">
                  <a:pos x="128" y="189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89"/>
                </a:cxn>
                <a:cxn ang="0">
                  <a:pos x="335" y="176"/>
                </a:cxn>
                <a:cxn ang="0">
                  <a:pos x="360" y="157"/>
                </a:cxn>
                <a:cxn ang="0">
                  <a:pos x="381" y="137"/>
                </a:cxn>
                <a:cxn ang="0">
                  <a:pos x="399" y="114"/>
                </a:cxn>
                <a:cxn ang="0">
                  <a:pos x="414" y="88"/>
                </a:cxn>
                <a:cxn ang="0">
                  <a:pos x="426" y="60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5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1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7"/>
                </a:cxn>
                <a:cxn ang="0">
                  <a:pos x="251" y="224"/>
                </a:cxn>
                <a:cxn ang="0">
                  <a:pos x="219" y="227"/>
                </a:cxn>
                <a:cxn ang="0">
                  <a:pos x="186" y="224"/>
                </a:cxn>
                <a:cxn ang="0">
                  <a:pos x="155" y="217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1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0"/>
                  </a:lnTo>
                  <a:lnTo>
                    <a:pt x="23" y="88"/>
                  </a:lnTo>
                  <a:lnTo>
                    <a:pt x="38" y="114"/>
                  </a:lnTo>
                  <a:lnTo>
                    <a:pt x="56" y="137"/>
                  </a:lnTo>
                  <a:lnTo>
                    <a:pt x="78" y="157"/>
                  </a:lnTo>
                  <a:lnTo>
                    <a:pt x="102" y="176"/>
                  </a:lnTo>
                  <a:lnTo>
                    <a:pt x="128" y="189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89"/>
                  </a:lnTo>
                  <a:lnTo>
                    <a:pt x="335" y="176"/>
                  </a:lnTo>
                  <a:lnTo>
                    <a:pt x="360" y="157"/>
                  </a:lnTo>
                  <a:lnTo>
                    <a:pt x="381" y="137"/>
                  </a:lnTo>
                  <a:lnTo>
                    <a:pt x="399" y="114"/>
                  </a:lnTo>
                  <a:lnTo>
                    <a:pt x="414" y="88"/>
                  </a:lnTo>
                  <a:lnTo>
                    <a:pt x="426" y="60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5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1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7"/>
                  </a:lnTo>
                  <a:lnTo>
                    <a:pt x="251" y="224"/>
                  </a:lnTo>
                  <a:lnTo>
                    <a:pt x="219" y="227"/>
                  </a:lnTo>
                  <a:lnTo>
                    <a:pt x="186" y="224"/>
                  </a:lnTo>
                  <a:lnTo>
                    <a:pt x="155" y="217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1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8A16D7-B07A-440D-A43E-29C60B54A5BE}"/>
                </a:ext>
              </a:extLst>
            </p:cNvPr>
            <p:cNvSpPr/>
            <p:nvPr/>
          </p:nvSpPr>
          <p:spPr>
            <a:xfrm>
              <a:off x="5773858" y="3537590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924C4D-4D8D-476F-ACB3-567060C1B37F}"/>
              </a:ext>
            </a:extLst>
          </p:cNvPr>
          <p:cNvSpPr/>
          <p:nvPr/>
        </p:nvSpPr>
        <p:spPr>
          <a:xfrm>
            <a:off x="942975" y="4392068"/>
            <a:ext cx="2228850" cy="1143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/>
          <a:p>
            <a:pPr algn="ctr" defTabSz="685800"/>
            <a:endParaRPr lang="en-US" sz="135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333290A0-C2C9-4676-9C3A-CEE74DEA5880}"/>
              </a:ext>
            </a:extLst>
          </p:cNvPr>
          <p:cNvSpPr>
            <a:spLocks/>
          </p:cNvSpPr>
          <p:nvPr/>
        </p:nvSpPr>
        <p:spPr bwMode="auto">
          <a:xfrm>
            <a:off x="4157952" y="1803025"/>
            <a:ext cx="836050" cy="2107164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657" y="0"/>
              </a:cxn>
              <a:cxn ang="0">
                <a:pos x="675" y="2"/>
              </a:cxn>
              <a:cxn ang="0">
                <a:pos x="691" y="8"/>
              </a:cxn>
              <a:cxn ang="0">
                <a:pos x="706" y="17"/>
              </a:cxn>
              <a:cxn ang="0">
                <a:pos x="718" y="29"/>
              </a:cxn>
              <a:cxn ang="0">
                <a:pos x="728" y="44"/>
              </a:cxn>
              <a:cxn ang="0">
                <a:pos x="733" y="60"/>
              </a:cxn>
              <a:cxn ang="0">
                <a:pos x="736" y="79"/>
              </a:cxn>
              <a:cxn ang="0">
                <a:pos x="736" y="1776"/>
              </a:cxn>
              <a:cxn ang="0">
                <a:pos x="733" y="1794"/>
              </a:cxn>
              <a:cxn ang="0">
                <a:pos x="728" y="1811"/>
              </a:cxn>
              <a:cxn ang="0">
                <a:pos x="718" y="1825"/>
              </a:cxn>
              <a:cxn ang="0">
                <a:pos x="706" y="1838"/>
              </a:cxn>
              <a:cxn ang="0">
                <a:pos x="691" y="1847"/>
              </a:cxn>
              <a:cxn ang="0">
                <a:pos x="675" y="1853"/>
              </a:cxn>
              <a:cxn ang="0">
                <a:pos x="657" y="1855"/>
              </a:cxn>
              <a:cxn ang="0">
                <a:pos x="79" y="1855"/>
              </a:cxn>
              <a:cxn ang="0">
                <a:pos x="61" y="1853"/>
              </a:cxn>
              <a:cxn ang="0">
                <a:pos x="44" y="1847"/>
              </a:cxn>
              <a:cxn ang="0">
                <a:pos x="30" y="1838"/>
              </a:cxn>
              <a:cxn ang="0">
                <a:pos x="17" y="1825"/>
              </a:cxn>
              <a:cxn ang="0">
                <a:pos x="8" y="1811"/>
              </a:cxn>
              <a:cxn ang="0">
                <a:pos x="2" y="1794"/>
              </a:cxn>
              <a:cxn ang="0">
                <a:pos x="0" y="1776"/>
              </a:cxn>
              <a:cxn ang="0">
                <a:pos x="0" y="79"/>
              </a:cxn>
              <a:cxn ang="0">
                <a:pos x="2" y="60"/>
              </a:cxn>
              <a:cxn ang="0">
                <a:pos x="8" y="44"/>
              </a:cxn>
              <a:cxn ang="0">
                <a:pos x="17" y="29"/>
              </a:cxn>
              <a:cxn ang="0">
                <a:pos x="30" y="17"/>
              </a:cxn>
              <a:cxn ang="0">
                <a:pos x="44" y="8"/>
              </a:cxn>
              <a:cxn ang="0">
                <a:pos x="61" y="2"/>
              </a:cxn>
              <a:cxn ang="0">
                <a:pos x="79" y="0"/>
              </a:cxn>
            </a:cxnLst>
            <a:rect l="0" t="0" r="r" b="b"/>
            <a:pathLst>
              <a:path w="736" h="1855">
                <a:moveTo>
                  <a:pt x="79" y="0"/>
                </a:moveTo>
                <a:lnTo>
                  <a:pt x="657" y="0"/>
                </a:lnTo>
                <a:lnTo>
                  <a:pt x="675" y="2"/>
                </a:lnTo>
                <a:lnTo>
                  <a:pt x="691" y="8"/>
                </a:lnTo>
                <a:lnTo>
                  <a:pt x="706" y="17"/>
                </a:lnTo>
                <a:lnTo>
                  <a:pt x="718" y="29"/>
                </a:lnTo>
                <a:lnTo>
                  <a:pt x="728" y="44"/>
                </a:lnTo>
                <a:lnTo>
                  <a:pt x="733" y="60"/>
                </a:lnTo>
                <a:lnTo>
                  <a:pt x="736" y="79"/>
                </a:lnTo>
                <a:lnTo>
                  <a:pt x="736" y="1776"/>
                </a:lnTo>
                <a:lnTo>
                  <a:pt x="733" y="1794"/>
                </a:lnTo>
                <a:lnTo>
                  <a:pt x="728" y="1811"/>
                </a:lnTo>
                <a:lnTo>
                  <a:pt x="718" y="1825"/>
                </a:lnTo>
                <a:lnTo>
                  <a:pt x="706" y="1838"/>
                </a:lnTo>
                <a:lnTo>
                  <a:pt x="691" y="1847"/>
                </a:lnTo>
                <a:lnTo>
                  <a:pt x="675" y="1853"/>
                </a:lnTo>
                <a:lnTo>
                  <a:pt x="657" y="1855"/>
                </a:lnTo>
                <a:lnTo>
                  <a:pt x="79" y="1855"/>
                </a:lnTo>
                <a:lnTo>
                  <a:pt x="61" y="1853"/>
                </a:lnTo>
                <a:lnTo>
                  <a:pt x="44" y="1847"/>
                </a:lnTo>
                <a:lnTo>
                  <a:pt x="30" y="1838"/>
                </a:lnTo>
                <a:lnTo>
                  <a:pt x="17" y="1825"/>
                </a:lnTo>
                <a:lnTo>
                  <a:pt x="8" y="1811"/>
                </a:lnTo>
                <a:lnTo>
                  <a:pt x="2" y="1794"/>
                </a:lnTo>
                <a:lnTo>
                  <a:pt x="0" y="1776"/>
                </a:lnTo>
                <a:lnTo>
                  <a:pt x="0" y="79"/>
                </a:lnTo>
                <a:lnTo>
                  <a:pt x="2" y="60"/>
                </a:lnTo>
                <a:lnTo>
                  <a:pt x="8" y="44"/>
                </a:lnTo>
                <a:lnTo>
                  <a:pt x="17" y="29"/>
                </a:lnTo>
                <a:lnTo>
                  <a:pt x="30" y="17"/>
                </a:lnTo>
                <a:lnTo>
                  <a:pt x="44" y="8"/>
                </a:lnTo>
                <a:lnTo>
                  <a:pt x="61" y="2"/>
                </a:lnTo>
                <a:lnTo>
                  <a:pt x="79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F7FA2984-2664-4C4C-81F0-E3E9B04D696E}"/>
              </a:ext>
            </a:extLst>
          </p:cNvPr>
          <p:cNvSpPr>
            <a:spLocks noEditPoints="1"/>
          </p:cNvSpPr>
          <p:nvPr/>
        </p:nvSpPr>
        <p:spPr bwMode="auto">
          <a:xfrm>
            <a:off x="4147727" y="1792802"/>
            <a:ext cx="855362" cy="2126474"/>
          </a:xfrm>
          <a:custGeom>
            <a:avLst/>
            <a:gdLst/>
            <a:ahLst/>
            <a:cxnLst>
              <a:cxn ang="0">
                <a:pos x="72" y="19"/>
              </a:cxn>
              <a:cxn ang="0">
                <a:pos x="44" y="33"/>
              </a:cxn>
              <a:cxn ang="0">
                <a:pos x="25" y="56"/>
              </a:cxn>
              <a:cxn ang="0">
                <a:pos x="18" y="88"/>
              </a:cxn>
              <a:cxn ang="0">
                <a:pos x="20" y="1801"/>
              </a:cxn>
              <a:cxn ang="0">
                <a:pos x="33" y="1829"/>
              </a:cxn>
              <a:cxn ang="0">
                <a:pos x="57" y="1848"/>
              </a:cxn>
              <a:cxn ang="0">
                <a:pos x="88" y="1855"/>
              </a:cxn>
              <a:cxn ang="0">
                <a:pos x="682" y="1853"/>
              </a:cxn>
              <a:cxn ang="0">
                <a:pos x="709" y="1840"/>
              </a:cxn>
              <a:cxn ang="0">
                <a:pos x="729" y="1816"/>
              </a:cxn>
              <a:cxn ang="0">
                <a:pos x="735" y="1785"/>
              </a:cxn>
              <a:cxn ang="0">
                <a:pos x="734" y="72"/>
              </a:cxn>
              <a:cxn ang="0">
                <a:pos x="720" y="44"/>
              </a:cxn>
              <a:cxn ang="0">
                <a:pos x="697" y="25"/>
              </a:cxn>
              <a:cxn ang="0">
                <a:pos x="666" y="18"/>
              </a:cxn>
              <a:cxn ang="0">
                <a:pos x="88" y="0"/>
              </a:cxn>
              <a:cxn ang="0">
                <a:pos x="686" y="3"/>
              </a:cxn>
              <a:cxn ang="0">
                <a:pos x="720" y="19"/>
              </a:cxn>
              <a:cxn ang="0">
                <a:pos x="744" y="49"/>
              </a:cxn>
              <a:cxn ang="0">
                <a:pos x="753" y="88"/>
              </a:cxn>
              <a:cxn ang="0">
                <a:pos x="751" y="1805"/>
              </a:cxn>
              <a:cxn ang="0">
                <a:pos x="734" y="1840"/>
              </a:cxn>
              <a:cxn ang="0">
                <a:pos x="704" y="1863"/>
              </a:cxn>
              <a:cxn ang="0">
                <a:pos x="666" y="1872"/>
              </a:cxn>
              <a:cxn ang="0">
                <a:pos x="68" y="1870"/>
              </a:cxn>
              <a:cxn ang="0">
                <a:pos x="33" y="1853"/>
              </a:cxn>
              <a:cxn ang="0">
                <a:pos x="10" y="1824"/>
              </a:cxn>
              <a:cxn ang="0">
                <a:pos x="0" y="1785"/>
              </a:cxn>
              <a:cxn ang="0">
                <a:pos x="3" y="67"/>
              </a:cxn>
              <a:cxn ang="0">
                <a:pos x="20" y="33"/>
              </a:cxn>
              <a:cxn ang="0">
                <a:pos x="50" y="9"/>
              </a:cxn>
              <a:cxn ang="0">
                <a:pos x="88" y="0"/>
              </a:cxn>
            </a:cxnLst>
            <a:rect l="0" t="0" r="r" b="b"/>
            <a:pathLst>
              <a:path w="753" h="1872">
                <a:moveTo>
                  <a:pt x="88" y="18"/>
                </a:moveTo>
                <a:lnTo>
                  <a:pt x="72" y="19"/>
                </a:lnTo>
                <a:lnTo>
                  <a:pt x="57" y="25"/>
                </a:lnTo>
                <a:lnTo>
                  <a:pt x="44" y="33"/>
                </a:lnTo>
                <a:lnTo>
                  <a:pt x="33" y="44"/>
                </a:lnTo>
                <a:lnTo>
                  <a:pt x="25" y="56"/>
                </a:lnTo>
                <a:lnTo>
                  <a:pt x="20" y="72"/>
                </a:lnTo>
                <a:lnTo>
                  <a:pt x="18" y="88"/>
                </a:lnTo>
                <a:lnTo>
                  <a:pt x="18" y="1785"/>
                </a:lnTo>
                <a:lnTo>
                  <a:pt x="20" y="1801"/>
                </a:lnTo>
                <a:lnTo>
                  <a:pt x="25" y="1816"/>
                </a:lnTo>
                <a:lnTo>
                  <a:pt x="33" y="1829"/>
                </a:lnTo>
                <a:lnTo>
                  <a:pt x="44" y="1840"/>
                </a:lnTo>
                <a:lnTo>
                  <a:pt x="57" y="1848"/>
                </a:lnTo>
                <a:lnTo>
                  <a:pt x="72" y="1853"/>
                </a:lnTo>
                <a:lnTo>
                  <a:pt x="88" y="1855"/>
                </a:lnTo>
                <a:lnTo>
                  <a:pt x="666" y="1855"/>
                </a:lnTo>
                <a:lnTo>
                  <a:pt x="682" y="1853"/>
                </a:lnTo>
                <a:lnTo>
                  <a:pt x="697" y="1848"/>
                </a:lnTo>
                <a:lnTo>
                  <a:pt x="709" y="1840"/>
                </a:lnTo>
                <a:lnTo>
                  <a:pt x="720" y="1829"/>
                </a:lnTo>
                <a:lnTo>
                  <a:pt x="729" y="1816"/>
                </a:lnTo>
                <a:lnTo>
                  <a:pt x="734" y="1801"/>
                </a:lnTo>
                <a:lnTo>
                  <a:pt x="735" y="1785"/>
                </a:lnTo>
                <a:lnTo>
                  <a:pt x="735" y="88"/>
                </a:lnTo>
                <a:lnTo>
                  <a:pt x="734" y="72"/>
                </a:lnTo>
                <a:lnTo>
                  <a:pt x="729" y="56"/>
                </a:lnTo>
                <a:lnTo>
                  <a:pt x="720" y="44"/>
                </a:lnTo>
                <a:lnTo>
                  <a:pt x="709" y="33"/>
                </a:lnTo>
                <a:lnTo>
                  <a:pt x="697" y="25"/>
                </a:lnTo>
                <a:lnTo>
                  <a:pt x="682" y="19"/>
                </a:lnTo>
                <a:lnTo>
                  <a:pt x="666" y="18"/>
                </a:lnTo>
                <a:lnTo>
                  <a:pt x="88" y="18"/>
                </a:lnTo>
                <a:close/>
                <a:moveTo>
                  <a:pt x="88" y="0"/>
                </a:moveTo>
                <a:lnTo>
                  <a:pt x="666" y="0"/>
                </a:lnTo>
                <a:lnTo>
                  <a:pt x="686" y="3"/>
                </a:lnTo>
                <a:lnTo>
                  <a:pt x="704" y="9"/>
                </a:lnTo>
                <a:lnTo>
                  <a:pt x="720" y="19"/>
                </a:lnTo>
                <a:lnTo>
                  <a:pt x="734" y="33"/>
                </a:lnTo>
                <a:lnTo>
                  <a:pt x="744" y="49"/>
                </a:lnTo>
                <a:lnTo>
                  <a:pt x="751" y="67"/>
                </a:lnTo>
                <a:lnTo>
                  <a:pt x="753" y="88"/>
                </a:lnTo>
                <a:lnTo>
                  <a:pt x="753" y="1785"/>
                </a:lnTo>
                <a:lnTo>
                  <a:pt x="751" y="1805"/>
                </a:lnTo>
                <a:lnTo>
                  <a:pt x="744" y="1824"/>
                </a:lnTo>
                <a:lnTo>
                  <a:pt x="734" y="1840"/>
                </a:lnTo>
                <a:lnTo>
                  <a:pt x="720" y="1853"/>
                </a:lnTo>
                <a:lnTo>
                  <a:pt x="704" y="1863"/>
                </a:lnTo>
                <a:lnTo>
                  <a:pt x="686" y="1870"/>
                </a:lnTo>
                <a:lnTo>
                  <a:pt x="666" y="1872"/>
                </a:lnTo>
                <a:lnTo>
                  <a:pt x="88" y="1872"/>
                </a:lnTo>
                <a:lnTo>
                  <a:pt x="68" y="1870"/>
                </a:lnTo>
                <a:lnTo>
                  <a:pt x="50" y="1863"/>
                </a:lnTo>
                <a:lnTo>
                  <a:pt x="33" y="1853"/>
                </a:lnTo>
                <a:lnTo>
                  <a:pt x="20" y="1840"/>
                </a:lnTo>
                <a:lnTo>
                  <a:pt x="10" y="1824"/>
                </a:lnTo>
                <a:lnTo>
                  <a:pt x="3" y="1805"/>
                </a:lnTo>
                <a:lnTo>
                  <a:pt x="0" y="1785"/>
                </a:lnTo>
                <a:lnTo>
                  <a:pt x="0" y="88"/>
                </a:lnTo>
                <a:lnTo>
                  <a:pt x="3" y="67"/>
                </a:lnTo>
                <a:lnTo>
                  <a:pt x="10" y="49"/>
                </a:lnTo>
                <a:lnTo>
                  <a:pt x="20" y="33"/>
                </a:lnTo>
                <a:lnTo>
                  <a:pt x="33" y="19"/>
                </a:lnTo>
                <a:lnTo>
                  <a:pt x="50" y="9"/>
                </a:lnTo>
                <a:lnTo>
                  <a:pt x="68" y="3"/>
                </a:lnTo>
                <a:lnTo>
                  <a:pt x="88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EB834BEB-06AD-45D9-A907-B4C6BDF43EB2}"/>
              </a:ext>
            </a:extLst>
          </p:cNvPr>
          <p:cNvSpPr>
            <a:spLocks/>
          </p:cNvSpPr>
          <p:nvPr/>
        </p:nvSpPr>
        <p:spPr bwMode="auto">
          <a:xfrm>
            <a:off x="3905773" y="1925706"/>
            <a:ext cx="241955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1"/>
              </a:cxn>
              <a:cxn ang="0">
                <a:pos x="163" y="501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1">
                <a:moveTo>
                  <a:pt x="0" y="0"/>
                </a:moveTo>
                <a:lnTo>
                  <a:pt x="213" y="0"/>
                </a:lnTo>
                <a:lnTo>
                  <a:pt x="213" y="501"/>
                </a:lnTo>
                <a:lnTo>
                  <a:pt x="163" y="501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Freeform 25">
            <a:extLst>
              <a:ext uri="{FF2B5EF4-FFF2-40B4-BE49-F238E27FC236}">
                <a16:creationId xmlns:a16="http://schemas.microsoft.com/office/drawing/2014/main" id="{A06DBD5F-6C08-4156-852D-85F93BBF1F55}"/>
              </a:ext>
            </a:extLst>
          </p:cNvPr>
          <p:cNvSpPr>
            <a:spLocks/>
          </p:cNvSpPr>
          <p:nvPr/>
        </p:nvSpPr>
        <p:spPr bwMode="auto">
          <a:xfrm>
            <a:off x="3905773" y="2578870"/>
            <a:ext cx="241955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1"/>
              </a:cxn>
              <a:cxn ang="0">
                <a:pos x="163" y="501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1">
                <a:moveTo>
                  <a:pt x="0" y="0"/>
                </a:moveTo>
                <a:lnTo>
                  <a:pt x="213" y="0"/>
                </a:lnTo>
                <a:lnTo>
                  <a:pt x="213" y="501"/>
                </a:lnTo>
                <a:lnTo>
                  <a:pt x="163" y="501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98CF22B5-7702-4677-8FA2-FABD63F74A96}"/>
              </a:ext>
            </a:extLst>
          </p:cNvPr>
          <p:cNvSpPr>
            <a:spLocks/>
          </p:cNvSpPr>
          <p:nvPr/>
        </p:nvSpPr>
        <p:spPr bwMode="auto">
          <a:xfrm>
            <a:off x="3905773" y="3201364"/>
            <a:ext cx="241955" cy="5679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0"/>
              </a:cxn>
              <a:cxn ang="0">
                <a:pos x="163" y="500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0">
                <a:moveTo>
                  <a:pt x="0" y="0"/>
                </a:moveTo>
                <a:lnTo>
                  <a:pt x="213" y="0"/>
                </a:lnTo>
                <a:lnTo>
                  <a:pt x="213" y="500"/>
                </a:lnTo>
                <a:lnTo>
                  <a:pt x="163" y="500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3F23ED7E-4E82-4E24-BEC4-2BCDCF4381FD}"/>
              </a:ext>
            </a:extLst>
          </p:cNvPr>
          <p:cNvSpPr>
            <a:spLocks/>
          </p:cNvSpPr>
          <p:nvPr/>
        </p:nvSpPr>
        <p:spPr bwMode="auto">
          <a:xfrm>
            <a:off x="4997408" y="1925706"/>
            <a:ext cx="240819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1"/>
              </a:cxn>
              <a:cxn ang="0">
                <a:pos x="0" y="501"/>
              </a:cxn>
              <a:cxn ang="0">
                <a:pos x="0" y="0"/>
              </a:cxn>
            </a:cxnLst>
            <a:rect l="0" t="0" r="r" b="b"/>
            <a:pathLst>
              <a:path w="212" h="501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1"/>
                </a:lnTo>
                <a:lnTo>
                  <a:pt x="0" y="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AA6D8800-3BFC-44ED-AC8D-64800CF38F4D}"/>
              </a:ext>
            </a:extLst>
          </p:cNvPr>
          <p:cNvSpPr>
            <a:spLocks/>
          </p:cNvSpPr>
          <p:nvPr/>
        </p:nvSpPr>
        <p:spPr bwMode="auto">
          <a:xfrm>
            <a:off x="4997408" y="2578870"/>
            <a:ext cx="240819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1"/>
              </a:cxn>
              <a:cxn ang="0">
                <a:pos x="0" y="501"/>
              </a:cxn>
              <a:cxn ang="0">
                <a:pos x="0" y="0"/>
              </a:cxn>
            </a:cxnLst>
            <a:rect l="0" t="0" r="r" b="b"/>
            <a:pathLst>
              <a:path w="212" h="501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1"/>
                </a:lnTo>
                <a:lnTo>
                  <a:pt x="0" y="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A3F6DCE1-7982-4E31-8289-0A8A3ABE9F52}"/>
              </a:ext>
            </a:extLst>
          </p:cNvPr>
          <p:cNvSpPr>
            <a:spLocks/>
          </p:cNvSpPr>
          <p:nvPr/>
        </p:nvSpPr>
        <p:spPr bwMode="auto">
          <a:xfrm>
            <a:off x="4997408" y="3201364"/>
            <a:ext cx="240819" cy="5679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0"/>
              </a:cxn>
              <a:cxn ang="0">
                <a:pos x="0" y="500"/>
              </a:cxn>
              <a:cxn ang="0">
                <a:pos x="0" y="0"/>
              </a:cxn>
            </a:cxnLst>
            <a:rect l="0" t="0" r="r" b="b"/>
            <a:pathLst>
              <a:path w="212" h="500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0"/>
                </a:lnTo>
                <a:lnTo>
                  <a:pt x="0" y="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08FA1C-B620-454D-AF1C-C6011ECAEA29}"/>
              </a:ext>
            </a:extLst>
          </p:cNvPr>
          <p:cNvGrpSpPr/>
          <p:nvPr/>
        </p:nvGrpSpPr>
        <p:grpSpPr>
          <a:xfrm>
            <a:off x="4310167" y="1956377"/>
            <a:ext cx="531619" cy="530483"/>
            <a:chOff x="5722938" y="1676401"/>
            <a:chExt cx="742950" cy="741363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03B6BAD-D81C-4998-A5FD-428300DFC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676401"/>
              <a:ext cx="742950" cy="741363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2"/>
                </a:cxn>
                <a:cxn ang="0">
                  <a:pos x="296" y="8"/>
                </a:cxn>
                <a:cxn ang="0">
                  <a:pos x="325" y="18"/>
                </a:cxn>
                <a:cxn ang="0">
                  <a:pos x="352" y="32"/>
                </a:cxn>
                <a:cxn ang="0">
                  <a:pos x="377" y="48"/>
                </a:cxn>
                <a:cxn ang="0">
                  <a:pos x="400" y="68"/>
                </a:cxn>
                <a:cxn ang="0">
                  <a:pos x="420" y="90"/>
                </a:cxn>
                <a:cxn ang="0">
                  <a:pos x="436" y="115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1"/>
                </a:cxn>
                <a:cxn ang="0">
                  <a:pos x="468" y="233"/>
                </a:cxn>
                <a:cxn ang="0">
                  <a:pos x="466" y="265"/>
                </a:cxn>
                <a:cxn ang="0">
                  <a:pos x="460" y="295"/>
                </a:cxn>
                <a:cxn ang="0">
                  <a:pos x="450" y="324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9"/>
                </a:cxn>
                <a:cxn ang="0">
                  <a:pos x="377" y="418"/>
                </a:cxn>
                <a:cxn ang="0">
                  <a:pos x="352" y="435"/>
                </a:cxn>
                <a:cxn ang="0">
                  <a:pos x="325" y="449"/>
                </a:cxn>
                <a:cxn ang="0">
                  <a:pos x="296" y="459"/>
                </a:cxn>
                <a:cxn ang="0">
                  <a:pos x="266" y="465"/>
                </a:cxn>
                <a:cxn ang="0">
                  <a:pos x="234" y="467"/>
                </a:cxn>
                <a:cxn ang="0">
                  <a:pos x="202" y="465"/>
                </a:cxn>
                <a:cxn ang="0">
                  <a:pos x="171" y="459"/>
                </a:cxn>
                <a:cxn ang="0">
                  <a:pos x="142" y="449"/>
                </a:cxn>
                <a:cxn ang="0">
                  <a:pos x="116" y="435"/>
                </a:cxn>
                <a:cxn ang="0">
                  <a:pos x="91" y="418"/>
                </a:cxn>
                <a:cxn ang="0">
                  <a:pos x="68" y="399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4"/>
                </a:cxn>
                <a:cxn ang="0">
                  <a:pos x="8" y="295"/>
                </a:cxn>
                <a:cxn ang="0">
                  <a:pos x="2" y="265"/>
                </a:cxn>
                <a:cxn ang="0">
                  <a:pos x="0" y="233"/>
                </a:cxn>
                <a:cxn ang="0">
                  <a:pos x="2" y="201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5"/>
                </a:cxn>
                <a:cxn ang="0">
                  <a:pos x="49" y="90"/>
                </a:cxn>
                <a:cxn ang="0">
                  <a:pos x="68" y="68"/>
                </a:cxn>
                <a:cxn ang="0">
                  <a:pos x="91" y="48"/>
                </a:cxn>
                <a:cxn ang="0">
                  <a:pos x="116" y="32"/>
                </a:cxn>
                <a:cxn ang="0">
                  <a:pos x="142" y="18"/>
                </a:cxn>
                <a:cxn ang="0">
                  <a:pos x="171" y="8"/>
                </a:cxn>
                <a:cxn ang="0">
                  <a:pos x="202" y="2"/>
                </a:cxn>
                <a:cxn ang="0">
                  <a:pos x="234" y="0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66" y="2"/>
                  </a:lnTo>
                  <a:lnTo>
                    <a:pt x="296" y="8"/>
                  </a:lnTo>
                  <a:lnTo>
                    <a:pt x="325" y="18"/>
                  </a:lnTo>
                  <a:lnTo>
                    <a:pt x="352" y="32"/>
                  </a:lnTo>
                  <a:lnTo>
                    <a:pt x="377" y="48"/>
                  </a:lnTo>
                  <a:lnTo>
                    <a:pt x="400" y="68"/>
                  </a:lnTo>
                  <a:lnTo>
                    <a:pt x="420" y="90"/>
                  </a:lnTo>
                  <a:lnTo>
                    <a:pt x="436" y="115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1"/>
                  </a:lnTo>
                  <a:lnTo>
                    <a:pt x="468" y="233"/>
                  </a:lnTo>
                  <a:lnTo>
                    <a:pt x="466" y="265"/>
                  </a:lnTo>
                  <a:lnTo>
                    <a:pt x="460" y="295"/>
                  </a:lnTo>
                  <a:lnTo>
                    <a:pt x="450" y="324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9"/>
                  </a:lnTo>
                  <a:lnTo>
                    <a:pt x="377" y="418"/>
                  </a:lnTo>
                  <a:lnTo>
                    <a:pt x="352" y="435"/>
                  </a:lnTo>
                  <a:lnTo>
                    <a:pt x="325" y="449"/>
                  </a:lnTo>
                  <a:lnTo>
                    <a:pt x="296" y="459"/>
                  </a:lnTo>
                  <a:lnTo>
                    <a:pt x="266" y="465"/>
                  </a:lnTo>
                  <a:lnTo>
                    <a:pt x="234" y="467"/>
                  </a:lnTo>
                  <a:lnTo>
                    <a:pt x="202" y="465"/>
                  </a:lnTo>
                  <a:lnTo>
                    <a:pt x="171" y="459"/>
                  </a:lnTo>
                  <a:lnTo>
                    <a:pt x="142" y="449"/>
                  </a:lnTo>
                  <a:lnTo>
                    <a:pt x="116" y="435"/>
                  </a:lnTo>
                  <a:lnTo>
                    <a:pt x="91" y="418"/>
                  </a:lnTo>
                  <a:lnTo>
                    <a:pt x="68" y="399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4"/>
                  </a:lnTo>
                  <a:lnTo>
                    <a:pt x="8" y="295"/>
                  </a:lnTo>
                  <a:lnTo>
                    <a:pt x="2" y="265"/>
                  </a:lnTo>
                  <a:lnTo>
                    <a:pt x="0" y="233"/>
                  </a:lnTo>
                  <a:lnTo>
                    <a:pt x="2" y="201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5"/>
                  </a:lnTo>
                  <a:lnTo>
                    <a:pt x="49" y="90"/>
                  </a:lnTo>
                  <a:lnTo>
                    <a:pt x="68" y="68"/>
                  </a:lnTo>
                  <a:lnTo>
                    <a:pt x="91" y="48"/>
                  </a:lnTo>
                  <a:lnTo>
                    <a:pt x="116" y="32"/>
                  </a:lnTo>
                  <a:lnTo>
                    <a:pt x="142" y="18"/>
                  </a:lnTo>
                  <a:lnTo>
                    <a:pt x="171" y="8"/>
                  </a:lnTo>
                  <a:lnTo>
                    <a:pt x="202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F2E7935D-C3EA-4068-9863-C60838A2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2032001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1"/>
                </a:cxn>
                <a:cxn ang="0">
                  <a:pos x="23" y="89"/>
                </a:cxn>
                <a:cxn ang="0">
                  <a:pos x="38" y="115"/>
                </a:cxn>
                <a:cxn ang="0">
                  <a:pos x="56" y="138"/>
                </a:cxn>
                <a:cxn ang="0">
                  <a:pos x="78" y="159"/>
                </a:cxn>
                <a:cxn ang="0">
                  <a:pos x="102" y="176"/>
                </a:cxn>
                <a:cxn ang="0">
                  <a:pos x="128" y="190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90"/>
                </a:cxn>
                <a:cxn ang="0">
                  <a:pos x="335" y="176"/>
                </a:cxn>
                <a:cxn ang="0">
                  <a:pos x="360" y="159"/>
                </a:cxn>
                <a:cxn ang="0">
                  <a:pos x="381" y="138"/>
                </a:cxn>
                <a:cxn ang="0">
                  <a:pos x="399" y="115"/>
                </a:cxn>
                <a:cxn ang="0">
                  <a:pos x="414" y="89"/>
                </a:cxn>
                <a:cxn ang="0">
                  <a:pos x="426" y="61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6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2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8"/>
                </a:cxn>
                <a:cxn ang="0">
                  <a:pos x="251" y="225"/>
                </a:cxn>
                <a:cxn ang="0">
                  <a:pos x="219" y="227"/>
                </a:cxn>
                <a:cxn ang="0">
                  <a:pos x="186" y="225"/>
                </a:cxn>
                <a:cxn ang="0">
                  <a:pos x="155" y="218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2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1"/>
                  </a:lnTo>
                  <a:lnTo>
                    <a:pt x="23" y="89"/>
                  </a:lnTo>
                  <a:lnTo>
                    <a:pt x="38" y="115"/>
                  </a:lnTo>
                  <a:lnTo>
                    <a:pt x="56" y="138"/>
                  </a:lnTo>
                  <a:lnTo>
                    <a:pt x="78" y="159"/>
                  </a:lnTo>
                  <a:lnTo>
                    <a:pt x="102" y="176"/>
                  </a:lnTo>
                  <a:lnTo>
                    <a:pt x="128" y="190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90"/>
                  </a:lnTo>
                  <a:lnTo>
                    <a:pt x="335" y="176"/>
                  </a:lnTo>
                  <a:lnTo>
                    <a:pt x="360" y="159"/>
                  </a:lnTo>
                  <a:lnTo>
                    <a:pt x="381" y="138"/>
                  </a:lnTo>
                  <a:lnTo>
                    <a:pt x="399" y="115"/>
                  </a:lnTo>
                  <a:lnTo>
                    <a:pt x="414" y="89"/>
                  </a:lnTo>
                  <a:lnTo>
                    <a:pt x="426" y="61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6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2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8"/>
                  </a:lnTo>
                  <a:lnTo>
                    <a:pt x="251" y="225"/>
                  </a:lnTo>
                  <a:lnTo>
                    <a:pt x="219" y="227"/>
                  </a:lnTo>
                  <a:lnTo>
                    <a:pt x="186" y="225"/>
                  </a:lnTo>
                  <a:lnTo>
                    <a:pt x="155" y="218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2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3A8A2B9-E472-45A7-86D3-9C125A846123}"/>
                </a:ext>
              </a:extLst>
            </p:cNvPr>
            <p:cNvSpPr/>
            <p:nvPr/>
          </p:nvSpPr>
          <p:spPr>
            <a:xfrm>
              <a:off x="5773858" y="1719807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E25975-8365-4474-90EE-0BF40D3F9E64}"/>
              </a:ext>
            </a:extLst>
          </p:cNvPr>
          <p:cNvGrpSpPr/>
          <p:nvPr/>
        </p:nvGrpSpPr>
        <p:grpSpPr>
          <a:xfrm>
            <a:off x="4310167" y="2602725"/>
            <a:ext cx="531619" cy="530483"/>
            <a:chOff x="5722938" y="2579688"/>
            <a:chExt cx="742950" cy="741363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EB88A61B-A268-4BBB-B44F-AF3D4F5BF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2579688"/>
              <a:ext cx="742950" cy="741363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2"/>
                </a:cxn>
                <a:cxn ang="0">
                  <a:pos x="296" y="8"/>
                </a:cxn>
                <a:cxn ang="0">
                  <a:pos x="325" y="18"/>
                </a:cxn>
                <a:cxn ang="0">
                  <a:pos x="352" y="32"/>
                </a:cxn>
                <a:cxn ang="0">
                  <a:pos x="377" y="48"/>
                </a:cxn>
                <a:cxn ang="0">
                  <a:pos x="400" y="68"/>
                </a:cxn>
                <a:cxn ang="0">
                  <a:pos x="420" y="90"/>
                </a:cxn>
                <a:cxn ang="0">
                  <a:pos x="436" y="115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1"/>
                </a:cxn>
                <a:cxn ang="0">
                  <a:pos x="468" y="233"/>
                </a:cxn>
                <a:cxn ang="0">
                  <a:pos x="466" y="265"/>
                </a:cxn>
                <a:cxn ang="0">
                  <a:pos x="460" y="295"/>
                </a:cxn>
                <a:cxn ang="0">
                  <a:pos x="450" y="324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8"/>
                </a:cxn>
                <a:cxn ang="0">
                  <a:pos x="377" y="418"/>
                </a:cxn>
                <a:cxn ang="0">
                  <a:pos x="352" y="435"/>
                </a:cxn>
                <a:cxn ang="0">
                  <a:pos x="325" y="448"/>
                </a:cxn>
                <a:cxn ang="0">
                  <a:pos x="296" y="458"/>
                </a:cxn>
                <a:cxn ang="0">
                  <a:pos x="266" y="464"/>
                </a:cxn>
                <a:cxn ang="0">
                  <a:pos x="234" y="467"/>
                </a:cxn>
                <a:cxn ang="0">
                  <a:pos x="202" y="464"/>
                </a:cxn>
                <a:cxn ang="0">
                  <a:pos x="171" y="458"/>
                </a:cxn>
                <a:cxn ang="0">
                  <a:pos x="142" y="448"/>
                </a:cxn>
                <a:cxn ang="0">
                  <a:pos x="116" y="435"/>
                </a:cxn>
                <a:cxn ang="0">
                  <a:pos x="91" y="418"/>
                </a:cxn>
                <a:cxn ang="0">
                  <a:pos x="68" y="398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4"/>
                </a:cxn>
                <a:cxn ang="0">
                  <a:pos x="8" y="295"/>
                </a:cxn>
                <a:cxn ang="0">
                  <a:pos x="2" y="265"/>
                </a:cxn>
                <a:cxn ang="0">
                  <a:pos x="0" y="233"/>
                </a:cxn>
                <a:cxn ang="0">
                  <a:pos x="2" y="201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5"/>
                </a:cxn>
                <a:cxn ang="0">
                  <a:pos x="49" y="90"/>
                </a:cxn>
                <a:cxn ang="0">
                  <a:pos x="68" y="68"/>
                </a:cxn>
                <a:cxn ang="0">
                  <a:pos x="91" y="48"/>
                </a:cxn>
                <a:cxn ang="0">
                  <a:pos x="116" y="32"/>
                </a:cxn>
                <a:cxn ang="0">
                  <a:pos x="142" y="18"/>
                </a:cxn>
                <a:cxn ang="0">
                  <a:pos x="171" y="8"/>
                </a:cxn>
                <a:cxn ang="0">
                  <a:pos x="202" y="2"/>
                </a:cxn>
                <a:cxn ang="0">
                  <a:pos x="234" y="0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66" y="2"/>
                  </a:lnTo>
                  <a:lnTo>
                    <a:pt x="296" y="8"/>
                  </a:lnTo>
                  <a:lnTo>
                    <a:pt x="325" y="18"/>
                  </a:lnTo>
                  <a:lnTo>
                    <a:pt x="352" y="32"/>
                  </a:lnTo>
                  <a:lnTo>
                    <a:pt x="377" y="48"/>
                  </a:lnTo>
                  <a:lnTo>
                    <a:pt x="400" y="68"/>
                  </a:lnTo>
                  <a:lnTo>
                    <a:pt x="420" y="90"/>
                  </a:lnTo>
                  <a:lnTo>
                    <a:pt x="436" y="115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1"/>
                  </a:lnTo>
                  <a:lnTo>
                    <a:pt x="468" y="233"/>
                  </a:lnTo>
                  <a:lnTo>
                    <a:pt x="466" y="265"/>
                  </a:lnTo>
                  <a:lnTo>
                    <a:pt x="460" y="295"/>
                  </a:lnTo>
                  <a:lnTo>
                    <a:pt x="450" y="324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8"/>
                  </a:lnTo>
                  <a:lnTo>
                    <a:pt x="377" y="418"/>
                  </a:lnTo>
                  <a:lnTo>
                    <a:pt x="352" y="435"/>
                  </a:lnTo>
                  <a:lnTo>
                    <a:pt x="325" y="448"/>
                  </a:lnTo>
                  <a:lnTo>
                    <a:pt x="296" y="458"/>
                  </a:lnTo>
                  <a:lnTo>
                    <a:pt x="266" y="464"/>
                  </a:lnTo>
                  <a:lnTo>
                    <a:pt x="234" y="467"/>
                  </a:lnTo>
                  <a:lnTo>
                    <a:pt x="202" y="464"/>
                  </a:lnTo>
                  <a:lnTo>
                    <a:pt x="171" y="458"/>
                  </a:lnTo>
                  <a:lnTo>
                    <a:pt x="142" y="448"/>
                  </a:lnTo>
                  <a:lnTo>
                    <a:pt x="116" y="435"/>
                  </a:lnTo>
                  <a:lnTo>
                    <a:pt x="91" y="418"/>
                  </a:lnTo>
                  <a:lnTo>
                    <a:pt x="68" y="398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4"/>
                  </a:lnTo>
                  <a:lnTo>
                    <a:pt x="8" y="295"/>
                  </a:lnTo>
                  <a:lnTo>
                    <a:pt x="2" y="265"/>
                  </a:lnTo>
                  <a:lnTo>
                    <a:pt x="0" y="233"/>
                  </a:lnTo>
                  <a:lnTo>
                    <a:pt x="2" y="201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5"/>
                  </a:lnTo>
                  <a:lnTo>
                    <a:pt x="49" y="90"/>
                  </a:lnTo>
                  <a:lnTo>
                    <a:pt x="68" y="68"/>
                  </a:lnTo>
                  <a:lnTo>
                    <a:pt x="91" y="48"/>
                  </a:lnTo>
                  <a:lnTo>
                    <a:pt x="116" y="32"/>
                  </a:lnTo>
                  <a:lnTo>
                    <a:pt x="142" y="18"/>
                  </a:lnTo>
                  <a:lnTo>
                    <a:pt x="171" y="8"/>
                  </a:lnTo>
                  <a:lnTo>
                    <a:pt x="202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8E51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E757285-FE1B-4B70-8349-C2B10DD7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2935288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0"/>
                </a:cxn>
                <a:cxn ang="0">
                  <a:pos x="23" y="89"/>
                </a:cxn>
                <a:cxn ang="0">
                  <a:pos x="38" y="114"/>
                </a:cxn>
                <a:cxn ang="0">
                  <a:pos x="56" y="137"/>
                </a:cxn>
                <a:cxn ang="0">
                  <a:pos x="78" y="158"/>
                </a:cxn>
                <a:cxn ang="0">
                  <a:pos x="102" y="176"/>
                </a:cxn>
                <a:cxn ang="0">
                  <a:pos x="128" y="190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90"/>
                </a:cxn>
                <a:cxn ang="0">
                  <a:pos x="335" y="176"/>
                </a:cxn>
                <a:cxn ang="0">
                  <a:pos x="360" y="158"/>
                </a:cxn>
                <a:cxn ang="0">
                  <a:pos x="381" y="137"/>
                </a:cxn>
                <a:cxn ang="0">
                  <a:pos x="399" y="114"/>
                </a:cxn>
                <a:cxn ang="0">
                  <a:pos x="414" y="89"/>
                </a:cxn>
                <a:cxn ang="0">
                  <a:pos x="426" y="60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5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2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8"/>
                </a:cxn>
                <a:cxn ang="0">
                  <a:pos x="251" y="224"/>
                </a:cxn>
                <a:cxn ang="0">
                  <a:pos x="219" y="227"/>
                </a:cxn>
                <a:cxn ang="0">
                  <a:pos x="186" y="224"/>
                </a:cxn>
                <a:cxn ang="0">
                  <a:pos x="155" y="218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2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0"/>
                  </a:lnTo>
                  <a:lnTo>
                    <a:pt x="23" y="89"/>
                  </a:lnTo>
                  <a:lnTo>
                    <a:pt x="38" y="114"/>
                  </a:lnTo>
                  <a:lnTo>
                    <a:pt x="56" y="137"/>
                  </a:lnTo>
                  <a:lnTo>
                    <a:pt x="78" y="158"/>
                  </a:lnTo>
                  <a:lnTo>
                    <a:pt x="102" y="176"/>
                  </a:lnTo>
                  <a:lnTo>
                    <a:pt x="128" y="190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90"/>
                  </a:lnTo>
                  <a:lnTo>
                    <a:pt x="335" y="176"/>
                  </a:lnTo>
                  <a:lnTo>
                    <a:pt x="360" y="158"/>
                  </a:lnTo>
                  <a:lnTo>
                    <a:pt x="381" y="137"/>
                  </a:lnTo>
                  <a:lnTo>
                    <a:pt x="399" y="114"/>
                  </a:lnTo>
                  <a:lnTo>
                    <a:pt x="414" y="89"/>
                  </a:lnTo>
                  <a:lnTo>
                    <a:pt x="426" y="60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5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2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8"/>
                  </a:lnTo>
                  <a:lnTo>
                    <a:pt x="251" y="224"/>
                  </a:lnTo>
                  <a:lnTo>
                    <a:pt x="219" y="227"/>
                  </a:lnTo>
                  <a:lnTo>
                    <a:pt x="186" y="224"/>
                  </a:lnTo>
                  <a:lnTo>
                    <a:pt x="155" y="218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2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8C1964A-9816-4136-A5C0-BC536F01B53F}"/>
                </a:ext>
              </a:extLst>
            </p:cNvPr>
            <p:cNvSpPr/>
            <p:nvPr/>
          </p:nvSpPr>
          <p:spPr>
            <a:xfrm>
              <a:off x="5773858" y="2623190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4DAD37-C216-49D1-A266-D3539AB80233}"/>
              </a:ext>
            </a:extLst>
          </p:cNvPr>
          <p:cNvGrpSpPr/>
          <p:nvPr/>
        </p:nvGrpSpPr>
        <p:grpSpPr>
          <a:xfrm>
            <a:off x="4310167" y="3247937"/>
            <a:ext cx="531619" cy="531619"/>
            <a:chOff x="5722938" y="3481388"/>
            <a:chExt cx="742950" cy="742950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E78C244-BA13-44C7-9F91-6628CBF5D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481388"/>
              <a:ext cx="742950" cy="74295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3"/>
                </a:cxn>
                <a:cxn ang="0">
                  <a:pos x="296" y="9"/>
                </a:cxn>
                <a:cxn ang="0">
                  <a:pos x="325" y="19"/>
                </a:cxn>
                <a:cxn ang="0">
                  <a:pos x="352" y="32"/>
                </a:cxn>
                <a:cxn ang="0">
                  <a:pos x="377" y="49"/>
                </a:cxn>
                <a:cxn ang="0">
                  <a:pos x="400" y="69"/>
                </a:cxn>
                <a:cxn ang="0">
                  <a:pos x="420" y="91"/>
                </a:cxn>
                <a:cxn ang="0">
                  <a:pos x="436" y="116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2"/>
                </a:cxn>
                <a:cxn ang="0">
                  <a:pos x="468" y="234"/>
                </a:cxn>
                <a:cxn ang="0">
                  <a:pos x="466" y="266"/>
                </a:cxn>
                <a:cxn ang="0">
                  <a:pos x="460" y="296"/>
                </a:cxn>
                <a:cxn ang="0">
                  <a:pos x="450" y="325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9"/>
                </a:cxn>
                <a:cxn ang="0">
                  <a:pos x="377" y="419"/>
                </a:cxn>
                <a:cxn ang="0">
                  <a:pos x="352" y="436"/>
                </a:cxn>
                <a:cxn ang="0">
                  <a:pos x="325" y="449"/>
                </a:cxn>
                <a:cxn ang="0">
                  <a:pos x="296" y="459"/>
                </a:cxn>
                <a:cxn ang="0">
                  <a:pos x="266" y="465"/>
                </a:cxn>
                <a:cxn ang="0">
                  <a:pos x="234" y="468"/>
                </a:cxn>
                <a:cxn ang="0">
                  <a:pos x="202" y="465"/>
                </a:cxn>
                <a:cxn ang="0">
                  <a:pos x="171" y="459"/>
                </a:cxn>
                <a:cxn ang="0">
                  <a:pos x="142" y="449"/>
                </a:cxn>
                <a:cxn ang="0">
                  <a:pos x="116" y="436"/>
                </a:cxn>
                <a:cxn ang="0">
                  <a:pos x="91" y="419"/>
                </a:cxn>
                <a:cxn ang="0">
                  <a:pos x="68" y="399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5"/>
                </a:cxn>
                <a:cxn ang="0">
                  <a:pos x="8" y="296"/>
                </a:cxn>
                <a:cxn ang="0">
                  <a:pos x="2" y="266"/>
                </a:cxn>
                <a:cxn ang="0">
                  <a:pos x="0" y="234"/>
                </a:cxn>
                <a:cxn ang="0">
                  <a:pos x="2" y="202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6"/>
                </a:cxn>
                <a:cxn ang="0">
                  <a:pos x="49" y="91"/>
                </a:cxn>
                <a:cxn ang="0">
                  <a:pos x="68" y="69"/>
                </a:cxn>
                <a:cxn ang="0">
                  <a:pos x="91" y="49"/>
                </a:cxn>
                <a:cxn ang="0">
                  <a:pos x="116" y="32"/>
                </a:cxn>
                <a:cxn ang="0">
                  <a:pos x="142" y="19"/>
                </a:cxn>
                <a:cxn ang="0">
                  <a:pos x="171" y="9"/>
                </a:cxn>
                <a:cxn ang="0">
                  <a:pos x="202" y="3"/>
                </a:cxn>
                <a:cxn ang="0">
                  <a:pos x="234" y="0"/>
                </a:cxn>
              </a:cxnLst>
              <a:rect l="0" t="0" r="r" b="b"/>
              <a:pathLst>
                <a:path w="468" h="468">
                  <a:moveTo>
                    <a:pt x="234" y="0"/>
                  </a:moveTo>
                  <a:lnTo>
                    <a:pt x="266" y="3"/>
                  </a:lnTo>
                  <a:lnTo>
                    <a:pt x="296" y="9"/>
                  </a:lnTo>
                  <a:lnTo>
                    <a:pt x="325" y="19"/>
                  </a:lnTo>
                  <a:lnTo>
                    <a:pt x="352" y="32"/>
                  </a:lnTo>
                  <a:lnTo>
                    <a:pt x="377" y="49"/>
                  </a:lnTo>
                  <a:lnTo>
                    <a:pt x="400" y="69"/>
                  </a:lnTo>
                  <a:lnTo>
                    <a:pt x="420" y="91"/>
                  </a:lnTo>
                  <a:lnTo>
                    <a:pt x="436" y="116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2"/>
                  </a:lnTo>
                  <a:lnTo>
                    <a:pt x="468" y="234"/>
                  </a:lnTo>
                  <a:lnTo>
                    <a:pt x="466" y="266"/>
                  </a:lnTo>
                  <a:lnTo>
                    <a:pt x="460" y="296"/>
                  </a:lnTo>
                  <a:lnTo>
                    <a:pt x="450" y="325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9"/>
                  </a:lnTo>
                  <a:lnTo>
                    <a:pt x="377" y="419"/>
                  </a:lnTo>
                  <a:lnTo>
                    <a:pt x="352" y="436"/>
                  </a:lnTo>
                  <a:lnTo>
                    <a:pt x="325" y="449"/>
                  </a:lnTo>
                  <a:lnTo>
                    <a:pt x="296" y="459"/>
                  </a:lnTo>
                  <a:lnTo>
                    <a:pt x="266" y="465"/>
                  </a:lnTo>
                  <a:lnTo>
                    <a:pt x="234" y="468"/>
                  </a:lnTo>
                  <a:lnTo>
                    <a:pt x="202" y="465"/>
                  </a:lnTo>
                  <a:lnTo>
                    <a:pt x="171" y="459"/>
                  </a:lnTo>
                  <a:lnTo>
                    <a:pt x="142" y="449"/>
                  </a:lnTo>
                  <a:lnTo>
                    <a:pt x="116" y="436"/>
                  </a:lnTo>
                  <a:lnTo>
                    <a:pt x="91" y="419"/>
                  </a:lnTo>
                  <a:lnTo>
                    <a:pt x="68" y="399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5"/>
                  </a:lnTo>
                  <a:lnTo>
                    <a:pt x="8" y="296"/>
                  </a:lnTo>
                  <a:lnTo>
                    <a:pt x="2" y="266"/>
                  </a:lnTo>
                  <a:lnTo>
                    <a:pt x="0" y="234"/>
                  </a:lnTo>
                  <a:lnTo>
                    <a:pt x="2" y="202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6"/>
                  </a:lnTo>
                  <a:lnTo>
                    <a:pt x="49" y="91"/>
                  </a:lnTo>
                  <a:lnTo>
                    <a:pt x="68" y="69"/>
                  </a:lnTo>
                  <a:lnTo>
                    <a:pt x="91" y="49"/>
                  </a:lnTo>
                  <a:lnTo>
                    <a:pt x="116" y="32"/>
                  </a:lnTo>
                  <a:lnTo>
                    <a:pt x="142" y="19"/>
                  </a:lnTo>
                  <a:lnTo>
                    <a:pt x="171" y="9"/>
                  </a:lnTo>
                  <a:lnTo>
                    <a:pt x="20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86243F3-0367-4757-8D43-5A0FFFD6A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3838576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0"/>
                </a:cxn>
                <a:cxn ang="0">
                  <a:pos x="23" y="88"/>
                </a:cxn>
                <a:cxn ang="0">
                  <a:pos x="38" y="114"/>
                </a:cxn>
                <a:cxn ang="0">
                  <a:pos x="56" y="137"/>
                </a:cxn>
                <a:cxn ang="0">
                  <a:pos x="78" y="157"/>
                </a:cxn>
                <a:cxn ang="0">
                  <a:pos x="102" y="176"/>
                </a:cxn>
                <a:cxn ang="0">
                  <a:pos x="128" y="189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89"/>
                </a:cxn>
                <a:cxn ang="0">
                  <a:pos x="335" y="176"/>
                </a:cxn>
                <a:cxn ang="0">
                  <a:pos x="360" y="157"/>
                </a:cxn>
                <a:cxn ang="0">
                  <a:pos x="381" y="137"/>
                </a:cxn>
                <a:cxn ang="0">
                  <a:pos x="399" y="114"/>
                </a:cxn>
                <a:cxn ang="0">
                  <a:pos x="414" y="88"/>
                </a:cxn>
                <a:cxn ang="0">
                  <a:pos x="426" y="60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5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1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7"/>
                </a:cxn>
                <a:cxn ang="0">
                  <a:pos x="251" y="224"/>
                </a:cxn>
                <a:cxn ang="0">
                  <a:pos x="219" y="227"/>
                </a:cxn>
                <a:cxn ang="0">
                  <a:pos x="186" y="224"/>
                </a:cxn>
                <a:cxn ang="0">
                  <a:pos x="155" y="217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1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0"/>
                  </a:lnTo>
                  <a:lnTo>
                    <a:pt x="23" y="88"/>
                  </a:lnTo>
                  <a:lnTo>
                    <a:pt x="38" y="114"/>
                  </a:lnTo>
                  <a:lnTo>
                    <a:pt x="56" y="137"/>
                  </a:lnTo>
                  <a:lnTo>
                    <a:pt x="78" y="157"/>
                  </a:lnTo>
                  <a:lnTo>
                    <a:pt x="102" y="176"/>
                  </a:lnTo>
                  <a:lnTo>
                    <a:pt x="128" y="189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89"/>
                  </a:lnTo>
                  <a:lnTo>
                    <a:pt x="335" y="176"/>
                  </a:lnTo>
                  <a:lnTo>
                    <a:pt x="360" y="157"/>
                  </a:lnTo>
                  <a:lnTo>
                    <a:pt x="381" y="137"/>
                  </a:lnTo>
                  <a:lnTo>
                    <a:pt x="399" y="114"/>
                  </a:lnTo>
                  <a:lnTo>
                    <a:pt x="414" y="88"/>
                  </a:lnTo>
                  <a:lnTo>
                    <a:pt x="426" y="60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5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1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7"/>
                  </a:lnTo>
                  <a:lnTo>
                    <a:pt x="251" y="224"/>
                  </a:lnTo>
                  <a:lnTo>
                    <a:pt x="219" y="227"/>
                  </a:lnTo>
                  <a:lnTo>
                    <a:pt x="186" y="224"/>
                  </a:lnTo>
                  <a:lnTo>
                    <a:pt x="155" y="217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1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ED9061F-ADEB-49CF-A162-D305D0C19654}"/>
                </a:ext>
              </a:extLst>
            </p:cNvPr>
            <p:cNvSpPr/>
            <p:nvPr/>
          </p:nvSpPr>
          <p:spPr>
            <a:xfrm>
              <a:off x="5773858" y="3537590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B9FA8B4-2816-4216-B113-415395F938FF}"/>
              </a:ext>
            </a:extLst>
          </p:cNvPr>
          <p:cNvSpPr/>
          <p:nvPr/>
        </p:nvSpPr>
        <p:spPr>
          <a:xfrm>
            <a:off x="3457575" y="4392068"/>
            <a:ext cx="2228850" cy="1143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/>
          <a:p>
            <a:pPr algn="ctr" defTabSz="685800"/>
            <a:endParaRPr lang="en-US" sz="135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80D657B0-DD83-4AE0-943E-F38F326C9E28}"/>
              </a:ext>
            </a:extLst>
          </p:cNvPr>
          <p:cNvSpPr>
            <a:spLocks/>
          </p:cNvSpPr>
          <p:nvPr/>
        </p:nvSpPr>
        <p:spPr bwMode="auto">
          <a:xfrm>
            <a:off x="6672552" y="1803025"/>
            <a:ext cx="836050" cy="2107164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657" y="0"/>
              </a:cxn>
              <a:cxn ang="0">
                <a:pos x="675" y="2"/>
              </a:cxn>
              <a:cxn ang="0">
                <a:pos x="691" y="8"/>
              </a:cxn>
              <a:cxn ang="0">
                <a:pos x="706" y="17"/>
              </a:cxn>
              <a:cxn ang="0">
                <a:pos x="718" y="29"/>
              </a:cxn>
              <a:cxn ang="0">
                <a:pos x="728" y="44"/>
              </a:cxn>
              <a:cxn ang="0">
                <a:pos x="733" y="60"/>
              </a:cxn>
              <a:cxn ang="0">
                <a:pos x="736" y="79"/>
              </a:cxn>
              <a:cxn ang="0">
                <a:pos x="736" y="1776"/>
              </a:cxn>
              <a:cxn ang="0">
                <a:pos x="733" y="1794"/>
              </a:cxn>
              <a:cxn ang="0">
                <a:pos x="728" y="1811"/>
              </a:cxn>
              <a:cxn ang="0">
                <a:pos x="718" y="1825"/>
              </a:cxn>
              <a:cxn ang="0">
                <a:pos x="706" y="1838"/>
              </a:cxn>
              <a:cxn ang="0">
                <a:pos x="691" y="1847"/>
              </a:cxn>
              <a:cxn ang="0">
                <a:pos x="675" y="1853"/>
              </a:cxn>
              <a:cxn ang="0">
                <a:pos x="657" y="1855"/>
              </a:cxn>
              <a:cxn ang="0">
                <a:pos x="79" y="1855"/>
              </a:cxn>
              <a:cxn ang="0">
                <a:pos x="61" y="1853"/>
              </a:cxn>
              <a:cxn ang="0">
                <a:pos x="44" y="1847"/>
              </a:cxn>
              <a:cxn ang="0">
                <a:pos x="30" y="1838"/>
              </a:cxn>
              <a:cxn ang="0">
                <a:pos x="17" y="1825"/>
              </a:cxn>
              <a:cxn ang="0">
                <a:pos x="8" y="1811"/>
              </a:cxn>
              <a:cxn ang="0">
                <a:pos x="2" y="1794"/>
              </a:cxn>
              <a:cxn ang="0">
                <a:pos x="0" y="1776"/>
              </a:cxn>
              <a:cxn ang="0">
                <a:pos x="0" y="79"/>
              </a:cxn>
              <a:cxn ang="0">
                <a:pos x="2" y="60"/>
              </a:cxn>
              <a:cxn ang="0">
                <a:pos x="8" y="44"/>
              </a:cxn>
              <a:cxn ang="0">
                <a:pos x="17" y="29"/>
              </a:cxn>
              <a:cxn ang="0">
                <a:pos x="30" y="17"/>
              </a:cxn>
              <a:cxn ang="0">
                <a:pos x="44" y="8"/>
              </a:cxn>
              <a:cxn ang="0">
                <a:pos x="61" y="2"/>
              </a:cxn>
              <a:cxn ang="0">
                <a:pos x="79" y="0"/>
              </a:cxn>
            </a:cxnLst>
            <a:rect l="0" t="0" r="r" b="b"/>
            <a:pathLst>
              <a:path w="736" h="1855">
                <a:moveTo>
                  <a:pt x="79" y="0"/>
                </a:moveTo>
                <a:lnTo>
                  <a:pt x="657" y="0"/>
                </a:lnTo>
                <a:lnTo>
                  <a:pt x="675" y="2"/>
                </a:lnTo>
                <a:lnTo>
                  <a:pt x="691" y="8"/>
                </a:lnTo>
                <a:lnTo>
                  <a:pt x="706" y="17"/>
                </a:lnTo>
                <a:lnTo>
                  <a:pt x="718" y="29"/>
                </a:lnTo>
                <a:lnTo>
                  <a:pt x="728" y="44"/>
                </a:lnTo>
                <a:lnTo>
                  <a:pt x="733" y="60"/>
                </a:lnTo>
                <a:lnTo>
                  <a:pt x="736" y="79"/>
                </a:lnTo>
                <a:lnTo>
                  <a:pt x="736" y="1776"/>
                </a:lnTo>
                <a:lnTo>
                  <a:pt x="733" y="1794"/>
                </a:lnTo>
                <a:lnTo>
                  <a:pt x="728" y="1811"/>
                </a:lnTo>
                <a:lnTo>
                  <a:pt x="718" y="1825"/>
                </a:lnTo>
                <a:lnTo>
                  <a:pt x="706" y="1838"/>
                </a:lnTo>
                <a:lnTo>
                  <a:pt x="691" y="1847"/>
                </a:lnTo>
                <a:lnTo>
                  <a:pt x="675" y="1853"/>
                </a:lnTo>
                <a:lnTo>
                  <a:pt x="657" y="1855"/>
                </a:lnTo>
                <a:lnTo>
                  <a:pt x="79" y="1855"/>
                </a:lnTo>
                <a:lnTo>
                  <a:pt x="61" y="1853"/>
                </a:lnTo>
                <a:lnTo>
                  <a:pt x="44" y="1847"/>
                </a:lnTo>
                <a:lnTo>
                  <a:pt x="30" y="1838"/>
                </a:lnTo>
                <a:lnTo>
                  <a:pt x="17" y="1825"/>
                </a:lnTo>
                <a:lnTo>
                  <a:pt x="8" y="1811"/>
                </a:lnTo>
                <a:lnTo>
                  <a:pt x="2" y="1794"/>
                </a:lnTo>
                <a:lnTo>
                  <a:pt x="0" y="1776"/>
                </a:lnTo>
                <a:lnTo>
                  <a:pt x="0" y="79"/>
                </a:lnTo>
                <a:lnTo>
                  <a:pt x="2" y="60"/>
                </a:lnTo>
                <a:lnTo>
                  <a:pt x="8" y="44"/>
                </a:lnTo>
                <a:lnTo>
                  <a:pt x="17" y="29"/>
                </a:lnTo>
                <a:lnTo>
                  <a:pt x="30" y="17"/>
                </a:lnTo>
                <a:lnTo>
                  <a:pt x="44" y="8"/>
                </a:lnTo>
                <a:lnTo>
                  <a:pt x="61" y="2"/>
                </a:lnTo>
                <a:lnTo>
                  <a:pt x="79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E503D626-2588-4938-919E-C9BD5602FA23}"/>
              </a:ext>
            </a:extLst>
          </p:cNvPr>
          <p:cNvSpPr>
            <a:spLocks noEditPoints="1"/>
          </p:cNvSpPr>
          <p:nvPr/>
        </p:nvSpPr>
        <p:spPr bwMode="auto">
          <a:xfrm>
            <a:off x="6662327" y="1792802"/>
            <a:ext cx="855362" cy="2126474"/>
          </a:xfrm>
          <a:custGeom>
            <a:avLst/>
            <a:gdLst/>
            <a:ahLst/>
            <a:cxnLst>
              <a:cxn ang="0">
                <a:pos x="72" y="19"/>
              </a:cxn>
              <a:cxn ang="0">
                <a:pos x="44" y="33"/>
              </a:cxn>
              <a:cxn ang="0">
                <a:pos x="25" y="56"/>
              </a:cxn>
              <a:cxn ang="0">
                <a:pos x="18" y="88"/>
              </a:cxn>
              <a:cxn ang="0">
                <a:pos x="20" y="1801"/>
              </a:cxn>
              <a:cxn ang="0">
                <a:pos x="33" y="1829"/>
              </a:cxn>
              <a:cxn ang="0">
                <a:pos x="57" y="1848"/>
              </a:cxn>
              <a:cxn ang="0">
                <a:pos x="88" y="1855"/>
              </a:cxn>
              <a:cxn ang="0">
                <a:pos x="682" y="1853"/>
              </a:cxn>
              <a:cxn ang="0">
                <a:pos x="709" y="1840"/>
              </a:cxn>
              <a:cxn ang="0">
                <a:pos x="729" y="1816"/>
              </a:cxn>
              <a:cxn ang="0">
                <a:pos x="735" y="1785"/>
              </a:cxn>
              <a:cxn ang="0">
                <a:pos x="734" y="72"/>
              </a:cxn>
              <a:cxn ang="0">
                <a:pos x="720" y="44"/>
              </a:cxn>
              <a:cxn ang="0">
                <a:pos x="697" y="25"/>
              </a:cxn>
              <a:cxn ang="0">
                <a:pos x="666" y="18"/>
              </a:cxn>
              <a:cxn ang="0">
                <a:pos x="88" y="0"/>
              </a:cxn>
              <a:cxn ang="0">
                <a:pos x="686" y="3"/>
              </a:cxn>
              <a:cxn ang="0">
                <a:pos x="720" y="19"/>
              </a:cxn>
              <a:cxn ang="0">
                <a:pos x="744" y="49"/>
              </a:cxn>
              <a:cxn ang="0">
                <a:pos x="753" y="88"/>
              </a:cxn>
              <a:cxn ang="0">
                <a:pos x="751" y="1805"/>
              </a:cxn>
              <a:cxn ang="0">
                <a:pos x="734" y="1840"/>
              </a:cxn>
              <a:cxn ang="0">
                <a:pos x="704" y="1863"/>
              </a:cxn>
              <a:cxn ang="0">
                <a:pos x="666" y="1872"/>
              </a:cxn>
              <a:cxn ang="0">
                <a:pos x="68" y="1870"/>
              </a:cxn>
              <a:cxn ang="0">
                <a:pos x="33" y="1853"/>
              </a:cxn>
              <a:cxn ang="0">
                <a:pos x="10" y="1824"/>
              </a:cxn>
              <a:cxn ang="0">
                <a:pos x="0" y="1785"/>
              </a:cxn>
              <a:cxn ang="0">
                <a:pos x="3" y="67"/>
              </a:cxn>
              <a:cxn ang="0">
                <a:pos x="20" y="33"/>
              </a:cxn>
              <a:cxn ang="0">
                <a:pos x="50" y="9"/>
              </a:cxn>
              <a:cxn ang="0">
                <a:pos x="88" y="0"/>
              </a:cxn>
            </a:cxnLst>
            <a:rect l="0" t="0" r="r" b="b"/>
            <a:pathLst>
              <a:path w="753" h="1872">
                <a:moveTo>
                  <a:pt x="88" y="18"/>
                </a:moveTo>
                <a:lnTo>
                  <a:pt x="72" y="19"/>
                </a:lnTo>
                <a:lnTo>
                  <a:pt x="57" y="25"/>
                </a:lnTo>
                <a:lnTo>
                  <a:pt x="44" y="33"/>
                </a:lnTo>
                <a:lnTo>
                  <a:pt x="33" y="44"/>
                </a:lnTo>
                <a:lnTo>
                  <a:pt x="25" y="56"/>
                </a:lnTo>
                <a:lnTo>
                  <a:pt x="20" y="72"/>
                </a:lnTo>
                <a:lnTo>
                  <a:pt x="18" y="88"/>
                </a:lnTo>
                <a:lnTo>
                  <a:pt x="18" y="1785"/>
                </a:lnTo>
                <a:lnTo>
                  <a:pt x="20" y="1801"/>
                </a:lnTo>
                <a:lnTo>
                  <a:pt x="25" y="1816"/>
                </a:lnTo>
                <a:lnTo>
                  <a:pt x="33" y="1829"/>
                </a:lnTo>
                <a:lnTo>
                  <a:pt x="44" y="1840"/>
                </a:lnTo>
                <a:lnTo>
                  <a:pt x="57" y="1848"/>
                </a:lnTo>
                <a:lnTo>
                  <a:pt x="72" y="1853"/>
                </a:lnTo>
                <a:lnTo>
                  <a:pt x="88" y="1855"/>
                </a:lnTo>
                <a:lnTo>
                  <a:pt x="666" y="1855"/>
                </a:lnTo>
                <a:lnTo>
                  <a:pt x="682" y="1853"/>
                </a:lnTo>
                <a:lnTo>
                  <a:pt x="697" y="1848"/>
                </a:lnTo>
                <a:lnTo>
                  <a:pt x="709" y="1840"/>
                </a:lnTo>
                <a:lnTo>
                  <a:pt x="720" y="1829"/>
                </a:lnTo>
                <a:lnTo>
                  <a:pt x="729" y="1816"/>
                </a:lnTo>
                <a:lnTo>
                  <a:pt x="734" y="1801"/>
                </a:lnTo>
                <a:lnTo>
                  <a:pt x="735" y="1785"/>
                </a:lnTo>
                <a:lnTo>
                  <a:pt x="735" y="88"/>
                </a:lnTo>
                <a:lnTo>
                  <a:pt x="734" y="72"/>
                </a:lnTo>
                <a:lnTo>
                  <a:pt x="729" y="56"/>
                </a:lnTo>
                <a:lnTo>
                  <a:pt x="720" y="44"/>
                </a:lnTo>
                <a:lnTo>
                  <a:pt x="709" y="33"/>
                </a:lnTo>
                <a:lnTo>
                  <a:pt x="697" y="25"/>
                </a:lnTo>
                <a:lnTo>
                  <a:pt x="682" y="19"/>
                </a:lnTo>
                <a:lnTo>
                  <a:pt x="666" y="18"/>
                </a:lnTo>
                <a:lnTo>
                  <a:pt x="88" y="18"/>
                </a:lnTo>
                <a:close/>
                <a:moveTo>
                  <a:pt x="88" y="0"/>
                </a:moveTo>
                <a:lnTo>
                  <a:pt x="666" y="0"/>
                </a:lnTo>
                <a:lnTo>
                  <a:pt x="686" y="3"/>
                </a:lnTo>
                <a:lnTo>
                  <a:pt x="704" y="9"/>
                </a:lnTo>
                <a:lnTo>
                  <a:pt x="720" y="19"/>
                </a:lnTo>
                <a:lnTo>
                  <a:pt x="734" y="33"/>
                </a:lnTo>
                <a:lnTo>
                  <a:pt x="744" y="49"/>
                </a:lnTo>
                <a:lnTo>
                  <a:pt x="751" y="67"/>
                </a:lnTo>
                <a:lnTo>
                  <a:pt x="753" y="88"/>
                </a:lnTo>
                <a:lnTo>
                  <a:pt x="753" y="1785"/>
                </a:lnTo>
                <a:lnTo>
                  <a:pt x="751" y="1805"/>
                </a:lnTo>
                <a:lnTo>
                  <a:pt x="744" y="1824"/>
                </a:lnTo>
                <a:lnTo>
                  <a:pt x="734" y="1840"/>
                </a:lnTo>
                <a:lnTo>
                  <a:pt x="720" y="1853"/>
                </a:lnTo>
                <a:lnTo>
                  <a:pt x="704" y="1863"/>
                </a:lnTo>
                <a:lnTo>
                  <a:pt x="686" y="1870"/>
                </a:lnTo>
                <a:lnTo>
                  <a:pt x="666" y="1872"/>
                </a:lnTo>
                <a:lnTo>
                  <a:pt x="88" y="1872"/>
                </a:lnTo>
                <a:lnTo>
                  <a:pt x="68" y="1870"/>
                </a:lnTo>
                <a:lnTo>
                  <a:pt x="50" y="1863"/>
                </a:lnTo>
                <a:lnTo>
                  <a:pt x="33" y="1853"/>
                </a:lnTo>
                <a:lnTo>
                  <a:pt x="20" y="1840"/>
                </a:lnTo>
                <a:lnTo>
                  <a:pt x="10" y="1824"/>
                </a:lnTo>
                <a:lnTo>
                  <a:pt x="3" y="1805"/>
                </a:lnTo>
                <a:lnTo>
                  <a:pt x="0" y="1785"/>
                </a:lnTo>
                <a:lnTo>
                  <a:pt x="0" y="88"/>
                </a:lnTo>
                <a:lnTo>
                  <a:pt x="3" y="67"/>
                </a:lnTo>
                <a:lnTo>
                  <a:pt x="10" y="49"/>
                </a:lnTo>
                <a:lnTo>
                  <a:pt x="20" y="33"/>
                </a:lnTo>
                <a:lnTo>
                  <a:pt x="33" y="19"/>
                </a:lnTo>
                <a:lnTo>
                  <a:pt x="50" y="9"/>
                </a:lnTo>
                <a:lnTo>
                  <a:pt x="68" y="3"/>
                </a:lnTo>
                <a:lnTo>
                  <a:pt x="88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0466D716-9BB0-4530-9552-1ACC831859F4}"/>
              </a:ext>
            </a:extLst>
          </p:cNvPr>
          <p:cNvSpPr>
            <a:spLocks/>
          </p:cNvSpPr>
          <p:nvPr/>
        </p:nvSpPr>
        <p:spPr bwMode="auto">
          <a:xfrm>
            <a:off x="6420373" y="1925706"/>
            <a:ext cx="241955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1"/>
              </a:cxn>
              <a:cxn ang="0">
                <a:pos x="163" y="501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1">
                <a:moveTo>
                  <a:pt x="0" y="0"/>
                </a:moveTo>
                <a:lnTo>
                  <a:pt x="213" y="0"/>
                </a:lnTo>
                <a:lnTo>
                  <a:pt x="213" y="501"/>
                </a:lnTo>
                <a:lnTo>
                  <a:pt x="163" y="501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7B224812-FE03-4E43-B471-7CDD82697F7A}"/>
              </a:ext>
            </a:extLst>
          </p:cNvPr>
          <p:cNvSpPr>
            <a:spLocks/>
          </p:cNvSpPr>
          <p:nvPr/>
        </p:nvSpPr>
        <p:spPr bwMode="auto">
          <a:xfrm>
            <a:off x="6420373" y="2578870"/>
            <a:ext cx="241955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1"/>
              </a:cxn>
              <a:cxn ang="0">
                <a:pos x="163" y="501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1">
                <a:moveTo>
                  <a:pt x="0" y="0"/>
                </a:moveTo>
                <a:lnTo>
                  <a:pt x="213" y="0"/>
                </a:lnTo>
                <a:lnTo>
                  <a:pt x="213" y="501"/>
                </a:lnTo>
                <a:lnTo>
                  <a:pt x="163" y="501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C2241CB8-00FE-4F0E-A069-4A6A14822553}"/>
              </a:ext>
            </a:extLst>
          </p:cNvPr>
          <p:cNvSpPr>
            <a:spLocks/>
          </p:cNvSpPr>
          <p:nvPr/>
        </p:nvSpPr>
        <p:spPr bwMode="auto">
          <a:xfrm>
            <a:off x="6420373" y="3201364"/>
            <a:ext cx="241955" cy="5679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0"/>
              </a:cxn>
              <a:cxn ang="0">
                <a:pos x="213" y="500"/>
              </a:cxn>
              <a:cxn ang="0">
                <a:pos x="163" y="500"/>
              </a:cxn>
              <a:cxn ang="0">
                <a:pos x="163" y="250"/>
              </a:cxn>
              <a:cxn ang="0">
                <a:pos x="0" y="0"/>
              </a:cxn>
            </a:cxnLst>
            <a:rect l="0" t="0" r="r" b="b"/>
            <a:pathLst>
              <a:path w="213" h="500">
                <a:moveTo>
                  <a:pt x="0" y="0"/>
                </a:moveTo>
                <a:lnTo>
                  <a:pt x="213" y="0"/>
                </a:lnTo>
                <a:lnTo>
                  <a:pt x="213" y="500"/>
                </a:lnTo>
                <a:lnTo>
                  <a:pt x="163" y="500"/>
                </a:lnTo>
                <a:lnTo>
                  <a:pt x="163" y="2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3B160985-8098-4AE8-BF3A-4C5E58AD8648}"/>
              </a:ext>
            </a:extLst>
          </p:cNvPr>
          <p:cNvSpPr>
            <a:spLocks/>
          </p:cNvSpPr>
          <p:nvPr/>
        </p:nvSpPr>
        <p:spPr bwMode="auto">
          <a:xfrm>
            <a:off x="7512008" y="1925706"/>
            <a:ext cx="240819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1"/>
              </a:cxn>
              <a:cxn ang="0">
                <a:pos x="0" y="501"/>
              </a:cxn>
              <a:cxn ang="0">
                <a:pos x="0" y="0"/>
              </a:cxn>
            </a:cxnLst>
            <a:rect l="0" t="0" r="r" b="b"/>
            <a:pathLst>
              <a:path w="212" h="501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1"/>
                </a:lnTo>
                <a:lnTo>
                  <a:pt x="0" y="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BA2A5339-F19C-4A61-A168-65F00DFF169B}"/>
              </a:ext>
            </a:extLst>
          </p:cNvPr>
          <p:cNvSpPr>
            <a:spLocks/>
          </p:cNvSpPr>
          <p:nvPr/>
        </p:nvSpPr>
        <p:spPr bwMode="auto">
          <a:xfrm>
            <a:off x="7512008" y="2578870"/>
            <a:ext cx="240819" cy="5691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1"/>
              </a:cxn>
              <a:cxn ang="0">
                <a:pos x="0" y="501"/>
              </a:cxn>
              <a:cxn ang="0">
                <a:pos x="0" y="0"/>
              </a:cxn>
            </a:cxnLst>
            <a:rect l="0" t="0" r="r" b="b"/>
            <a:pathLst>
              <a:path w="212" h="501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1"/>
                </a:lnTo>
                <a:lnTo>
                  <a:pt x="0" y="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708096C7-5978-45C9-A765-AFE11D81FDF0}"/>
              </a:ext>
            </a:extLst>
          </p:cNvPr>
          <p:cNvSpPr>
            <a:spLocks/>
          </p:cNvSpPr>
          <p:nvPr/>
        </p:nvSpPr>
        <p:spPr bwMode="auto">
          <a:xfrm>
            <a:off x="7512008" y="3201364"/>
            <a:ext cx="240819" cy="5679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" y="0"/>
              </a:cxn>
              <a:cxn ang="0">
                <a:pos x="50" y="250"/>
              </a:cxn>
              <a:cxn ang="0">
                <a:pos x="50" y="500"/>
              </a:cxn>
              <a:cxn ang="0">
                <a:pos x="0" y="500"/>
              </a:cxn>
              <a:cxn ang="0">
                <a:pos x="0" y="0"/>
              </a:cxn>
            </a:cxnLst>
            <a:rect l="0" t="0" r="r" b="b"/>
            <a:pathLst>
              <a:path w="212" h="500">
                <a:moveTo>
                  <a:pt x="0" y="0"/>
                </a:moveTo>
                <a:lnTo>
                  <a:pt x="212" y="0"/>
                </a:lnTo>
                <a:lnTo>
                  <a:pt x="50" y="250"/>
                </a:lnTo>
                <a:lnTo>
                  <a:pt x="50" y="500"/>
                </a:lnTo>
                <a:lnTo>
                  <a:pt x="0" y="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D7A895B-462B-4213-A121-861B076A33C8}"/>
              </a:ext>
            </a:extLst>
          </p:cNvPr>
          <p:cNvGrpSpPr/>
          <p:nvPr/>
        </p:nvGrpSpPr>
        <p:grpSpPr>
          <a:xfrm>
            <a:off x="6824767" y="1956377"/>
            <a:ext cx="531619" cy="530483"/>
            <a:chOff x="5722938" y="1676401"/>
            <a:chExt cx="742950" cy="741363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1565BF5D-4A06-486D-BCB1-58E3D942A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676401"/>
              <a:ext cx="742950" cy="741363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2"/>
                </a:cxn>
                <a:cxn ang="0">
                  <a:pos x="296" y="8"/>
                </a:cxn>
                <a:cxn ang="0">
                  <a:pos x="325" y="18"/>
                </a:cxn>
                <a:cxn ang="0">
                  <a:pos x="352" y="32"/>
                </a:cxn>
                <a:cxn ang="0">
                  <a:pos x="377" y="48"/>
                </a:cxn>
                <a:cxn ang="0">
                  <a:pos x="400" y="68"/>
                </a:cxn>
                <a:cxn ang="0">
                  <a:pos x="420" y="90"/>
                </a:cxn>
                <a:cxn ang="0">
                  <a:pos x="436" y="115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1"/>
                </a:cxn>
                <a:cxn ang="0">
                  <a:pos x="468" y="233"/>
                </a:cxn>
                <a:cxn ang="0">
                  <a:pos x="466" y="265"/>
                </a:cxn>
                <a:cxn ang="0">
                  <a:pos x="460" y="295"/>
                </a:cxn>
                <a:cxn ang="0">
                  <a:pos x="450" y="324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9"/>
                </a:cxn>
                <a:cxn ang="0">
                  <a:pos x="377" y="418"/>
                </a:cxn>
                <a:cxn ang="0">
                  <a:pos x="352" y="435"/>
                </a:cxn>
                <a:cxn ang="0">
                  <a:pos x="325" y="449"/>
                </a:cxn>
                <a:cxn ang="0">
                  <a:pos x="296" y="459"/>
                </a:cxn>
                <a:cxn ang="0">
                  <a:pos x="266" y="465"/>
                </a:cxn>
                <a:cxn ang="0">
                  <a:pos x="234" y="467"/>
                </a:cxn>
                <a:cxn ang="0">
                  <a:pos x="202" y="465"/>
                </a:cxn>
                <a:cxn ang="0">
                  <a:pos x="171" y="459"/>
                </a:cxn>
                <a:cxn ang="0">
                  <a:pos x="142" y="449"/>
                </a:cxn>
                <a:cxn ang="0">
                  <a:pos x="116" y="435"/>
                </a:cxn>
                <a:cxn ang="0">
                  <a:pos x="91" y="418"/>
                </a:cxn>
                <a:cxn ang="0">
                  <a:pos x="68" y="399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4"/>
                </a:cxn>
                <a:cxn ang="0">
                  <a:pos x="8" y="295"/>
                </a:cxn>
                <a:cxn ang="0">
                  <a:pos x="2" y="265"/>
                </a:cxn>
                <a:cxn ang="0">
                  <a:pos x="0" y="233"/>
                </a:cxn>
                <a:cxn ang="0">
                  <a:pos x="2" y="201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5"/>
                </a:cxn>
                <a:cxn ang="0">
                  <a:pos x="49" y="90"/>
                </a:cxn>
                <a:cxn ang="0">
                  <a:pos x="68" y="68"/>
                </a:cxn>
                <a:cxn ang="0">
                  <a:pos x="91" y="48"/>
                </a:cxn>
                <a:cxn ang="0">
                  <a:pos x="116" y="32"/>
                </a:cxn>
                <a:cxn ang="0">
                  <a:pos x="142" y="18"/>
                </a:cxn>
                <a:cxn ang="0">
                  <a:pos x="171" y="8"/>
                </a:cxn>
                <a:cxn ang="0">
                  <a:pos x="202" y="2"/>
                </a:cxn>
                <a:cxn ang="0">
                  <a:pos x="234" y="0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66" y="2"/>
                  </a:lnTo>
                  <a:lnTo>
                    <a:pt x="296" y="8"/>
                  </a:lnTo>
                  <a:lnTo>
                    <a:pt x="325" y="18"/>
                  </a:lnTo>
                  <a:lnTo>
                    <a:pt x="352" y="32"/>
                  </a:lnTo>
                  <a:lnTo>
                    <a:pt x="377" y="48"/>
                  </a:lnTo>
                  <a:lnTo>
                    <a:pt x="400" y="68"/>
                  </a:lnTo>
                  <a:lnTo>
                    <a:pt x="420" y="90"/>
                  </a:lnTo>
                  <a:lnTo>
                    <a:pt x="436" y="115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1"/>
                  </a:lnTo>
                  <a:lnTo>
                    <a:pt x="468" y="233"/>
                  </a:lnTo>
                  <a:lnTo>
                    <a:pt x="466" y="265"/>
                  </a:lnTo>
                  <a:lnTo>
                    <a:pt x="460" y="295"/>
                  </a:lnTo>
                  <a:lnTo>
                    <a:pt x="450" y="324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9"/>
                  </a:lnTo>
                  <a:lnTo>
                    <a:pt x="377" y="418"/>
                  </a:lnTo>
                  <a:lnTo>
                    <a:pt x="352" y="435"/>
                  </a:lnTo>
                  <a:lnTo>
                    <a:pt x="325" y="449"/>
                  </a:lnTo>
                  <a:lnTo>
                    <a:pt x="296" y="459"/>
                  </a:lnTo>
                  <a:lnTo>
                    <a:pt x="266" y="465"/>
                  </a:lnTo>
                  <a:lnTo>
                    <a:pt x="234" y="467"/>
                  </a:lnTo>
                  <a:lnTo>
                    <a:pt x="202" y="465"/>
                  </a:lnTo>
                  <a:lnTo>
                    <a:pt x="171" y="459"/>
                  </a:lnTo>
                  <a:lnTo>
                    <a:pt x="142" y="449"/>
                  </a:lnTo>
                  <a:lnTo>
                    <a:pt x="116" y="435"/>
                  </a:lnTo>
                  <a:lnTo>
                    <a:pt x="91" y="418"/>
                  </a:lnTo>
                  <a:lnTo>
                    <a:pt x="68" y="399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4"/>
                  </a:lnTo>
                  <a:lnTo>
                    <a:pt x="8" y="295"/>
                  </a:lnTo>
                  <a:lnTo>
                    <a:pt x="2" y="265"/>
                  </a:lnTo>
                  <a:lnTo>
                    <a:pt x="0" y="233"/>
                  </a:lnTo>
                  <a:lnTo>
                    <a:pt x="2" y="201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5"/>
                  </a:lnTo>
                  <a:lnTo>
                    <a:pt x="49" y="90"/>
                  </a:lnTo>
                  <a:lnTo>
                    <a:pt x="68" y="68"/>
                  </a:lnTo>
                  <a:lnTo>
                    <a:pt x="91" y="48"/>
                  </a:lnTo>
                  <a:lnTo>
                    <a:pt x="116" y="32"/>
                  </a:lnTo>
                  <a:lnTo>
                    <a:pt x="142" y="18"/>
                  </a:lnTo>
                  <a:lnTo>
                    <a:pt x="171" y="8"/>
                  </a:lnTo>
                  <a:lnTo>
                    <a:pt x="202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0105A4CC-AF17-4033-948E-5B10FF6E0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2032001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1"/>
                </a:cxn>
                <a:cxn ang="0">
                  <a:pos x="23" y="89"/>
                </a:cxn>
                <a:cxn ang="0">
                  <a:pos x="38" y="115"/>
                </a:cxn>
                <a:cxn ang="0">
                  <a:pos x="56" y="138"/>
                </a:cxn>
                <a:cxn ang="0">
                  <a:pos x="78" y="159"/>
                </a:cxn>
                <a:cxn ang="0">
                  <a:pos x="102" y="176"/>
                </a:cxn>
                <a:cxn ang="0">
                  <a:pos x="128" y="190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90"/>
                </a:cxn>
                <a:cxn ang="0">
                  <a:pos x="335" y="176"/>
                </a:cxn>
                <a:cxn ang="0">
                  <a:pos x="360" y="159"/>
                </a:cxn>
                <a:cxn ang="0">
                  <a:pos x="381" y="138"/>
                </a:cxn>
                <a:cxn ang="0">
                  <a:pos x="399" y="115"/>
                </a:cxn>
                <a:cxn ang="0">
                  <a:pos x="414" y="89"/>
                </a:cxn>
                <a:cxn ang="0">
                  <a:pos x="426" y="61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6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2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8"/>
                </a:cxn>
                <a:cxn ang="0">
                  <a:pos x="251" y="225"/>
                </a:cxn>
                <a:cxn ang="0">
                  <a:pos x="219" y="227"/>
                </a:cxn>
                <a:cxn ang="0">
                  <a:pos x="186" y="225"/>
                </a:cxn>
                <a:cxn ang="0">
                  <a:pos x="155" y="218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2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1"/>
                  </a:lnTo>
                  <a:lnTo>
                    <a:pt x="23" y="89"/>
                  </a:lnTo>
                  <a:lnTo>
                    <a:pt x="38" y="115"/>
                  </a:lnTo>
                  <a:lnTo>
                    <a:pt x="56" y="138"/>
                  </a:lnTo>
                  <a:lnTo>
                    <a:pt x="78" y="159"/>
                  </a:lnTo>
                  <a:lnTo>
                    <a:pt x="102" y="176"/>
                  </a:lnTo>
                  <a:lnTo>
                    <a:pt x="128" y="190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90"/>
                  </a:lnTo>
                  <a:lnTo>
                    <a:pt x="335" y="176"/>
                  </a:lnTo>
                  <a:lnTo>
                    <a:pt x="360" y="159"/>
                  </a:lnTo>
                  <a:lnTo>
                    <a:pt x="381" y="138"/>
                  </a:lnTo>
                  <a:lnTo>
                    <a:pt x="399" y="115"/>
                  </a:lnTo>
                  <a:lnTo>
                    <a:pt x="414" y="89"/>
                  </a:lnTo>
                  <a:lnTo>
                    <a:pt x="426" y="61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6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2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8"/>
                  </a:lnTo>
                  <a:lnTo>
                    <a:pt x="251" y="225"/>
                  </a:lnTo>
                  <a:lnTo>
                    <a:pt x="219" y="227"/>
                  </a:lnTo>
                  <a:lnTo>
                    <a:pt x="186" y="225"/>
                  </a:lnTo>
                  <a:lnTo>
                    <a:pt x="155" y="218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2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A1DB9E-8CD5-4560-BE71-054821947498}"/>
                </a:ext>
              </a:extLst>
            </p:cNvPr>
            <p:cNvSpPr/>
            <p:nvPr/>
          </p:nvSpPr>
          <p:spPr>
            <a:xfrm>
              <a:off x="5773858" y="1719807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372E89-318E-4FDE-AB5A-E78A6D83BE3D}"/>
              </a:ext>
            </a:extLst>
          </p:cNvPr>
          <p:cNvGrpSpPr/>
          <p:nvPr/>
        </p:nvGrpSpPr>
        <p:grpSpPr>
          <a:xfrm>
            <a:off x="6824767" y="2602725"/>
            <a:ext cx="531619" cy="530483"/>
            <a:chOff x="5722938" y="2579688"/>
            <a:chExt cx="742950" cy="741363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5A127B2B-A29C-4FCB-A4A6-FAAAB7D8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2579688"/>
              <a:ext cx="742950" cy="741363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2"/>
                </a:cxn>
                <a:cxn ang="0">
                  <a:pos x="296" y="8"/>
                </a:cxn>
                <a:cxn ang="0">
                  <a:pos x="325" y="18"/>
                </a:cxn>
                <a:cxn ang="0">
                  <a:pos x="352" y="32"/>
                </a:cxn>
                <a:cxn ang="0">
                  <a:pos x="377" y="48"/>
                </a:cxn>
                <a:cxn ang="0">
                  <a:pos x="400" y="68"/>
                </a:cxn>
                <a:cxn ang="0">
                  <a:pos x="420" y="90"/>
                </a:cxn>
                <a:cxn ang="0">
                  <a:pos x="436" y="115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1"/>
                </a:cxn>
                <a:cxn ang="0">
                  <a:pos x="468" y="233"/>
                </a:cxn>
                <a:cxn ang="0">
                  <a:pos x="466" y="265"/>
                </a:cxn>
                <a:cxn ang="0">
                  <a:pos x="460" y="295"/>
                </a:cxn>
                <a:cxn ang="0">
                  <a:pos x="450" y="324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8"/>
                </a:cxn>
                <a:cxn ang="0">
                  <a:pos x="377" y="418"/>
                </a:cxn>
                <a:cxn ang="0">
                  <a:pos x="352" y="435"/>
                </a:cxn>
                <a:cxn ang="0">
                  <a:pos x="325" y="448"/>
                </a:cxn>
                <a:cxn ang="0">
                  <a:pos x="296" y="458"/>
                </a:cxn>
                <a:cxn ang="0">
                  <a:pos x="266" y="464"/>
                </a:cxn>
                <a:cxn ang="0">
                  <a:pos x="234" y="467"/>
                </a:cxn>
                <a:cxn ang="0">
                  <a:pos x="202" y="464"/>
                </a:cxn>
                <a:cxn ang="0">
                  <a:pos x="171" y="458"/>
                </a:cxn>
                <a:cxn ang="0">
                  <a:pos x="142" y="448"/>
                </a:cxn>
                <a:cxn ang="0">
                  <a:pos x="116" y="435"/>
                </a:cxn>
                <a:cxn ang="0">
                  <a:pos x="91" y="418"/>
                </a:cxn>
                <a:cxn ang="0">
                  <a:pos x="68" y="398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4"/>
                </a:cxn>
                <a:cxn ang="0">
                  <a:pos x="8" y="295"/>
                </a:cxn>
                <a:cxn ang="0">
                  <a:pos x="2" y="265"/>
                </a:cxn>
                <a:cxn ang="0">
                  <a:pos x="0" y="233"/>
                </a:cxn>
                <a:cxn ang="0">
                  <a:pos x="2" y="201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5"/>
                </a:cxn>
                <a:cxn ang="0">
                  <a:pos x="49" y="90"/>
                </a:cxn>
                <a:cxn ang="0">
                  <a:pos x="68" y="68"/>
                </a:cxn>
                <a:cxn ang="0">
                  <a:pos x="91" y="48"/>
                </a:cxn>
                <a:cxn ang="0">
                  <a:pos x="116" y="32"/>
                </a:cxn>
                <a:cxn ang="0">
                  <a:pos x="142" y="18"/>
                </a:cxn>
                <a:cxn ang="0">
                  <a:pos x="171" y="8"/>
                </a:cxn>
                <a:cxn ang="0">
                  <a:pos x="202" y="2"/>
                </a:cxn>
                <a:cxn ang="0">
                  <a:pos x="234" y="0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66" y="2"/>
                  </a:lnTo>
                  <a:lnTo>
                    <a:pt x="296" y="8"/>
                  </a:lnTo>
                  <a:lnTo>
                    <a:pt x="325" y="18"/>
                  </a:lnTo>
                  <a:lnTo>
                    <a:pt x="352" y="32"/>
                  </a:lnTo>
                  <a:lnTo>
                    <a:pt x="377" y="48"/>
                  </a:lnTo>
                  <a:lnTo>
                    <a:pt x="400" y="68"/>
                  </a:lnTo>
                  <a:lnTo>
                    <a:pt x="420" y="90"/>
                  </a:lnTo>
                  <a:lnTo>
                    <a:pt x="436" y="115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1"/>
                  </a:lnTo>
                  <a:lnTo>
                    <a:pt x="468" y="233"/>
                  </a:lnTo>
                  <a:lnTo>
                    <a:pt x="466" y="265"/>
                  </a:lnTo>
                  <a:lnTo>
                    <a:pt x="460" y="295"/>
                  </a:lnTo>
                  <a:lnTo>
                    <a:pt x="450" y="324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8"/>
                  </a:lnTo>
                  <a:lnTo>
                    <a:pt x="377" y="418"/>
                  </a:lnTo>
                  <a:lnTo>
                    <a:pt x="352" y="435"/>
                  </a:lnTo>
                  <a:lnTo>
                    <a:pt x="325" y="448"/>
                  </a:lnTo>
                  <a:lnTo>
                    <a:pt x="296" y="458"/>
                  </a:lnTo>
                  <a:lnTo>
                    <a:pt x="266" y="464"/>
                  </a:lnTo>
                  <a:lnTo>
                    <a:pt x="234" y="467"/>
                  </a:lnTo>
                  <a:lnTo>
                    <a:pt x="202" y="464"/>
                  </a:lnTo>
                  <a:lnTo>
                    <a:pt x="171" y="458"/>
                  </a:lnTo>
                  <a:lnTo>
                    <a:pt x="142" y="448"/>
                  </a:lnTo>
                  <a:lnTo>
                    <a:pt x="116" y="435"/>
                  </a:lnTo>
                  <a:lnTo>
                    <a:pt x="91" y="418"/>
                  </a:lnTo>
                  <a:lnTo>
                    <a:pt x="68" y="398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4"/>
                  </a:lnTo>
                  <a:lnTo>
                    <a:pt x="8" y="295"/>
                  </a:lnTo>
                  <a:lnTo>
                    <a:pt x="2" y="265"/>
                  </a:lnTo>
                  <a:lnTo>
                    <a:pt x="0" y="233"/>
                  </a:lnTo>
                  <a:lnTo>
                    <a:pt x="2" y="201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5"/>
                  </a:lnTo>
                  <a:lnTo>
                    <a:pt x="49" y="90"/>
                  </a:lnTo>
                  <a:lnTo>
                    <a:pt x="68" y="68"/>
                  </a:lnTo>
                  <a:lnTo>
                    <a:pt x="91" y="48"/>
                  </a:lnTo>
                  <a:lnTo>
                    <a:pt x="116" y="32"/>
                  </a:lnTo>
                  <a:lnTo>
                    <a:pt x="142" y="18"/>
                  </a:lnTo>
                  <a:lnTo>
                    <a:pt x="171" y="8"/>
                  </a:lnTo>
                  <a:lnTo>
                    <a:pt x="202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B2B82385-D6DC-4001-83CA-66E392359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2935288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0"/>
                </a:cxn>
                <a:cxn ang="0">
                  <a:pos x="23" y="89"/>
                </a:cxn>
                <a:cxn ang="0">
                  <a:pos x="38" y="114"/>
                </a:cxn>
                <a:cxn ang="0">
                  <a:pos x="56" y="137"/>
                </a:cxn>
                <a:cxn ang="0">
                  <a:pos x="78" y="158"/>
                </a:cxn>
                <a:cxn ang="0">
                  <a:pos x="102" y="176"/>
                </a:cxn>
                <a:cxn ang="0">
                  <a:pos x="128" y="190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90"/>
                </a:cxn>
                <a:cxn ang="0">
                  <a:pos x="335" y="176"/>
                </a:cxn>
                <a:cxn ang="0">
                  <a:pos x="360" y="158"/>
                </a:cxn>
                <a:cxn ang="0">
                  <a:pos x="381" y="137"/>
                </a:cxn>
                <a:cxn ang="0">
                  <a:pos x="399" y="114"/>
                </a:cxn>
                <a:cxn ang="0">
                  <a:pos x="414" y="89"/>
                </a:cxn>
                <a:cxn ang="0">
                  <a:pos x="426" y="60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5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2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8"/>
                </a:cxn>
                <a:cxn ang="0">
                  <a:pos x="251" y="224"/>
                </a:cxn>
                <a:cxn ang="0">
                  <a:pos x="219" y="227"/>
                </a:cxn>
                <a:cxn ang="0">
                  <a:pos x="186" y="224"/>
                </a:cxn>
                <a:cxn ang="0">
                  <a:pos x="155" y="218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2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0"/>
                  </a:lnTo>
                  <a:lnTo>
                    <a:pt x="23" y="89"/>
                  </a:lnTo>
                  <a:lnTo>
                    <a:pt x="38" y="114"/>
                  </a:lnTo>
                  <a:lnTo>
                    <a:pt x="56" y="137"/>
                  </a:lnTo>
                  <a:lnTo>
                    <a:pt x="78" y="158"/>
                  </a:lnTo>
                  <a:lnTo>
                    <a:pt x="102" y="176"/>
                  </a:lnTo>
                  <a:lnTo>
                    <a:pt x="128" y="190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90"/>
                  </a:lnTo>
                  <a:lnTo>
                    <a:pt x="335" y="176"/>
                  </a:lnTo>
                  <a:lnTo>
                    <a:pt x="360" y="158"/>
                  </a:lnTo>
                  <a:lnTo>
                    <a:pt x="381" y="137"/>
                  </a:lnTo>
                  <a:lnTo>
                    <a:pt x="399" y="114"/>
                  </a:lnTo>
                  <a:lnTo>
                    <a:pt x="414" y="89"/>
                  </a:lnTo>
                  <a:lnTo>
                    <a:pt x="426" y="60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5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2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8"/>
                  </a:lnTo>
                  <a:lnTo>
                    <a:pt x="251" y="224"/>
                  </a:lnTo>
                  <a:lnTo>
                    <a:pt x="219" y="227"/>
                  </a:lnTo>
                  <a:lnTo>
                    <a:pt x="186" y="224"/>
                  </a:lnTo>
                  <a:lnTo>
                    <a:pt x="155" y="218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2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D4970F9-7665-40E2-8294-59114E2E880E}"/>
                </a:ext>
              </a:extLst>
            </p:cNvPr>
            <p:cNvSpPr/>
            <p:nvPr/>
          </p:nvSpPr>
          <p:spPr>
            <a:xfrm>
              <a:off x="5773858" y="2623190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235101-F86A-47EC-B287-72E3EAA33492}"/>
              </a:ext>
            </a:extLst>
          </p:cNvPr>
          <p:cNvGrpSpPr/>
          <p:nvPr/>
        </p:nvGrpSpPr>
        <p:grpSpPr>
          <a:xfrm>
            <a:off x="6824767" y="3247937"/>
            <a:ext cx="531619" cy="531619"/>
            <a:chOff x="5722938" y="3481388"/>
            <a:chExt cx="742950" cy="742950"/>
          </a:xfrm>
          <a:effectLst>
            <a:outerShdw blurRad="38100" dist="63500" dir="2700000" algn="tl" rotWithShape="0">
              <a:prstClr val="black">
                <a:alpha val="99000"/>
              </a:prstClr>
            </a:outerShdw>
          </a:effectLst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6D9EB919-EA72-4E66-A18D-35F87076A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481388"/>
              <a:ext cx="742950" cy="74295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66" y="3"/>
                </a:cxn>
                <a:cxn ang="0">
                  <a:pos x="296" y="9"/>
                </a:cxn>
                <a:cxn ang="0">
                  <a:pos x="325" y="19"/>
                </a:cxn>
                <a:cxn ang="0">
                  <a:pos x="352" y="32"/>
                </a:cxn>
                <a:cxn ang="0">
                  <a:pos x="377" y="49"/>
                </a:cxn>
                <a:cxn ang="0">
                  <a:pos x="400" y="69"/>
                </a:cxn>
                <a:cxn ang="0">
                  <a:pos x="420" y="91"/>
                </a:cxn>
                <a:cxn ang="0">
                  <a:pos x="436" y="116"/>
                </a:cxn>
                <a:cxn ang="0">
                  <a:pos x="450" y="142"/>
                </a:cxn>
                <a:cxn ang="0">
                  <a:pos x="460" y="171"/>
                </a:cxn>
                <a:cxn ang="0">
                  <a:pos x="466" y="202"/>
                </a:cxn>
                <a:cxn ang="0">
                  <a:pos x="468" y="234"/>
                </a:cxn>
                <a:cxn ang="0">
                  <a:pos x="466" y="266"/>
                </a:cxn>
                <a:cxn ang="0">
                  <a:pos x="460" y="296"/>
                </a:cxn>
                <a:cxn ang="0">
                  <a:pos x="450" y="325"/>
                </a:cxn>
                <a:cxn ang="0">
                  <a:pos x="436" y="351"/>
                </a:cxn>
                <a:cxn ang="0">
                  <a:pos x="420" y="376"/>
                </a:cxn>
                <a:cxn ang="0">
                  <a:pos x="400" y="399"/>
                </a:cxn>
                <a:cxn ang="0">
                  <a:pos x="377" y="419"/>
                </a:cxn>
                <a:cxn ang="0">
                  <a:pos x="352" y="436"/>
                </a:cxn>
                <a:cxn ang="0">
                  <a:pos x="325" y="449"/>
                </a:cxn>
                <a:cxn ang="0">
                  <a:pos x="296" y="459"/>
                </a:cxn>
                <a:cxn ang="0">
                  <a:pos x="266" y="465"/>
                </a:cxn>
                <a:cxn ang="0">
                  <a:pos x="234" y="468"/>
                </a:cxn>
                <a:cxn ang="0">
                  <a:pos x="202" y="465"/>
                </a:cxn>
                <a:cxn ang="0">
                  <a:pos x="171" y="459"/>
                </a:cxn>
                <a:cxn ang="0">
                  <a:pos x="142" y="449"/>
                </a:cxn>
                <a:cxn ang="0">
                  <a:pos x="116" y="436"/>
                </a:cxn>
                <a:cxn ang="0">
                  <a:pos x="91" y="419"/>
                </a:cxn>
                <a:cxn ang="0">
                  <a:pos x="68" y="399"/>
                </a:cxn>
                <a:cxn ang="0">
                  <a:pos x="49" y="376"/>
                </a:cxn>
                <a:cxn ang="0">
                  <a:pos x="32" y="351"/>
                </a:cxn>
                <a:cxn ang="0">
                  <a:pos x="18" y="325"/>
                </a:cxn>
                <a:cxn ang="0">
                  <a:pos x="8" y="296"/>
                </a:cxn>
                <a:cxn ang="0">
                  <a:pos x="2" y="266"/>
                </a:cxn>
                <a:cxn ang="0">
                  <a:pos x="0" y="234"/>
                </a:cxn>
                <a:cxn ang="0">
                  <a:pos x="2" y="202"/>
                </a:cxn>
                <a:cxn ang="0">
                  <a:pos x="8" y="171"/>
                </a:cxn>
                <a:cxn ang="0">
                  <a:pos x="18" y="142"/>
                </a:cxn>
                <a:cxn ang="0">
                  <a:pos x="32" y="116"/>
                </a:cxn>
                <a:cxn ang="0">
                  <a:pos x="49" y="91"/>
                </a:cxn>
                <a:cxn ang="0">
                  <a:pos x="68" y="69"/>
                </a:cxn>
                <a:cxn ang="0">
                  <a:pos x="91" y="49"/>
                </a:cxn>
                <a:cxn ang="0">
                  <a:pos x="116" y="32"/>
                </a:cxn>
                <a:cxn ang="0">
                  <a:pos x="142" y="19"/>
                </a:cxn>
                <a:cxn ang="0">
                  <a:pos x="171" y="9"/>
                </a:cxn>
                <a:cxn ang="0">
                  <a:pos x="202" y="3"/>
                </a:cxn>
                <a:cxn ang="0">
                  <a:pos x="234" y="0"/>
                </a:cxn>
              </a:cxnLst>
              <a:rect l="0" t="0" r="r" b="b"/>
              <a:pathLst>
                <a:path w="468" h="468">
                  <a:moveTo>
                    <a:pt x="234" y="0"/>
                  </a:moveTo>
                  <a:lnTo>
                    <a:pt x="266" y="3"/>
                  </a:lnTo>
                  <a:lnTo>
                    <a:pt x="296" y="9"/>
                  </a:lnTo>
                  <a:lnTo>
                    <a:pt x="325" y="19"/>
                  </a:lnTo>
                  <a:lnTo>
                    <a:pt x="352" y="32"/>
                  </a:lnTo>
                  <a:lnTo>
                    <a:pt x="377" y="49"/>
                  </a:lnTo>
                  <a:lnTo>
                    <a:pt x="400" y="69"/>
                  </a:lnTo>
                  <a:lnTo>
                    <a:pt x="420" y="91"/>
                  </a:lnTo>
                  <a:lnTo>
                    <a:pt x="436" y="116"/>
                  </a:lnTo>
                  <a:lnTo>
                    <a:pt x="450" y="142"/>
                  </a:lnTo>
                  <a:lnTo>
                    <a:pt x="460" y="171"/>
                  </a:lnTo>
                  <a:lnTo>
                    <a:pt x="466" y="202"/>
                  </a:lnTo>
                  <a:lnTo>
                    <a:pt x="468" y="234"/>
                  </a:lnTo>
                  <a:lnTo>
                    <a:pt x="466" y="266"/>
                  </a:lnTo>
                  <a:lnTo>
                    <a:pt x="460" y="296"/>
                  </a:lnTo>
                  <a:lnTo>
                    <a:pt x="450" y="325"/>
                  </a:lnTo>
                  <a:lnTo>
                    <a:pt x="436" y="351"/>
                  </a:lnTo>
                  <a:lnTo>
                    <a:pt x="420" y="376"/>
                  </a:lnTo>
                  <a:lnTo>
                    <a:pt x="400" y="399"/>
                  </a:lnTo>
                  <a:lnTo>
                    <a:pt x="377" y="419"/>
                  </a:lnTo>
                  <a:lnTo>
                    <a:pt x="352" y="436"/>
                  </a:lnTo>
                  <a:lnTo>
                    <a:pt x="325" y="449"/>
                  </a:lnTo>
                  <a:lnTo>
                    <a:pt x="296" y="459"/>
                  </a:lnTo>
                  <a:lnTo>
                    <a:pt x="266" y="465"/>
                  </a:lnTo>
                  <a:lnTo>
                    <a:pt x="234" y="468"/>
                  </a:lnTo>
                  <a:lnTo>
                    <a:pt x="202" y="465"/>
                  </a:lnTo>
                  <a:lnTo>
                    <a:pt x="171" y="459"/>
                  </a:lnTo>
                  <a:lnTo>
                    <a:pt x="142" y="449"/>
                  </a:lnTo>
                  <a:lnTo>
                    <a:pt x="116" y="436"/>
                  </a:lnTo>
                  <a:lnTo>
                    <a:pt x="91" y="419"/>
                  </a:lnTo>
                  <a:lnTo>
                    <a:pt x="68" y="399"/>
                  </a:lnTo>
                  <a:lnTo>
                    <a:pt x="49" y="376"/>
                  </a:lnTo>
                  <a:lnTo>
                    <a:pt x="32" y="351"/>
                  </a:lnTo>
                  <a:lnTo>
                    <a:pt x="18" y="325"/>
                  </a:lnTo>
                  <a:lnTo>
                    <a:pt x="8" y="296"/>
                  </a:lnTo>
                  <a:lnTo>
                    <a:pt x="2" y="266"/>
                  </a:lnTo>
                  <a:lnTo>
                    <a:pt x="0" y="234"/>
                  </a:lnTo>
                  <a:lnTo>
                    <a:pt x="2" y="202"/>
                  </a:lnTo>
                  <a:lnTo>
                    <a:pt x="8" y="171"/>
                  </a:lnTo>
                  <a:lnTo>
                    <a:pt x="18" y="142"/>
                  </a:lnTo>
                  <a:lnTo>
                    <a:pt x="32" y="116"/>
                  </a:lnTo>
                  <a:lnTo>
                    <a:pt x="49" y="91"/>
                  </a:lnTo>
                  <a:lnTo>
                    <a:pt x="68" y="69"/>
                  </a:lnTo>
                  <a:lnTo>
                    <a:pt x="91" y="49"/>
                  </a:lnTo>
                  <a:lnTo>
                    <a:pt x="116" y="32"/>
                  </a:lnTo>
                  <a:lnTo>
                    <a:pt x="142" y="19"/>
                  </a:lnTo>
                  <a:lnTo>
                    <a:pt x="171" y="9"/>
                  </a:lnTo>
                  <a:lnTo>
                    <a:pt x="20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F25EC997-1DD3-4DF2-AB91-B61EBB4E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0" y="3838576"/>
              <a:ext cx="695325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1"/>
                </a:cxn>
                <a:cxn ang="0">
                  <a:pos x="12" y="60"/>
                </a:cxn>
                <a:cxn ang="0">
                  <a:pos x="23" y="88"/>
                </a:cxn>
                <a:cxn ang="0">
                  <a:pos x="38" y="114"/>
                </a:cxn>
                <a:cxn ang="0">
                  <a:pos x="56" y="137"/>
                </a:cxn>
                <a:cxn ang="0">
                  <a:pos x="78" y="157"/>
                </a:cxn>
                <a:cxn ang="0">
                  <a:pos x="102" y="176"/>
                </a:cxn>
                <a:cxn ang="0">
                  <a:pos x="128" y="189"/>
                </a:cxn>
                <a:cxn ang="0">
                  <a:pos x="157" y="200"/>
                </a:cxn>
                <a:cxn ang="0">
                  <a:pos x="187" y="207"/>
                </a:cxn>
                <a:cxn ang="0">
                  <a:pos x="219" y="209"/>
                </a:cxn>
                <a:cxn ang="0">
                  <a:pos x="250" y="207"/>
                </a:cxn>
                <a:cxn ang="0">
                  <a:pos x="280" y="200"/>
                </a:cxn>
                <a:cxn ang="0">
                  <a:pos x="309" y="189"/>
                </a:cxn>
                <a:cxn ang="0">
                  <a:pos x="335" y="176"/>
                </a:cxn>
                <a:cxn ang="0">
                  <a:pos x="360" y="157"/>
                </a:cxn>
                <a:cxn ang="0">
                  <a:pos x="381" y="137"/>
                </a:cxn>
                <a:cxn ang="0">
                  <a:pos x="399" y="114"/>
                </a:cxn>
                <a:cxn ang="0">
                  <a:pos x="414" y="88"/>
                </a:cxn>
                <a:cxn ang="0">
                  <a:pos x="426" y="60"/>
                </a:cxn>
                <a:cxn ang="0">
                  <a:pos x="433" y="31"/>
                </a:cxn>
                <a:cxn ang="0">
                  <a:pos x="437" y="0"/>
                </a:cxn>
                <a:cxn ang="0">
                  <a:pos x="437" y="3"/>
                </a:cxn>
                <a:cxn ang="0">
                  <a:pos x="438" y="5"/>
                </a:cxn>
                <a:cxn ang="0">
                  <a:pos x="438" y="8"/>
                </a:cxn>
                <a:cxn ang="0">
                  <a:pos x="436" y="41"/>
                </a:cxn>
                <a:cxn ang="0">
                  <a:pos x="429" y="71"/>
                </a:cxn>
                <a:cxn ang="0">
                  <a:pos x="417" y="100"/>
                </a:cxn>
                <a:cxn ang="0">
                  <a:pos x="403" y="127"/>
                </a:cxn>
                <a:cxn ang="0">
                  <a:pos x="384" y="151"/>
                </a:cxn>
                <a:cxn ang="0">
                  <a:pos x="363" y="173"/>
                </a:cxn>
                <a:cxn ang="0">
                  <a:pos x="338" y="192"/>
                </a:cxn>
                <a:cxn ang="0">
                  <a:pos x="311" y="206"/>
                </a:cxn>
                <a:cxn ang="0">
                  <a:pos x="282" y="217"/>
                </a:cxn>
                <a:cxn ang="0">
                  <a:pos x="251" y="224"/>
                </a:cxn>
                <a:cxn ang="0">
                  <a:pos x="219" y="227"/>
                </a:cxn>
                <a:cxn ang="0">
                  <a:pos x="186" y="224"/>
                </a:cxn>
                <a:cxn ang="0">
                  <a:pos x="155" y="217"/>
                </a:cxn>
                <a:cxn ang="0">
                  <a:pos x="127" y="206"/>
                </a:cxn>
                <a:cxn ang="0">
                  <a:pos x="100" y="192"/>
                </a:cxn>
                <a:cxn ang="0">
                  <a:pos x="76" y="173"/>
                </a:cxn>
                <a:cxn ang="0">
                  <a:pos x="53" y="151"/>
                </a:cxn>
                <a:cxn ang="0">
                  <a:pos x="35" y="127"/>
                </a:cxn>
                <a:cxn ang="0">
                  <a:pos x="21" y="100"/>
                </a:cxn>
                <a:cxn ang="0">
                  <a:pos x="9" y="71"/>
                </a:cxn>
                <a:cxn ang="0">
                  <a:pos x="2" y="41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8" h="227">
                  <a:moveTo>
                    <a:pt x="0" y="0"/>
                  </a:moveTo>
                  <a:lnTo>
                    <a:pt x="4" y="31"/>
                  </a:lnTo>
                  <a:lnTo>
                    <a:pt x="12" y="60"/>
                  </a:lnTo>
                  <a:lnTo>
                    <a:pt x="23" y="88"/>
                  </a:lnTo>
                  <a:lnTo>
                    <a:pt x="38" y="114"/>
                  </a:lnTo>
                  <a:lnTo>
                    <a:pt x="56" y="137"/>
                  </a:lnTo>
                  <a:lnTo>
                    <a:pt x="78" y="157"/>
                  </a:lnTo>
                  <a:lnTo>
                    <a:pt x="102" y="176"/>
                  </a:lnTo>
                  <a:lnTo>
                    <a:pt x="128" y="189"/>
                  </a:lnTo>
                  <a:lnTo>
                    <a:pt x="157" y="200"/>
                  </a:lnTo>
                  <a:lnTo>
                    <a:pt x="187" y="207"/>
                  </a:lnTo>
                  <a:lnTo>
                    <a:pt x="219" y="209"/>
                  </a:lnTo>
                  <a:lnTo>
                    <a:pt x="250" y="207"/>
                  </a:lnTo>
                  <a:lnTo>
                    <a:pt x="280" y="200"/>
                  </a:lnTo>
                  <a:lnTo>
                    <a:pt x="309" y="189"/>
                  </a:lnTo>
                  <a:lnTo>
                    <a:pt x="335" y="176"/>
                  </a:lnTo>
                  <a:lnTo>
                    <a:pt x="360" y="157"/>
                  </a:lnTo>
                  <a:lnTo>
                    <a:pt x="381" y="137"/>
                  </a:lnTo>
                  <a:lnTo>
                    <a:pt x="399" y="114"/>
                  </a:lnTo>
                  <a:lnTo>
                    <a:pt x="414" y="88"/>
                  </a:lnTo>
                  <a:lnTo>
                    <a:pt x="426" y="60"/>
                  </a:lnTo>
                  <a:lnTo>
                    <a:pt x="433" y="31"/>
                  </a:lnTo>
                  <a:lnTo>
                    <a:pt x="437" y="0"/>
                  </a:lnTo>
                  <a:lnTo>
                    <a:pt x="437" y="3"/>
                  </a:lnTo>
                  <a:lnTo>
                    <a:pt x="438" y="5"/>
                  </a:lnTo>
                  <a:lnTo>
                    <a:pt x="438" y="8"/>
                  </a:lnTo>
                  <a:lnTo>
                    <a:pt x="436" y="41"/>
                  </a:lnTo>
                  <a:lnTo>
                    <a:pt x="429" y="71"/>
                  </a:lnTo>
                  <a:lnTo>
                    <a:pt x="417" y="100"/>
                  </a:lnTo>
                  <a:lnTo>
                    <a:pt x="403" y="127"/>
                  </a:lnTo>
                  <a:lnTo>
                    <a:pt x="384" y="151"/>
                  </a:lnTo>
                  <a:lnTo>
                    <a:pt x="363" y="173"/>
                  </a:lnTo>
                  <a:lnTo>
                    <a:pt x="338" y="192"/>
                  </a:lnTo>
                  <a:lnTo>
                    <a:pt x="311" y="206"/>
                  </a:lnTo>
                  <a:lnTo>
                    <a:pt x="282" y="217"/>
                  </a:lnTo>
                  <a:lnTo>
                    <a:pt x="251" y="224"/>
                  </a:lnTo>
                  <a:lnTo>
                    <a:pt x="219" y="227"/>
                  </a:lnTo>
                  <a:lnTo>
                    <a:pt x="186" y="224"/>
                  </a:lnTo>
                  <a:lnTo>
                    <a:pt x="155" y="217"/>
                  </a:lnTo>
                  <a:lnTo>
                    <a:pt x="127" y="206"/>
                  </a:lnTo>
                  <a:lnTo>
                    <a:pt x="100" y="192"/>
                  </a:lnTo>
                  <a:lnTo>
                    <a:pt x="76" y="173"/>
                  </a:lnTo>
                  <a:lnTo>
                    <a:pt x="53" y="151"/>
                  </a:lnTo>
                  <a:lnTo>
                    <a:pt x="35" y="127"/>
                  </a:lnTo>
                  <a:lnTo>
                    <a:pt x="21" y="100"/>
                  </a:lnTo>
                  <a:lnTo>
                    <a:pt x="9" y="71"/>
                  </a:lnTo>
                  <a:lnTo>
                    <a:pt x="2" y="4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6A28DD7-D7BE-4E10-9DDD-BF1FDF9F78E4}"/>
                </a:ext>
              </a:extLst>
            </p:cNvPr>
            <p:cNvSpPr/>
            <p:nvPr/>
          </p:nvSpPr>
          <p:spPr>
            <a:xfrm>
              <a:off x="5773858" y="3537590"/>
              <a:ext cx="648976" cy="6619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34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0C81C8C-6F9A-46F5-8E2D-0CBBB1FE29E5}"/>
              </a:ext>
            </a:extLst>
          </p:cNvPr>
          <p:cNvSpPr/>
          <p:nvPr/>
        </p:nvSpPr>
        <p:spPr>
          <a:xfrm>
            <a:off x="5972175" y="4392068"/>
            <a:ext cx="2228850" cy="1143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/>
          <a:p>
            <a:pPr algn="ctr" defTabSz="685800"/>
            <a:endParaRPr lang="en-US" sz="135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36E5D0-4CCD-4CD3-9526-24D5685350C6}"/>
              </a:ext>
            </a:extLst>
          </p:cNvPr>
          <p:cNvSpPr txBox="1"/>
          <p:nvPr/>
        </p:nvSpPr>
        <p:spPr>
          <a:xfrm>
            <a:off x="942975" y="4623127"/>
            <a:ext cx="218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3200" b="1" i="1" u="sng" dirty="0">
                <a:solidFill>
                  <a:prstClr val="white"/>
                </a:solidFill>
                <a:latin typeface="Georgia Pro Light" panose="02040302050405020303" pitchFamily="18" charset="0"/>
              </a:rPr>
              <a:t>THAT’LL</a:t>
            </a:r>
            <a:endParaRPr lang="en-IN" sz="3200" b="1" i="1" u="sng" dirty="0">
              <a:solidFill>
                <a:prstClr val="white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3E98E9-1CB2-4156-A9C3-5E703DB70121}"/>
              </a:ext>
            </a:extLst>
          </p:cNvPr>
          <p:cNvSpPr txBox="1"/>
          <p:nvPr/>
        </p:nvSpPr>
        <p:spPr>
          <a:xfrm>
            <a:off x="3471155" y="4623127"/>
            <a:ext cx="218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3200" b="1" i="1" u="sng" dirty="0">
                <a:solidFill>
                  <a:prstClr val="white"/>
                </a:solidFill>
                <a:latin typeface="Georgia Pro Light" panose="02040302050405020303" pitchFamily="18" charset="0"/>
              </a:rPr>
              <a:t>BE</a:t>
            </a:r>
            <a:endParaRPr lang="en-IN" sz="3600" b="1" i="1" u="sng" dirty="0">
              <a:solidFill>
                <a:prstClr val="white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2BB306-7DBE-41CA-B1E6-A771A250D9A9}"/>
              </a:ext>
            </a:extLst>
          </p:cNvPr>
          <p:cNvSpPr txBox="1"/>
          <p:nvPr/>
        </p:nvSpPr>
        <p:spPr>
          <a:xfrm>
            <a:off x="5974406" y="4623127"/>
            <a:ext cx="218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3200" b="1" i="1" u="sng" dirty="0">
                <a:solidFill>
                  <a:prstClr val="white"/>
                </a:solidFill>
                <a:latin typeface="Georgia Pro Light" panose="02040302050405020303" pitchFamily="18" charset="0"/>
              </a:rPr>
              <a:t>ALL!</a:t>
            </a:r>
            <a:endParaRPr lang="en-IN" sz="3200" b="1" i="1" u="sng" dirty="0">
              <a:solidFill>
                <a:prstClr val="white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FA10A5-8F2F-45F7-8DCD-BD215F8DCAF3}"/>
              </a:ext>
            </a:extLst>
          </p:cNvPr>
          <p:cNvSpPr txBox="1"/>
          <p:nvPr/>
        </p:nvSpPr>
        <p:spPr>
          <a:xfrm>
            <a:off x="100507" y="606834"/>
            <a:ext cx="9144000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4400" b="1" dirty="0">
                <a:latin typeface="Georgia Pro Cond Semibold" panose="02040706050405020303" pitchFamily="18" charset="0"/>
              </a:rPr>
              <a:t>THANK YOU!</a:t>
            </a:r>
            <a:endParaRPr lang="en-IN" sz="4400" b="1" dirty="0">
              <a:latin typeface="Georgia Pro Cond Semibold" panose="02040706050405020303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B0E03F-F70D-4AB1-86FA-4ED93953CE2D}"/>
              </a:ext>
            </a:extLst>
          </p:cNvPr>
          <p:cNvCxnSpPr/>
          <p:nvPr/>
        </p:nvCxnSpPr>
        <p:spPr>
          <a:xfrm>
            <a:off x="0" y="129583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DB7630-D658-4630-948E-7E038992C805}"/>
              </a:ext>
            </a:extLst>
          </p:cNvPr>
          <p:cNvCxnSpPr/>
          <p:nvPr/>
        </p:nvCxnSpPr>
        <p:spPr>
          <a:xfrm>
            <a:off x="0" y="132293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58552" y="609600"/>
            <a:ext cx="4775447" cy="6096001"/>
            <a:chOff x="54590" y="1410352"/>
            <a:chExt cx="7153836" cy="2876676"/>
          </a:xfrm>
        </p:grpSpPr>
        <p:sp>
          <p:nvSpPr>
            <p:cNvPr id="84" name="Rectangle 83"/>
            <p:cNvSpPr/>
            <p:nvPr/>
          </p:nvSpPr>
          <p:spPr>
            <a:xfrm>
              <a:off x="54590" y="1410352"/>
              <a:ext cx="6050006" cy="3048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Georgia Pro Cond Semibold" panose="02040706050405020303" pitchFamily="18" charset="0"/>
                  <a:cs typeface="Arial" pitchFamily="34" charset="0"/>
                </a:rPr>
                <a:t>Project Brief: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590" y="1742962"/>
              <a:ext cx="7153836" cy="254406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SG" sz="18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In this project, modelling of smart traffic system of four-way four-lane road along with pedestrian crossing has been implemented using PWM generator, ring counters, and logic gates. 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SG" sz="18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The layout of the road has a symmetrical top view with a roundabout at the junction of the four roads. All roads are divided by road-divider Islands and each side of the roads has dual lanes.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SG" sz="18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In this scheme, </a:t>
              </a:r>
              <a:r>
                <a:rPr lang="en-SG" sz="1800" b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transport passing and pedestrian crossing</a:t>
              </a:r>
              <a:r>
                <a:rPr lang="en-SG" sz="18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, both have been implemented </a:t>
              </a:r>
              <a:r>
                <a:rPr lang="en-SG" sz="1800" b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without completely stopping all the roads</a:t>
              </a:r>
              <a:r>
                <a:rPr lang="en-SG" sz="18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for a single second and it was ensured that the rush of the passing transports or cars can be minimized efficiently.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BBF5CEA-6A9E-4458-9A09-9E0DC848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5179" y="1921085"/>
            <a:ext cx="5376091" cy="30240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065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 Cond Semibold" panose="02040706050405020303" pitchFamily="18" charset="0"/>
              </a:rPr>
              <a:t>System Notations: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5800" y="838200"/>
            <a:ext cx="2438400" cy="5867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Roads: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Four Roads have been marked as 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A, B, C, D.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4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Pedestrian Paths:</a:t>
            </a: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If anyone stands on Road A Island facing towards the roundabout, then the path 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from his standing island to his right-hand side footpath of Road A</a:t>
            </a: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is marked as Pedestrian path 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IA</a:t>
            </a: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The path 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from his standing island to his left-hand side footpath of Road A</a:t>
            </a: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is marked as Pedestrian path 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IA</a:t>
            </a:r>
            <a:r>
              <a:rPr lang="en-SG" sz="1400" b="1" baseline="30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/</a:t>
            </a: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SG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Similar definition is taken for pedestrian paths 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IB, IB</a:t>
            </a:r>
            <a:r>
              <a:rPr lang="en-SG" sz="1400" b="1" baseline="30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/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, IC, IC</a:t>
            </a:r>
            <a:r>
              <a:rPr lang="en-SG" sz="1400" b="1" baseline="30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/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, ID, ID</a:t>
            </a:r>
            <a:r>
              <a:rPr lang="en-SG" sz="1400" b="1" baseline="30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/</a:t>
            </a:r>
            <a:r>
              <a:rPr lang="en-SG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E91B1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E86F6A-B8C8-4836-BD11-FC74F9A1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5703252" cy="4370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6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 Cond Semibold" panose="02040706050405020303" pitchFamily="18" charset="0"/>
              </a:rPr>
              <a:t>System Functions: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25501" y="2895600"/>
            <a:ext cx="3810000" cy="13716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The first trigger is for road A. At first, Transports will come out of Road A and enter into Road </a:t>
            </a:r>
            <a:r>
              <a:rPr lang="en-SG" sz="2000" b="1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B, C, D</a:t>
            </a:r>
            <a:r>
              <a:rPr lang="en-SG" sz="2000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. At this time, outgoings from Road </a:t>
            </a:r>
            <a:r>
              <a:rPr lang="en-SG" sz="2000" b="1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B, C, D</a:t>
            </a:r>
            <a:r>
              <a:rPr lang="en-SG" sz="2000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 remain off.</a:t>
            </a:r>
            <a:endParaRPr lang="en-US" dirty="0">
              <a:solidFill>
                <a:srgbClr val="008A17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Vrinda" panose="020B0502040204020203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At this time-the pedestrian path, </a:t>
            </a:r>
            <a:r>
              <a:rPr lang="en-SG" sz="2000" b="1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IA</a:t>
            </a:r>
            <a:r>
              <a:rPr lang="en-SG" sz="2000" dirty="0">
                <a:solidFill>
                  <a:srgbClr val="008A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rinda" panose="020B0502040204020203" pitchFamily="34" charset="0"/>
              </a:rPr>
              <a:t> is free for the pedestrians of this portion of the road.</a:t>
            </a:r>
            <a:endParaRPr lang="en-US" dirty="0">
              <a:solidFill>
                <a:srgbClr val="008A17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Vrinda" panose="020B0502040204020203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778D4-1C74-4477-A473-1FC75A4F6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63795"/>
            <a:ext cx="4354830" cy="3359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02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 Cond Semibold" panose="02040706050405020303" pitchFamily="18" charset="0"/>
              </a:rPr>
              <a:t>System Functions: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76800" y="2286000"/>
            <a:ext cx="3810000" cy="22098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After that, the yellow light of Road A would give a signal for the outgoing transports of road A that, now they have to stop and wait.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At the same time, the yellow light of Road B would give a signal for the outgoing transports of road B that, they would start soon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5EE7-34BA-49EC-BDFF-008E82FC6A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470059" cy="3401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1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 Cond Semibold" panose="02040706050405020303" pitchFamily="18" charset="0"/>
              </a:rPr>
              <a:t>System Functions: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2209800"/>
            <a:ext cx="3810000" cy="243839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After that, outgoing transports of road A are stored for the next three triggers of this cycle, and at the same time, Pedestrian path </a:t>
            </a:r>
            <a:r>
              <a:rPr kumimoji="0" lang="en-SG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IA</a:t>
            </a:r>
            <a:r>
              <a:rPr kumimoji="0" lang="en-SG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/ </a:t>
            </a: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is free, and the pedestrians can move from the island to </a:t>
            </a:r>
            <a:r>
              <a:rPr kumimoji="0" lang="en-SG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</a:t>
            </a:r>
            <a:r>
              <a:rPr kumimoji="0" lang="en-SG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/</a:t>
            </a: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side and vice versa.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B27C6-A237-4CE5-B5F4-63559924C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4572000" cy="3409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54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2400"/>
          </a:xfrm>
        </p:spPr>
        <p:txBody>
          <a:bodyPr>
            <a:normAutofit fontScale="90000"/>
          </a:bodyPr>
          <a:lstStyle/>
          <a:p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Semibold" panose="02040706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Logic Analysis and Circuit Synthesis:</a:t>
            </a:r>
            <a:endParaRPr lang="en-US" dirty="0">
              <a:latin typeface="Georgia Pro Cond Semibold" panose="02040706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80FDD-3804-46C5-B7AA-B2CF8D71183E}"/>
              </a:ext>
            </a:extLst>
          </p:cNvPr>
          <p:cNvPicPr/>
          <p:nvPr/>
        </p:nvPicPr>
        <p:blipFill rotWithShape="1">
          <a:blip r:embed="rId2"/>
          <a:srcRect t="4413" b="5882"/>
          <a:stretch/>
        </p:blipFill>
        <p:spPr>
          <a:xfrm>
            <a:off x="152400" y="533400"/>
            <a:ext cx="8839200" cy="2057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C1FAEE-4097-4223-A549-D85D2F4F4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48266"/>
              </p:ext>
            </p:extLst>
          </p:nvPr>
        </p:nvGraphicFramePr>
        <p:xfrm>
          <a:off x="152398" y="2667000"/>
          <a:ext cx="8839199" cy="4214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428">
                  <a:extLst>
                    <a:ext uri="{9D8B030D-6E8A-4147-A177-3AD203B41FA5}">
                      <a16:colId xmlns:a16="http://schemas.microsoft.com/office/drawing/2014/main" val="3292903994"/>
                    </a:ext>
                  </a:extLst>
                </a:gridCol>
                <a:gridCol w="2779467">
                  <a:extLst>
                    <a:ext uri="{9D8B030D-6E8A-4147-A177-3AD203B41FA5}">
                      <a16:colId xmlns:a16="http://schemas.microsoft.com/office/drawing/2014/main" val="168234734"/>
                    </a:ext>
                  </a:extLst>
                </a:gridCol>
                <a:gridCol w="2030652">
                  <a:extLst>
                    <a:ext uri="{9D8B030D-6E8A-4147-A177-3AD203B41FA5}">
                      <a16:colId xmlns:a16="http://schemas.microsoft.com/office/drawing/2014/main" val="1978324730"/>
                    </a:ext>
                  </a:extLst>
                </a:gridCol>
                <a:gridCol w="2030652">
                  <a:extLst>
                    <a:ext uri="{9D8B030D-6E8A-4147-A177-3AD203B41FA5}">
                      <a16:colId xmlns:a16="http://schemas.microsoft.com/office/drawing/2014/main" val="1538657191"/>
                    </a:ext>
                  </a:extLst>
                </a:gridCol>
              </a:tblGrid>
              <a:tr h="160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Road Branch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Red Signal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Yellow Signal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Green Signal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522516"/>
                  </a:ext>
                </a:extLst>
              </a:tr>
              <a:tr h="495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Road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PB1+PB2+PB3+ PC1+PC2+PC3+ PD1+PD2= A Road 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PD3+PA3= A Road Yellow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PA1+PA2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968877"/>
                  </a:ext>
                </a:extLst>
              </a:tr>
              <a:tr h="495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Road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PC1+PC2+PC3+ PD1+PD2+PD3+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PA1+PA2 = B Road 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PA3+PB3= B Road 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PB1+PB2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858476"/>
                  </a:ext>
                </a:extLst>
              </a:tr>
              <a:tr h="495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Road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PD1+PD2+PD3+ PA1+PA2+PA3+ PB1+PB2= C Road 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PB3+PC3= C Road 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PC1+PC2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910717"/>
                  </a:ext>
                </a:extLst>
              </a:tr>
              <a:tr h="495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Road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PA1+PA2+PA3+ PB1+PB2+PB3+ PC1+PC2= D Road 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PC3+PD3= D Road 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PD1+PD2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640887"/>
                  </a:ext>
                </a:extLst>
              </a:tr>
              <a:tr h="327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 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Road Red+ A Road 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4448584"/>
                  </a:ext>
                </a:extLst>
              </a:tr>
              <a:tr h="327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 IB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 Road Red+ B Road Yellow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PB2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PB1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274261"/>
                  </a:ext>
                </a:extLst>
              </a:tr>
              <a:tr h="327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 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 Road Red+ C Road 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084316"/>
                  </a:ext>
                </a:extLst>
              </a:tr>
              <a:tr h="327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 Road Red+ D Road 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PD2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PD1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8640773"/>
                  </a:ext>
                </a:extLst>
              </a:tr>
              <a:tr h="174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SG" sz="1200">
                          <a:effectLst/>
                        </a:rPr>
                        <a:t>IA</a:t>
                      </a:r>
                      <a:r>
                        <a:rPr lang="en-SG" sz="1200" baseline="300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PA1+PA2+PA3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PD3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 Road 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808859"/>
                  </a:ext>
                </a:extLst>
              </a:tr>
              <a:tr h="174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SG" sz="1200">
                          <a:effectLst/>
                        </a:rPr>
                        <a:t>IB</a:t>
                      </a:r>
                      <a:r>
                        <a:rPr lang="en-SG" sz="1200" baseline="300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PB1+PB2+PB3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 Road 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339931"/>
                  </a:ext>
                </a:extLst>
              </a:tr>
              <a:tr h="174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SG" sz="1200">
                          <a:effectLst/>
                        </a:rPr>
                        <a:t>IC</a:t>
                      </a:r>
                      <a:r>
                        <a:rPr lang="en-SG" sz="1200" baseline="300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PC1+PC2+PC3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 Road 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165864"/>
                  </a:ext>
                </a:extLst>
              </a:tr>
              <a:tr h="174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Pedestrian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SG" sz="1200">
                          <a:effectLst/>
                        </a:rPr>
                        <a:t>ID</a:t>
                      </a:r>
                      <a:r>
                        <a:rPr lang="en-SG" sz="1200" baseline="300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PD1+PD2+PD3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 Road 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72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4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0" y="164881"/>
            <a:ext cx="9829800" cy="6007319"/>
            <a:chOff x="-427675" y="-310250"/>
            <a:chExt cx="9017934" cy="2828102"/>
          </a:xfrm>
        </p:grpSpPr>
        <p:sp>
          <p:nvSpPr>
            <p:cNvPr id="49" name="Rectangle 48"/>
            <p:cNvSpPr/>
            <p:nvPr/>
          </p:nvSpPr>
          <p:spPr>
            <a:xfrm>
              <a:off x="-427675" y="-310250"/>
              <a:ext cx="9017934" cy="3048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3000" b="1" dirty="0">
                  <a:effectLst/>
                  <a:latin typeface="Georgia Pro Cond Semibold" panose="020407060504050203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PWM Generation by Astable Operation of 555 Timer</a:t>
              </a:r>
              <a:endParaRPr lang="en-US" sz="3000" dirty="0">
                <a:effectLst/>
                <a:latin typeface="Georgia Pro Cond Semibold" panose="02040706050405020303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91B1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-315009" y="-11327"/>
                  <a:ext cx="3242844" cy="2529179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lIns="91440" tIns="0" rIns="91440" bIns="0" rtlCol="0" anchor="t"/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800" b="1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The period is adjusted to 4.5 second.</a:t>
                  </a: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800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=1000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𝑢𝐹</m:t>
                      </m:r>
                    </m:oMath>
                  </a14:m>
                  <a:r>
                    <a:rPr lang="en-US" sz="1800" dirty="0">
                      <a:effectLst/>
                      <a:latin typeface="Cambria" panose="02040503050406030204" pitchFamily="18" charset="0"/>
                      <a:ea typeface="Times New Roman" panose="02020603050405020304" pitchFamily="18" charset="0"/>
                      <a:cs typeface="Vrinda" panose="020B0502040204020203" pitchFamily="34" charset="0"/>
                    </a:rPr>
                    <a:t> (Practically, </a:t>
                  </a:r>
                  <a14:m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800 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𝑢𝐹</m:t>
                      </m:r>
                    </m:oMath>
                  </a14:m>
                  <a:r>
                    <a:rPr lang="en-US" sz="1800" dirty="0">
                      <a:effectLst/>
                      <a:latin typeface="Cambria" panose="02040503050406030204" pitchFamily="18" charset="0"/>
                      <a:ea typeface="Times New Roman" panose="02020603050405020304" pitchFamily="18" charset="0"/>
                      <a:cs typeface="Vrinda" panose="020B0502040204020203" pitchFamily="34" charset="0"/>
                    </a:rPr>
                    <a:t> value can be achieved)</a:t>
                  </a: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800" dirty="0">
                      <a:effectLst/>
                      <a:latin typeface="Cambria" panose="02040503050406030204" pitchFamily="18" charset="0"/>
                      <a:ea typeface="Times New Roman" panose="02020603050405020304" pitchFamily="18" charset="0"/>
                      <a:cs typeface="Vrinda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=2000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𝑜h𝑚</m:t>
                      </m:r>
                    </m:oMath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=3000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𝑜h𝑚</m:t>
                      </m:r>
                    </m:oMath>
                  </a14:m>
                  <a:r>
                    <a:rPr lang="en-US" sz="1800" dirty="0">
                      <a:effectLst/>
                      <a:latin typeface="Cambria" panose="02040503050406030204" pitchFamily="18" charset="0"/>
                      <a:ea typeface="Times New Roman" panose="02020603050405020304" pitchFamily="18" charset="0"/>
                      <a:cs typeface="Vrinda" panose="020B0502040204020203" pitchFamily="34" charset="0"/>
                    </a:rPr>
                    <a:t> </a:t>
                  </a: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800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Evaluating </a:t>
                  </a:r>
                  <a14:m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1.44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,</m:t>
                      </m:r>
                    </m:oMath>
                  </a14:m>
                  <a:r>
                    <a:rPr lang="en-SG" sz="1800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we get,</a:t>
                  </a: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800" b="1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Period </a:t>
                  </a:r>
                  <a:r>
                    <a:rPr lang="en-SG" sz="1800" b="1" dirty="0" err="1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T</a:t>
                  </a:r>
                  <a:r>
                    <a:rPr lang="en-SG" sz="1800" b="1" baseline="-25000" dirty="0" err="1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calculated</a:t>
                  </a:r>
                  <a:r>
                    <a:rPr lang="en-SG" sz="1800" b="1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= 4.44 sec.</a:t>
                  </a: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800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Placing an led from the output pin to the ground, and counting with stop-watch, the real value of a period is found to be,</a:t>
                  </a: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800" b="1" dirty="0" err="1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T</a:t>
                  </a:r>
                  <a:r>
                    <a:rPr lang="en-SG" sz="1800" b="1" baseline="-25000" dirty="0" err="1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practical</a:t>
                  </a:r>
                  <a:r>
                    <a:rPr lang="en-SG" sz="1800" b="1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= 4.5 sec</a:t>
                  </a:r>
                  <a:r>
                    <a:rPr lang="en-SG" sz="1800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.</a:t>
                  </a: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91B1B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5009" y="-11327"/>
                  <a:ext cx="3242844" cy="2529179"/>
                </a:xfrm>
                <a:prstGeom prst="rect">
                  <a:avLst/>
                </a:prstGeom>
                <a:blipFill>
                  <a:blip r:embed="rId2"/>
                  <a:stretch>
                    <a:fillRect l="-1379" t="-1587" r="-1897"/>
                  </a:stretch>
                </a:blipFill>
                <a:ln w="12700" cap="flat" cmpd="sng" algn="ctr">
                  <a:noFill/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763E39F-FDA3-4EC4-A37C-B39A1D84E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72247"/>
            <a:ext cx="5334000" cy="3672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43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87172" y="152397"/>
            <a:ext cx="9829800" cy="6474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3000" b="1" dirty="0">
                <a:effectLst/>
                <a:latin typeface="Georgia Pro Cond Semibold" panose="02040706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Trigger Signal Generation by Ring Counter (IC 4017)</a:t>
            </a:r>
            <a:endParaRPr lang="en-US" sz="3000" dirty="0">
              <a:effectLst/>
              <a:latin typeface="Georgia Pro Cond Semibold" panose="02040706050405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E91B1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6EE7F-6105-4385-B491-409D20831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9234" y="634865"/>
            <a:ext cx="5105400" cy="607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5E3DF-4CAA-41AA-804C-01B3844CD44E}"/>
              </a:ext>
            </a:extLst>
          </p:cNvPr>
          <p:cNvSpPr txBox="1"/>
          <p:nvPr/>
        </p:nvSpPr>
        <p:spPr>
          <a:xfrm>
            <a:off x="76200" y="545566"/>
            <a:ext cx="3581400" cy="5913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Ring counter shifts the input pulses from output Q</a:t>
            </a:r>
            <a:r>
              <a:rPr lang="en-SG" sz="1800" baseline="-25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0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to successive outputs with just a completion of a period of the PWM and resets at the pin with which the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Reset Pin 15 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is connected to. 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This is why the duty cycle is not important here.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Pin 14 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takes the 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positive edge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of the clock signal as trigger.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 the above figure, the upper ring counter 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U1 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is used for activating each roads A, B, C, D, and the lower counter 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U2 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is used for each trigger. Most importantly, after a full set of triggers, the 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trigger counter U2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resets, and at the same time, the 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activating counter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U1</a:t>
            </a:r>
            <a:r>
              <a:rPr lang="en-SG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changes its output signal.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1060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Courier New</vt:lpstr>
      <vt:lpstr>Georgia Pro Cond Semibold</vt:lpstr>
      <vt:lpstr>Georgia Pro Light</vt:lpstr>
      <vt:lpstr>Office Theme</vt:lpstr>
      <vt:lpstr>1_Office Theme</vt:lpstr>
      <vt:lpstr>EEE304 Project Presentation</vt:lpstr>
      <vt:lpstr>PowerPoint Presentation</vt:lpstr>
      <vt:lpstr>System Notations:</vt:lpstr>
      <vt:lpstr>System Functions:</vt:lpstr>
      <vt:lpstr>System Functions:</vt:lpstr>
      <vt:lpstr>System Functions:</vt:lpstr>
      <vt:lpstr>Logic Analysis and Circuit Synthesis:</vt:lpstr>
      <vt:lpstr>PowerPoint Presentation</vt:lpstr>
      <vt:lpstr>PowerPoint Presentation</vt:lpstr>
      <vt:lpstr>System Performance &amp; Limitations: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1706175 - Farhan Hamid</dc:creator>
  <cp:lastModifiedBy>1706175 - Farhan Hamid</cp:lastModifiedBy>
  <cp:revision>40</cp:revision>
  <dcterms:created xsi:type="dcterms:W3CDTF">2013-07-13T10:45:52Z</dcterms:created>
  <dcterms:modified xsi:type="dcterms:W3CDTF">2022-02-22T20:20:24Z</dcterms:modified>
</cp:coreProperties>
</file>