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04" d="100"/>
          <a:sy n="10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000" b="1" i="0" u="none" strike="noStrike" baseline="0">
                <a:solidFill>
                  <a:srgbClr val="595959"/>
                </a:solidFill>
                <a:latin typeface="Droid Sans"/>
                <a:ea typeface="Droid Sans"/>
                <a:cs typeface="Lucida Sans"/>
              </a:rPr>
              <a:t>EMPLOYEE</a:t>
            </a:r>
            <a:r>
              <a:rPr lang="zh-CN" sz="2000" b="1" i="0" u="none" strike="noStrike" baseline="0">
                <a:solidFill>
                  <a:srgbClr val="595959"/>
                </a:solidFill>
                <a:latin typeface="Droid Sans"/>
                <a:ea typeface="Droid Sans"/>
                <a:cs typeface="Lucida Sans"/>
              </a:rPr>
              <a:t> DTA ANALYSIS</a:t>
            </a:r>
          </a:p>
        </c:rich>
      </c:tx>
      <c:layout>
        <c:manualLayout>
          <c:xMode val="edge"/>
          <c:yMode val="edge"/>
          <c:x val="0.3002238"/>
          <c:y val="0.019423682"/>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MEDIAN</a:t>
            </a:r>
          </a:p>
        </c:rich>
      </c:tx>
      <c:layout>
        <c:manualLayout>
          <c:xMode val="edge"/>
          <c:yMode val="edge"/>
          <c:x val="0.3902"/>
          <c:y val="0.022040447"/>
        </c:manualLayout>
      </c:layout>
      <c:overlay val="0"/>
      <c:spPr>
        <a:noFill/>
        <a:ln>
          <a:noFill/>
        </a:ln>
      </c:spPr>
    </c:title>
    <c:autoTitleDeleted val="1"/>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254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254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254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254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254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254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254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254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254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254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254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254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254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254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254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254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254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254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254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254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254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254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254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254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254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254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254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354908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88748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38557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46985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549015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022050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14" name="对象"/>
          <p:cNvSpPr>
            <a:spLocks noGrp="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689520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21" name="对象"/>
          <p:cNvSpPr>
            <a:spLocks noGrp="1"/>
          </p:cNvSpPr>
          <p:nvPr>
            <p:ph type="sldImg"/>
          </p:nvPr>
        </p:nvSpPr>
        <p:spPr>
          <a:xfrm rot="0">
            <a:off x="4038600" y="857250"/>
            <a:ext cx="4114800" cy="2314575"/>
          </a:xfrm>
          <a:prstGeom prst="rect"/>
          <a:noFill/>
          <a:ln w="12700" cmpd="sng" cap="flat">
            <a:noFill/>
            <a:prstDash val="solid"/>
            <a:miter/>
          </a:ln>
        </p:spPr>
      </p:sp>
      <p:sp>
        <p:nvSpPr>
          <p:cNvPr id="2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217119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7" name="对象"/>
          <p:cNvSpPr>
            <a:spLocks noGrp="1"/>
          </p:cNvSpPr>
          <p:nvPr>
            <p:ph type="sldImg"/>
          </p:nvPr>
        </p:nvSpPr>
        <p:spPr>
          <a:xfrm rot="0">
            <a:off x="4038600" y="857250"/>
            <a:ext cx="4114800" cy="2314575"/>
          </a:xfrm>
          <a:prstGeom prst="rect"/>
          <a:noFill/>
          <a:ln w="12700" cmpd="sng" cap="flat">
            <a:noFill/>
            <a:prstDash val="solid"/>
            <a:miter/>
          </a:ln>
        </p:spPr>
      </p:sp>
      <p:sp>
        <p:nvSpPr>
          <p:cNvPr id="2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9851162"/>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5673243"/>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7" name="对象"/>
          <p:cNvSpPr>
            <a:spLocks noGrp="1"/>
          </p:cNvSpPr>
          <p:nvPr>
            <p:ph type="sldImg"/>
          </p:nvPr>
        </p:nvSpPr>
        <p:spPr>
          <a:xfrm rot="0">
            <a:off x="4038600" y="857250"/>
            <a:ext cx="4114800" cy="2314575"/>
          </a:xfrm>
          <a:prstGeom prst="rect"/>
          <a:noFill/>
          <a:ln w="12700" cmpd="sng" cap="flat">
            <a:noFill/>
            <a:prstDash val="solid"/>
            <a:miter/>
          </a:ln>
        </p:spPr>
      </p:sp>
      <p:sp>
        <p:nvSpPr>
          <p:cNvPr id="2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5035296"/>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46" name="对象"/>
          <p:cNvSpPr>
            <a:spLocks noGrp="1"/>
          </p:cNvSpPr>
          <p:nvPr>
            <p:ph type="sldImg"/>
          </p:nvPr>
        </p:nvSpPr>
        <p:spPr>
          <a:xfrm rot="0">
            <a:off x="4038600" y="857250"/>
            <a:ext cx="4114800" cy="2314575"/>
          </a:xfrm>
          <a:prstGeom prst="rect"/>
          <a:noFill/>
          <a:ln w="12700" cmpd="sng" cap="flat">
            <a:noFill/>
            <a:prstDash val="solid"/>
            <a:miter/>
          </a:ln>
        </p:spPr>
      </p:sp>
      <p:sp>
        <p:nvSpPr>
          <p:cNvPr id="2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32225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531690"/>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62" name="对象"/>
          <p:cNvSpPr>
            <a:spLocks noGrp="1"/>
          </p:cNvSpPr>
          <p:nvPr>
            <p:ph type="sldImg"/>
          </p:nvPr>
        </p:nvSpPr>
        <p:spPr>
          <a:xfrm rot="0">
            <a:off x="4038600" y="857250"/>
            <a:ext cx="4114800" cy="2314575"/>
          </a:xfrm>
          <a:prstGeom prst="rect"/>
          <a:noFill/>
          <a:ln w="12700" cmpd="sng" cap="flat">
            <a:noFill/>
            <a:prstDash val="solid"/>
            <a:miter/>
          </a:ln>
        </p:spPr>
      </p:sp>
      <p:sp>
        <p:nvSpPr>
          <p:cNvPr id="2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0687609"/>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6" name="对象"/>
          <p:cNvSpPr>
            <a:spLocks noGrp="1"/>
          </p:cNvSpPr>
          <p:nvPr>
            <p:ph type="sldImg"/>
          </p:nvPr>
        </p:nvSpPr>
        <p:spPr>
          <a:xfrm rot="0">
            <a:off x="4038600" y="857250"/>
            <a:ext cx="4114800" cy="2314575"/>
          </a:xfrm>
          <a:prstGeom prst="rect"/>
          <a:noFill/>
          <a:ln w="12700" cmpd="sng" cap="flat">
            <a:noFill/>
            <a:prstDash val="solid"/>
            <a:miter/>
          </a:ln>
        </p:spPr>
      </p:sp>
      <p:sp>
        <p:nvSpPr>
          <p:cNvPr id="2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96523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70143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26810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55993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549888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6925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067571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562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8560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50702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71323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381295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2201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9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07"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272545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5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5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5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88309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95138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84814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383371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52250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65384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8678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94840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91912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64839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ALFAR FARHAN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22CCA</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asunm1233122022</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67)</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789979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8"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88125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2"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46445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87974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2"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3"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686568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2"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3"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720365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17"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8"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9"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0"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839372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3"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4"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5"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6"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709751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594549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0056125"/>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45" name="图表"/>
          <p:cNvGraphicFramePr/>
          <p:nvPr/>
        </p:nvGraphicFramePr>
        <p:xfrm>
          <a:off x="1121790" y="1695450"/>
          <a:ext cx="5574285" cy="405490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859700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7979765"/>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61" name="图表"/>
          <p:cNvGraphicFramePr/>
          <p:nvPr/>
        </p:nvGraphicFramePr>
        <p:xfrm>
          <a:off x="1366887" y="1491792"/>
          <a:ext cx="5165887" cy="345728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916589280"/>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65"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69885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67571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87088" y="2525119"/>
            <a:ext cx="1828800" cy="1828800"/>
          </a:xfrm>
          <a:prstGeom prst="rect"/>
          <a:noFill/>
          <a:ln w="12700" cmpd="sng" cap="flat">
            <a:noFill/>
            <a:prstDash val="solid"/>
            <a:miter/>
          </a:ln>
        </p:spPr>
      </p:sp>
      <p:sp>
        <p:nvSpPr>
          <p:cNvPr id="119"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07558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09310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2246494" y="505777"/>
            <a:ext cx="5279115"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5971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17158306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50743" y="3254854"/>
            <a:ext cx="6101487" cy="369332"/>
          </a:xfrm>
          <a:prstGeom prst="rect"/>
          <a:noFill/>
          <a:ln w="12700" cmpd="sng" cap="flat">
            <a:noFill/>
            <a:prstDash val="solid"/>
            <a:miter/>
          </a:ln>
        </p:spPr>
      </p:sp>
      <p:sp>
        <p:nvSpPr>
          <p:cNvPr id="154"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19426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59" name="矩形"/>
          <p:cNvSpPr>
            <a:spLocks/>
          </p:cNvSpPr>
          <p:nvPr/>
        </p:nvSpPr>
        <p:spPr>
          <a:xfrm rot="0">
            <a:off x="1269121" y="3977530"/>
            <a:ext cx="8842248" cy="258775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920544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2024-09-18T02:47:48Z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