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66" r:id="rId4"/>
    <p:sldId id="270" r:id="rId5"/>
    <p:sldId id="277" r:id="rId6"/>
    <p:sldId id="278" r:id="rId7"/>
    <p:sldId id="257" r:id="rId8"/>
    <p:sldId id="276" r:id="rId9"/>
    <p:sldId id="27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134"/>
    <a:srgbClr val="282C34"/>
    <a:srgbClr val="1E1D25"/>
    <a:srgbClr val="111111"/>
    <a:srgbClr val="252331"/>
    <a:srgbClr val="1C1C1C"/>
    <a:srgbClr val="29292B"/>
    <a:srgbClr val="0D0D0D"/>
    <a:srgbClr val="101010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46933-DC47-4D98-84AB-D38DFB4AAA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EA754-13F5-45BB-BC27-6238BAB4A1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A587E-0B5E-4FE5-8D72-B6A235AF3221}" type="datetimeFigureOut">
              <a:rPr lang="en-ID" smtClean="0"/>
              <a:t>07/10/2019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4917A-CBBA-43BD-AA62-ADF84EDC4F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2F008-F692-417B-9C47-F1AD5F54BE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9937-AB8E-4BFD-8A90-7E79B739E0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8729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C31A2-B12B-4A12-97C6-E8A91C16678A}" type="datetimeFigureOut">
              <a:rPr lang="en-ID" smtClean="0"/>
              <a:t>07/10/2019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6B043-7473-46F4-8E73-2836FF519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765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043-7473-46F4-8E73-2836FF5193A4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000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043-7473-46F4-8E73-2836FF5193A4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709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043-7473-46F4-8E73-2836FF5193A4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87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043-7473-46F4-8E73-2836FF5193A4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59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4DCD-2C69-4C84-9634-0D1CE2C18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5EA01-E2CD-4D56-B1CD-498A86A7D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D5A2-AFBC-46CD-B979-A0F3BC6E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9DE8-B7E1-4D37-8419-7A8E4D50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CD2D-3DA4-4914-B673-7DF82B9A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8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872F-A2C7-4292-AA3F-E0E71655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9AED6-F3A5-4F3A-A18C-1ABB0EB3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2641-DCAC-465C-A091-2ADD25A1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F4F6-5458-4A2B-B77A-78890EC5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5AB1-7F86-4865-BDE6-3F557FC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777BE-5386-4ADD-8CC4-FDD517648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90739-A699-4D4C-8099-EB8369A7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2786-CBCB-4A4B-8E43-F7F93210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2777-D7E4-410F-A124-C473ED88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E2A4-5DF2-4DBB-BE4C-920D99AE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A94F-A7A0-462F-B721-70FF7729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337B-75C9-406E-9D55-392FB7F1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EA6A-D2D6-42DB-875D-2E2979F5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0175-4882-4250-A505-ED87EC0B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5E55-14F1-46A3-9795-C08264D0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31FF-9F2E-49BD-9426-3B11B2E1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7E803-94CA-49B1-BB83-961F8AAF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C06D-B6D7-41A2-93C5-A202381F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4BB2-1388-40B9-ACFC-1F5A8B24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1319-9514-4E35-8988-20C47F64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037F-4EC1-4ADB-B25F-085E539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9F40-8749-41B3-8FDC-7F072EF9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D38F-883D-4DB5-B123-06326FA0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C42D-15B3-4E0B-AFD3-66896741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32B84-03CC-473B-AFEA-A1A7C45C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CEB4A-215C-4DA1-AA00-6B3C1051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E821-9FB4-4598-9387-E0AFF74A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53D8B-9823-46E7-AF3B-6B18884C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64335-45AA-457F-9985-66F7D501F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0738F-DDE3-41E9-97BB-973E3510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2354D-561B-4699-9825-30EF700EC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BCA1B-AF4C-45BA-A9A4-85DB53C1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47754-2DE8-41B3-9744-26E0839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7B7FA-A9D5-41D5-B0E4-95F0C840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A4DF-BA87-49C8-AECB-77A2E4D2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8647-551B-44CA-87B7-F2DD9F70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FD923-4172-4FB6-8709-A5EB5C13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3510-EC2C-45FE-A456-E439F639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0EA03-244E-4595-A052-16063F80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11520-6A95-4E58-9F18-E2795ED3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F734A-1205-4A29-8AD6-34BDCD97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2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82FC-E769-473D-B0A1-FAD6C225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8BB-2090-4393-AFE4-D0A661F1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9D953-10B5-40D3-8369-4A8B2406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49E6-E9D0-48B0-8A0C-7314B244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D295-321B-4A6A-A142-C392E0B9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360A5-1012-40CD-B28C-B6315122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55B-9C0F-4663-A73C-76B3BEB1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48A7F-7D90-49D2-A943-3D57FAC68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28E09-C84E-428B-A465-6079C049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79CE2-3BB2-43C2-B82B-B6DB363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F230A-3E60-48C8-B076-FB9A6FE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1F67E-26F8-4965-9FCC-379B3931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47C0A-250D-4E2F-AE93-80235558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22D72-99FE-4D3E-AB40-8BE2CE46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B9C78-25CE-4B2C-BCE4-8106EA862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09EB-30F9-4CF2-BE77-F86BD2CAF1A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A8C4-124A-41BF-9C83-B32959A23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6930F-8F20-4330-93AA-29DA1DA4B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2D51-1576-40EA-B0CD-BD6CB1C1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F7AD-5E7B-4A44-8BAA-9A612101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9" y="1041399"/>
            <a:ext cx="345830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id-ID" dirty="0">
                <a:solidFill>
                  <a:schemeClr val="bg2"/>
                </a:solidFill>
                <a:latin typeface="Montserrat ExtraBold" panose="00000900000000000000" pitchFamily="50" charset="0"/>
              </a:rPr>
              <a:t>Proyek</a:t>
            </a:r>
            <a:br>
              <a:rPr lang="id-ID" dirty="0">
                <a:solidFill>
                  <a:schemeClr val="bg2"/>
                </a:solidFill>
                <a:latin typeface="Montserrat ExtraBold" panose="00000900000000000000" pitchFamily="50" charset="0"/>
              </a:rPr>
            </a:br>
            <a:r>
              <a:rPr lang="en-ID" dirty="0">
                <a:solidFill>
                  <a:schemeClr val="bg2"/>
                </a:solidFill>
                <a:latin typeface="Montserrat ExtraBold" panose="00000900000000000000" pitchFamily="50" charset="0"/>
              </a:rPr>
              <a:t>mini</a:t>
            </a:r>
            <a:r>
              <a:rPr lang="id-ID" dirty="0">
                <a:solidFill>
                  <a:schemeClr val="bg2"/>
                </a:solidFill>
                <a:latin typeface="Montserrat ExtraBold" panose="00000900000000000000" pitchFamily="50" charset="0"/>
              </a:rPr>
              <a:t> </a:t>
            </a:r>
            <a:br>
              <a:rPr lang="id-ID" dirty="0">
                <a:solidFill>
                  <a:schemeClr val="bg2"/>
                </a:solidFill>
                <a:latin typeface="Montserrat ExtraBold" panose="00000900000000000000" pitchFamily="50" charset="0"/>
              </a:rPr>
            </a:br>
            <a:r>
              <a:rPr lang="en-ID" dirty="0" err="1">
                <a:solidFill>
                  <a:schemeClr val="bg2"/>
                </a:solidFill>
                <a:latin typeface="Montserrat ExtraBold" panose="00000900000000000000" pitchFamily="50" charset="0"/>
              </a:rPr>
              <a:t>Proglan</a:t>
            </a:r>
            <a:endParaRPr lang="en-US" dirty="0">
              <a:solidFill>
                <a:schemeClr val="bg2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62CB1-ECF9-4242-B46A-40163B2F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9" y="3693319"/>
            <a:ext cx="3165231" cy="2036762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TicTacToe</a:t>
            </a:r>
            <a:endParaRPr lang="id-ID" dirty="0">
              <a:solidFill>
                <a:schemeClr val="bg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id-ID" sz="2200" dirty="0">
                <a:solidFill>
                  <a:schemeClr val="bg2"/>
                </a:solidFill>
                <a:latin typeface="+mj-lt"/>
              </a:rPr>
              <a:t>By</a:t>
            </a:r>
            <a:r>
              <a:rPr lang="en-ID" sz="22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200" dirty="0" err="1">
                <a:solidFill>
                  <a:schemeClr val="bg2"/>
                </a:solidFill>
                <a:latin typeface="+mj-lt"/>
              </a:rPr>
              <a:t>Kelompok</a:t>
            </a:r>
            <a:r>
              <a:rPr lang="en-ID" sz="2200" dirty="0">
                <a:solidFill>
                  <a:schemeClr val="bg2"/>
                </a:solidFill>
                <a:latin typeface="+mj-lt"/>
              </a:rPr>
              <a:t> 5</a:t>
            </a:r>
            <a:endParaRPr lang="id-ID" sz="2200" dirty="0">
              <a:solidFill>
                <a:schemeClr val="bg2"/>
              </a:solidFill>
              <a:latin typeface="+mj-lt"/>
            </a:endParaRPr>
          </a:p>
          <a:p>
            <a:pPr algn="l"/>
            <a:r>
              <a:rPr lang="id-ID" dirty="0">
                <a:solidFill>
                  <a:schemeClr val="bg2"/>
                </a:solidFill>
              </a:rPr>
              <a:t>Kevin Darmawan</a:t>
            </a:r>
          </a:p>
          <a:p>
            <a:pPr algn="l"/>
            <a:r>
              <a:rPr lang="id-ID" sz="1700" dirty="0">
                <a:solidFill>
                  <a:schemeClr val="bg2"/>
                </a:solidFill>
              </a:rPr>
              <a:t>(1806148744)</a:t>
            </a:r>
          </a:p>
          <a:p>
            <a:pPr algn="l"/>
            <a:r>
              <a:rPr lang="id-ID" dirty="0">
                <a:solidFill>
                  <a:schemeClr val="bg2"/>
                </a:solidFill>
              </a:rPr>
              <a:t>M. Farhan Alma</a:t>
            </a:r>
            <a:r>
              <a:rPr lang="en-ID" dirty="0">
                <a:solidFill>
                  <a:schemeClr val="bg2"/>
                </a:solidFill>
              </a:rPr>
              <a:t>s</a:t>
            </a:r>
            <a:r>
              <a:rPr lang="id-ID" dirty="0">
                <a:solidFill>
                  <a:schemeClr val="bg2"/>
                </a:solidFill>
              </a:rPr>
              <a:t>y</a:t>
            </a:r>
            <a:r>
              <a:rPr lang="en-ID" dirty="0">
                <a:solidFill>
                  <a:schemeClr val="bg2"/>
                </a:solidFill>
              </a:rPr>
              <a:t>h</a:t>
            </a:r>
            <a:r>
              <a:rPr lang="id-ID" dirty="0">
                <a:solidFill>
                  <a:schemeClr val="bg2"/>
                </a:solidFill>
              </a:rPr>
              <a:t>ur</a:t>
            </a:r>
          </a:p>
          <a:p>
            <a:pPr algn="l"/>
            <a:r>
              <a:rPr lang="id-ID" sz="1700" dirty="0">
                <a:solidFill>
                  <a:schemeClr val="bg2"/>
                </a:solidFill>
              </a:rPr>
              <a:t>(1806</a:t>
            </a:r>
            <a:r>
              <a:rPr lang="en-ID" sz="1700" dirty="0">
                <a:solidFill>
                  <a:schemeClr val="bg2"/>
                </a:solidFill>
              </a:rPr>
              <a:t>200375</a:t>
            </a:r>
            <a:r>
              <a:rPr lang="id-ID" sz="1700" dirty="0">
                <a:solidFill>
                  <a:schemeClr val="bg2"/>
                </a:solidFill>
              </a:rPr>
              <a:t>)</a:t>
            </a:r>
          </a:p>
        </p:txBody>
      </p:sp>
      <p:pic>
        <p:nvPicPr>
          <p:cNvPr id="4" name="D__data kevin_Documents_C_Proglan_Tic Tac Toe.exe 2019-10-07 10-05-04">
            <a:hlinkClick r:id="" action="ppaction://media"/>
            <a:extLst>
              <a:ext uri="{FF2B5EF4-FFF2-40B4-BE49-F238E27FC236}">
                <a16:creationId xmlns:a16="http://schemas.microsoft.com/office/drawing/2014/main" id="{088581CD-3AA5-4B95-BB13-C009D68D90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8831" y="1347133"/>
            <a:ext cx="7442426" cy="39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034-4176-4F25-B767-C0A05886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Terimakasih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40D41-A6EA-415E-9376-9A6A2B4F2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240" y="365125"/>
            <a:ext cx="1419048" cy="14190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D44E78-3E17-4631-BB29-AAAA7DD555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500"/>
          <a:stretch/>
        </p:blipFill>
        <p:spPr>
          <a:xfrm>
            <a:off x="8565712" y="330510"/>
            <a:ext cx="1419048" cy="14536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187366-96C4-4D6A-9364-BE3C0DE547F6}"/>
              </a:ext>
            </a:extLst>
          </p:cNvPr>
          <p:cNvSpPr/>
          <p:nvPr/>
        </p:nvSpPr>
        <p:spPr>
          <a:xfrm>
            <a:off x="3184262" y="5487772"/>
            <a:ext cx="7359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800" dirty="0">
                <a:solidFill>
                  <a:schemeClr val="bg2"/>
                </a:solidFill>
                <a:latin typeface="Corbel" panose="020B0503020204020204" pitchFamily="34" charset="0"/>
              </a:rPr>
              <a:t>https://github.com/kevindar/ProglanKD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BD983-D1F7-4FE7-B58E-FF116CBE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18" y="4599808"/>
            <a:ext cx="887964" cy="887964"/>
          </a:xfrm>
          <a:prstGeom prst="rect">
            <a:avLst/>
          </a:prstGeom>
        </p:spPr>
      </p:pic>
      <p:pic>
        <p:nvPicPr>
          <p:cNvPr id="6" name="D__data kevin_Documents_C_Proglan_Tic Tac Toe.exe 2019-10-07 10-06-18">
            <a:hlinkClick r:id="" action="ppaction://media"/>
            <a:extLst>
              <a:ext uri="{FF2B5EF4-FFF2-40B4-BE49-F238E27FC236}">
                <a16:creationId xmlns:a16="http://schemas.microsoft.com/office/drawing/2014/main" id="{5D420FC8-A0CF-4C04-9260-5B27F03EB4C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46160" y="1637554"/>
            <a:ext cx="5299681" cy="27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36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DAAE-CFEB-4579-8DDB-F6206EF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  <a:latin typeface="Big John" panose="02000000000000000000" pitchFamily="50" charset="0"/>
              </a:rPr>
              <a:t>Tic tac toe</a:t>
            </a:r>
            <a:endParaRPr lang="en-US" dirty="0">
              <a:solidFill>
                <a:schemeClr val="bg1"/>
              </a:solidFill>
              <a:latin typeface="Big John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37F1-F7B9-4AB3-967A-4697E102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4 header custom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yaitu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splash.h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layout.h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checkwin.h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, dan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beep.h</a:t>
            </a:r>
            <a:endParaRPr lang="en-ID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array 3x3</a:t>
            </a:r>
          </a:p>
          <a:p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file processing dan audio processing</a:t>
            </a:r>
          </a:p>
          <a:p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Input yang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pemilihan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tempat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tic tac toe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yaitu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tombol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orbel" panose="020B0503020204020204" pitchFamily="34" charset="0"/>
              </a:rPr>
              <a:t>panah</a:t>
            </a:r>
            <a:r>
              <a:rPr lang="en-ID" dirty="0">
                <a:solidFill>
                  <a:schemeClr val="bg1"/>
                </a:solidFill>
                <a:latin typeface="Corbel" panose="020B0503020204020204" pitchFamily="34" charset="0"/>
              </a:rPr>
              <a:t> pada keyboard</a:t>
            </a: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1B99594D-B93E-4113-ADCB-DA4ED6366BC8}"/>
              </a:ext>
            </a:extLst>
          </p:cNvPr>
          <p:cNvSpPr/>
          <p:nvPr/>
        </p:nvSpPr>
        <p:spPr>
          <a:xfrm>
            <a:off x="2423507" y="678178"/>
            <a:ext cx="2088859" cy="1127301"/>
          </a:xfrm>
          <a:prstGeom prst="parallelogram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print </a:t>
            </a:r>
            <a:r>
              <a:rPr lang="en-ID" sz="1600" dirty="0" err="1"/>
              <a:t>splashscreen</a:t>
            </a:r>
            <a:r>
              <a:rPr lang="en-ID" sz="1600" dirty="0"/>
              <a:t>()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B834A3-F2EB-47D5-B913-D9421CF32035}"/>
              </a:ext>
            </a:extLst>
          </p:cNvPr>
          <p:cNvSpPr/>
          <p:nvPr/>
        </p:nvSpPr>
        <p:spPr>
          <a:xfrm>
            <a:off x="160627" y="771775"/>
            <a:ext cx="1577131" cy="914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33D1C00-3DCF-470D-BBFD-FDF5C5C880EF}"/>
              </a:ext>
            </a:extLst>
          </p:cNvPr>
          <p:cNvSpPr/>
          <p:nvPr/>
        </p:nvSpPr>
        <p:spPr>
          <a:xfrm>
            <a:off x="7548900" y="678179"/>
            <a:ext cx="2088859" cy="1127301"/>
          </a:xfrm>
          <a:prstGeom prst="parallelogram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panah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4991A6-63B1-492A-85FD-B328FE44D465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737758" y="1228975"/>
            <a:ext cx="807821" cy="1285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B8CD44-010C-4CE5-BBFC-38142E0F671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71453" y="1241829"/>
            <a:ext cx="82666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253D65-9460-41E7-9EF3-2C289389920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496846" y="1241830"/>
            <a:ext cx="61902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9F2C631D-1D65-4CFC-B383-4C2B128FDFDD}"/>
              </a:ext>
            </a:extLst>
          </p:cNvPr>
          <p:cNvSpPr txBox="1">
            <a:spLocks/>
          </p:cNvSpPr>
          <p:nvPr/>
        </p:nvSpPr>
        <p:spPr>
          <a:xfrm rot="5400000">
            <a:off x="10488256" y="4393009"/>
            <a:ext cx="2403288" cy="819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Flowchart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9559A921-96CE-4EED-AAF5-435DE29C2A9A}"/>
              </a:ext>
            </a:extLst>
          </p:cNvPr>
          <p:cNvSpPr/>
          <p:nvPr/>
        </p:nvSpPr>
        <p:spPr>
          <a:xfrm>
            <a:off x="5057202" y="686414"/>
            <a:ext cx="2088859" cy="1127301"/>
          </a:xfrm>
          <a:prstGeom prst="parallelogram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 player 1&amp;2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3BCC93-9720-472D-9E4A-984C781B2D2B}"/>
              </a:ext>
            </a:extLst>
          </p:cNvPr>
          <p:cNvCxnSpPr>
            <a:stCxn id="37" idx="2"/>
            <a:endCxn id="6" idx="5"/>
          </p:cNvCxnSpPr>
          <p:nvPr/>
        </p:nvCxnSpPr>
        <p:spPr>
          <a:xfrm flipV="1">
            <a:off x="7005148" y="1241830"/>
            <a:ext cx="684665" cy="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A8A9F68-BB1E-4220-89F0-7B02AFF94A89}"/>
              </a:ext>
            </a:extLst>
          </p:cNvPr>
          <p:cNvSpPr/>
          <p:nvPr/>
        </p:nvSpPr>
        <p:spPr>
          <a:xfrm>
            <a:off x="9999744" y="678178"/>
            <a:ext cx="2088859" cy="1127301"/>
          </a:xfrm>
          <a:prstGeom prst="parallelogram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 </a:t>
            </a:r>
            <a:r>
              <a:rPr lang="en-ID" dirty="0" err="1"/>
              <a:t>tombol</a:t>
            </a:r>
            <a:r>
              <a:rPr lang="en-ID" dirty="0"/>
              <a:t> enter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tempat</a:t>
            </a:r>
            <a:endParaRPr lang="en-ID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F81CF075-D0D7-4E9D-BAAB-44BE550BF5BA}"/>
              </a:ext>
            </a:extLst>
          </p:cNvPr>
          <p:cNvSpPr/>
          <p:nvPr/>
        </p:nvSpPr>
        <p:spPr>
          <a:xfrm>
            <a:off x="9999744" y="2742532"/>
            <a:ext cx="1761688" cy="1810168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err="1"/>
              <a:t>Tempat</a:t>
            </a:r>
            <a:r>
              <a:rPr lang="en-ID" sz="1100" dirty="0"/>
              <a:t> </a:t>
            </a:r>
            <a:r>
              <a:rPr lang="en-ID" sz="1100" dirty="0" err="1"/>
              <a:t>sudah</a:t>
            </a:r>
            <a:r>
              <a:rPr lang="en-ID" sz="1100" dirty="0"/>
              <a:t> </a:t>
            </a:r>
            <a:r>
              <a:rPr lang="en-ID" sz="1100" dirty="0" err="1"/>
              <a:t>diambil</a:t>
            </a:r>
            <a:r>
              <a:rPr lang="en-ID" sz="1100" dirty="0"/>
              <a:t> 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F22C87-EC45-4C5F-B514-FB4AE123D123}"/>
              </a:ext>
            </a:extLst>
          </p:cNvPr>
          <p:cNvCxnSpPr>
            <a:cxnSpLocks/>
            <a:stCxn id="40" idx="1"/>
            <a:endCxn id="6" idx="5"/>
          </p:cNvCxnSpPr>
          <p:nvPr/>
        </p:nvCxnSpPr>
        <p:spPr>
          <a:xfrm rot="10800000">
            <a:off x="7689814" y="1241830"/>
            <a:ext cx="2309931" cy="2405786"/>
          </a:xfrm>
          <a:prstGeom prst="bentConnector3">
            <a:avLst>
              <a:gd name="adj1" fmla="val 115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E3DEF7-9315-4478-9DE5-F09E3FBC3EE8}"/>
              </a:ext>
            </a:extLst>
          </p:cNvPr>
          <p:cNvSpPr txBox="1"/>
          <p:nvPr/>
        </p:nvSpPr>
        <p:spPr>
          <a:xfrm>
            <a:off x="6744517" y="32928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5F772331-F355-4B38-980E-ED8C25F6B16D}"/>
              </a:ext>
            </a:extLst>
          </p:cNvPr>
          <p:cNvSpPr/>
          <p:nvPr/>
        </p:nvSpPr>
        <p:spPr>
          <a:xfrm>
            <a:off x="4786957" y="2742532"/>
            <a:ext cx="1761688" cy="1810168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err="1"/>
              <a:t>Apakah</a:t>
            </a:r>
            <a:r>
              <a:rPr lang="en-ID" sz="1100" dirty="0"/>
              <a:t> </a:t>
            </a:r>
            <a:r>
              <a:rPr lang="en-ID" sz="1100" dirty="0" err="1"/>
              <a:t>sudah</a:t>
            </a:r>
            <a:r>
              <a:rPr lang="en-ID" sz="1100" dirty="0"/>
              <a:t> </a:t>
            </a:r>
            <a:r>
              <a:rPr lang="en-ID" sz="1100" dirty="0" err="1"/>
              <a:t>ada</a:t>
            </a:r>
            <a:r>
              <a:rPr lang="en-ID" sz="1100" dirty="0"/>
              <a:t> 3 </a:t>
            </a:r>
            <a:r>
              <a:rPr lang="en-ID" sz="1100" dirty="0" err="1"/>
              <a:t>baris</a:t>
            </a:r>
            <a:r>
              <a:rPr lang="en-ID" sz="1100" dirty="0"/>
              <a:t> </a:t>
            </a:r>
            <a:r>
              <a:rPr lang="en-ID" sz="1100" dirty="0" err="1"/>
              <a:t>atau</a:t>
            </a:r>
            <a:r>
              <a:rPr lang="en-ID" sz="1100" dirty="0"/>
              <a:t> </a:t>
            </a:r>
            <a:r>
              <a:rPr lang="en-ID" sz="1100" dirty="0" err="1"/>
              <a:t>kolom</a:t>
            </a:r>
            <a:r>
              <a:rPr lang="en-ID" sz="1100" dirty="0"/>
              <a:t> yang </a:t>
            </a:r>
            <a:r>
              <a:rPr lang="en-ID" sz="1100" dirty="0" err="1"/>
              <a:t>terisi</a:t>
            </a:r>
            <a:r>
              <a:rPr lang="en-ID" sz="1100" dirty="0"/>
              <a:t> 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58A11B-3D44-4404-9712-75EB6E16BBE1}"/>
              </a:ext>
            </a:extLst>
          </p:cNvPr>
          <p:cNvSpPr txBox="1"/>
          <p:nvPr/>
        </p:nvSpPr>
        <p:spPr>
          <a:xfrm>
            <a:off x="7290732" y="19775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851474-8020-45B4-8DC4-D21A5936C824}"/>
              </a:ext>
            </a:extLst>
          </p:cNvPr>
          <p:cNvCxnSpPr>
            <a:stCxn id="39" idx="3"/>
          </p:cNvCxnSpPr>
          <p:nvPr/>
        </p:nvCxnSpPr>
        <p:spPr>
          <a:xfrm flipH="1">
            <a:off x="10880588" y="1805479"/>
            <a:ext cx="22673" cy="110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31E0D2-59F0-4878-B3C5-B46B4A74E22C}"/>
              </a:ext>
            </a:extLst>
          </p:cNvPr>
          <p:cNvCxnSpPr>
            <a:stCxn id="40" idx="1"/>
          </p:cNvCxnSpPr>
          <p:nvPr/>
        </p:nvCxnSpPr>
        <p:spPr>
          <a:xfrm flipH="1">
            <a:off x="5934347" y="3647616"/>
            <a:ext cx="406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9AF48559-EACB-483B-A9F1-5CEB7B653166}"/>
              </a:ext>
            </a:extLst>
          </p:cNvPr>
          <p:cNvSpPr/>
          <p:nvPr/>
        </p:nvSpPr>
        <p:spPr>
          <a:xfrm>
            <a:off x="1479702" y="3037397"/>
            <a:ext cx="2088859" cy="1127301"/>
          </a:xfrm>
          <a:prstGeom prst="parallelogram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print winner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8EC76-8E7C-4B1C-9973-E1CF31305512}"/>
              </a:ext>
            </a:extLst>
          </p:cNvPr>
          <p:cNvSpPr txBox="1"/>
          <p:nvPr/>
        </p:nvSpPr>
        <p:spPr>
          <a:xfrm>
            <a:off x="6133728" y="24249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41199F-A71E-4962-B2DE-66DACFEB09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5764" y="1807907"/>
            <a:ext cx="297808" cy="1622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027868-E6D1-40BB-A97F-2C80CDFE666A}"/>
              </a:ext>
            </a:extLst>
          </p:cNvPr>
          <p:cNvCxnSpPr>
            <a:stCxn id="48" idx="1"/>
          </p:cNvCxnSpPr>
          <p:nvPr/>
        </p:nvCxnSpPr>
        <p:spPr>
          <a:xfrm flipH="1">
            <a:off x="3467936" y="3647616"/>
            <a:ext cx="1319021" cy="1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6EEFD57-ADBC-413F-A589-9DDCF2A16047}"/>
              </a:ext>
            </a:extLst>
          </p:cNvPr>
          <p:cNvSpPr txBox="1"/>
          <p:nvPr/>
        </p:nvSpPr>
        <p:spPr>
          <a:xfrm>
            <a:off x="3923549" y="32975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23F677-73BD-481C-BC3D-9ECFDD62FDAD}"/>
              </a:ext>
            </a:extLst>
          </p:cNvPr>
          <p:cNvSpPr/>
          <p:nvPr/>
        </p:nvSpPr>
        <p:spPr>
          <a:xfrm>
            <a:off x="1615685" y="5029393"/>
            <a:ext cx="1577131" cy="914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end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60E8F0-C017-47EA-A9C4-1652F948DA4C}"/>
              </a:ext>
            </a:extLst>
          </p:cNvPr>
          <p:cNvCxnSpPr>
            <a:stCxn id="69" idx="4"/>
          </p:cNvCxnSpPr>
          <p:nvPr/>
        </p:nvCxnSpPr>
        <p:spPr>
          <a:xfrm>
            <a:off x="2524132" y="4164698"/>
            <a:ext cx="0" cy="88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EEE04F-5351-40CC-A06D-978815D5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4406" y="-37365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orbel" panose="020B0503020204020204" pitchFamily="34" charset="0"/>
              </a:rPr>
              <a:t>SUPPORT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96B51-77CA-47E7-AC45-267642465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91" y="1343953"/>
            <a:ext cx="4881790" cy="1587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BE3C87-4E59-4B59-B973-C727C847054A}"/>
              </a:ext>
            </a:extLst>
          </p:cNvPr>
          <p:cNvSpPr txBox="1"/>
          <p:nvPr/>
        </p:nvSpPr>
        <p:spPr>
          <a:xfrm>
            <a:off x="498391" y="974621"/>
            <a:ext cx="30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rbel" panose="020B0503020204020204" pitchFamily="34" charset="0"/>
              </a:rPr>
              <a:t>Membuat</a:t>
            </a:r>
            <a:r>
              <a:rPr lang="en-US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rbel" panose="020B0503020204020204" pitchFamily="34" charset="0"/>
              </a:rPr>
              <a:t>fullscreen</a:t>
            </a:r>
            <a:endParaRPr lang="en-US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E235E7-F8B2-4CED-A3C7-1EFC41F5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91" y="3622719"/>
            <a:ext cx="5208925" cy="2753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C71BE-75B1-458C-A5B4-CB238371B458}"/>
              </a:ext>
            </a:extLst>
          </p:cNvPr>
          <p:cNvSpPr txBox="1"/>
          <p:nvPr/>
        </p:nvSpPr>
        <p:spPr>
          <a:xfrm>
            <a:off x="3354780" y="3498030"/>
            <a:ext cx="2973718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Set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kursor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dipanggil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D97883-26BD-403F-95CB-D7D99AE8F7B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89310" y="3667307"/>
            <a:ext cx="865470" cy="9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13A1A-2ED2-4EC1-8D4A-44A07301CEFF}"/>
              </a:ext>
            </a:extLst>
          </p:cNvPr>
          <p:cNvSpPr txBox="1"/>
          <p:nvPr/>
        </p:nvSpPr>
        <p:spPr>
          <a:xfrm>
            <a:off x="3420095" y="4259968"/>
            <a:ext cx="257872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koordinat</a:t>
            </a:r>
            <a:r>
              <a:rPr lang="en-US" sz="1600" dirty="0"/>
              <a:t> </a:t>
            </a:r>
            <a:r>
              <a:rPr lang="en-US" sz="1600" dirty="0" err="1"/>
              <a:t>xy</a:t>
            </a:r>
            <a:r>
              <a:rPr lang="en-US" sz="1600" dirty="0"/>
              <a:t> di </a:t>
            </a:r>
            <a:r>
              <a:rPr lang="en-US" sz="1600" dirty="0" err="1"/>
              <a:t>layar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4EC79E-126E-4132-96DE-35B84A05018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713244" y="4429245"/>
            <a:ext cx="70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984580-9327-4203-ABB0-E2FDC371ABA6}"/>
              </a:ext>
            </a:extLst>
          </p:cNvPr>
          <p:cNvSpPr txBox="1"/>
          <p:nvPr/>
        </p:nvSpPr>
        <p:spPr>
          <a:xfrm>
            <a:off x="3420095" y="5191183"/>
            <a:ext cx="257872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Menghilangkan</a:t>
            </a:r>
            <a:r>
              <a:rPr lang="en-US" sz="1600" dirty="0"/>
              <a:t> </a:t>
            </a:r>
            <a:r>
              <a:rPr lang="en-US" sz="1600" dirty="0" err="1"/>
              <a:t>kursor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5F2EAA-C7A4-4CC7-BD3B-8B42267DF0F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761522" y="5360460"/>
            <a:ext cx="165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9F239B-90B6-4682-9470-DA46E9569E2D}"/>
              </a:ext>
            </a:extLst>
          </p:cNvPr>
          <p:cNvSpPr txBox="1"/>
          <p:nvPr/>
        </p:nvSpPr>
        <p:spPr>
          <a:xfrm>
            <a:off x="498391" y="3258969"/>
            <a:ext cx="244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rbel" panose="020B0503020204020204" pitchFamily="34" charset="0"/>
              </a:rPr>
              <a:t>Fungsi</a:t>
            </a:r>
            <a:r>
              <a:rPr lang="en-US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rbel" panose="020B0503020204020204" pitchFamily="34" charset="0"/>
              </a:rPr>
              <a:t>pengatur</a:t>
            </a:r>
            <a:r>
              <a:rPr lang="en-US" dirty="0">
                <a:solidFill>
                  <a:schemeClr val="bg2"/>
                </a:solidFill>
                <a:latin typeface="Corbel" panose="020B0503020204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rbel" panose="020B0503020204020204" pitchFamily="34" charset="0"/>
              </a:rPr>
              <a:t>kursor</a:t>
            </a:r>
            <a:endParaRPr lang="en-US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24E163-F860-4CDA-A80C-722EA98E80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4" t="12917" r="62254" b="24305"/>
          <a:stretch/>
        </p:blipFill>
        <p:spPr>
          <a:xfrm>
            <a:off x="8044221" y="109307"/>
            <a:ext cx="2685386" cy="3558000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7A652C-F361-48BA-A525-DA93E329B9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7" t="14212" r="64296" b="24305"/>
          <a:stretch/>
        </p:blipFill>
        <p:spPr>
          <a:xfrm>
            <a:off x="8150241" y="3589576"/>
            <a:ext cx="2369344" cy="34846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429ACC-1FB8-4062-B07B-721649B6F6EB}"/>
              </a:ext>
            </a:extLst>
          </p:cNvPr>
          <p:cNvSpPr txBox="1"/>
          <p:nvPr/>
        </p:nvSpPr>
        <p:spPr>
          <a:xfrm>
            <a:off x="5707316" y="1279180"/>
            <a:ext cx="30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rbel" panose="020B0503020204020204" pitchFamily="34" charset="0"/>
              </a:rPr>
              <a:t>Membuat</a:t>
            </a:r>
            <a:r>
              <a:rPr lang="en-US" dirty="0">
                <a:solidFill>
                  <a:schemeClr val="bg2"/>
                </a:solidFill>
                <a:latin typeface="Corbel" panose="020B0503020204020204" pitchFamily="34" charset="0"/>
              </a:rPr>
              <a:t> splash screen</a:t>
            </a:r>
          </a:p>
        </p:txBody>
      </p:sp>
    </p:spTree>
    <p:extLst>
      <p:ext uri="{BB962C8B-B14F-4D97-AF65-F5344CB8AC3E}">
        <p14:creationId xmlns:p14="http://schemas.microsoft.com/office/powerpoint/2010/main" val="40442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2F260CD-20C3-4DDE-A454-BCDEC0DC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0" t="11565" r="61032" b="19373"/>
          <a:stretch/>
        </p:blipFill>
        <p:spPr>
          <a:xfrm>
            <a:off x="5834062" y="275500"/>
            <a:ext cx="4595813" cy="6307000"/>
          </a:xfr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CEE5243-B1BB-4415-850F-0AB7FBDF7F9C}"/>
              </a:ext>
            </a:extLst>
          </p:cNvPr>
          <p:cNvSpPr txBox="1">
            <a:spLocks/>
          </p:cNvSpPr>
          <p:nvPr/>
        </p:nvSpPr>
        <p:spPr>
          <a:xfrm>
            <a:off x="360362" y="2801938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latin typeface="Corbel" panose="020B0503020204020204" pitchFamily="34" charset="0"/>
              </a:rPr>
              <a:t>header </a:t>
            </a:r>
            <a:r>
              <a:rPr lang="en-US" dirty="0" err="1">
                <a:solidFill>
                  <a:schemeClr val="bg2"/>
                </a:solidFill>
                <a:latin typeface="Corbel" panose="020B0503020204020204" pitchFamily="34" charset="0"/>
              </a:rPr>
              <a:t>beep.h</a:t>
            </a:r>
            <a:endParaRPr lang="en-US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CEE5243-B1BB-4415-850F-0AB7FBDF7F9C}"/>
              </a:ext>
            </a:extLst>
          </p:cNvPr>
          <p:cNvSpPr txBox="1">
            <a:spLocks/>
          </p:cNvSpPr>
          <p:nvPr/>
        </p:nvSpPr>
        <p:spPr>
          <a:xfrm>
            <a:off x="74612" y="3017044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latin typeface="Corbel" panose="020B0503020204020204" pitchFamily="34" charset="0"/>
              </a:rPr>
              <a:t>header </a:t>
            </a:r>
            <a:r>
              <a:rPr lang="en-US" dirty="0" err="1">
                <a:solidFill>
                  <a:schemeClr val="bg2"/>
                </a:solidFill>
                <a:latin typeface="Corbel" panose="020B0503020204020204" pitchFamily="34" charset="0"/>
              </a:rPr>
              <a:t>layout.h</a:t>
            </a:r>
            <a:endParaRPr lang="en-US" dirty="0">
              <a:solidFill>
                <a:schemeClr val="bg2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839E7E-052B-4C4A-BB83-21FECB003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3" t="11667" r="62032" b="11667"/>
          <a:stretch/>
        </p:blipFill>
        <p:spPr>
          <a:xfrm>
            <a:off x="5579267" y="247649"/>
            <a:ext cx="4050507" cy="64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CD90-9D9E-44EB-B081-3B57CB60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168" y="542407"/>
            <a:ext cx="39173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Corbel" panose="020B0503020204020204" pitchFamily="34" charset="0"/>
              </a:rPr>
              <a:t>Function board()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071E6-2976-4321-B0E1-D67710D36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6" t="5790" r="24257" b="29575"/>
          <a:stretch/>
        </p:blipFill>
        <p:spPr>
          <a:xfrm>
            <a:off x="-421445" y="1209951"/>
            <a:ext cx="8166312" cy="46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ContrastingRightFacing" fov="2700000">
              <a:rot lat="600000" lon="19200000" rev="0"/>
            </a:camera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C5DFCA-1350-46BF-842D-33B8A383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2098" y="1837034"/>
            <a:ext cx="5019902" cy="3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35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CD90-9D9E-44EB-B081-3B57CB60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48" y="0"/>
            <a:ext cx="39173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Corbel" panose="020B0503020204020204" pitchFamily="34" charset="0"/>
              </a:rPr>
              <a:t>Function arrow()</a:t>
            </a:r>
          </a:p>
        </p:txBody>
      </p:sp>
      <p:pic>
        <p:nvPicPr>
          <p:cNvPr id="6" name="D__data kevin_Documents_C_Proglan_Tic Tac Toe.exe 2019-10-07 10-27-05">
            <a:hlinkClick r:id="" action="ppaction://media"/>
            <a:extLst>
              <a:ext uri="{FF2B5EF4-FFF2-40B4-BE49-F238E27FC236}">
                <a16:creationId xmlns:a16="http://schemas.microsoft.com/office/drawing/2014/main" id="{EE5EB1B4-E3DA-441B-9026-E7BD0EA5B16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0650" y="1092200"/>
            <a:ext cx="8255000" cy="4351338"/>
          </a:xfrm>
          <a:scene3d>
            <a:camera prst="perspectiveContrastingRightFacing"/>
            <a:lightRig rig="threePt" dir="t"/>
          </a:scene3d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65D2CC3-862B-4F56-97F7-9B79179E31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8" t="13750" r="63432" b="13889"/>
          <a:stretch/>
        </p:blipFill>
        <p:spPr>
          <a:xfrm>
            <a:off x="6837038" y="0"/>
            <a:ext cx="3077224" cy="496252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42738D-84DF-4D79-95A6-3ECF7F14D5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4" t="15925" r="54609" b="10417"/>
          <a:stretch/>
        </p:blipFill>
        <p:spPr>
          <a:xfrm>
            <a:off x="6808463" y="4962526"/>
            <a:ext cx="4181475" cy="50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0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D249-62D3-4972-8FAD-309E343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7161E9-B3E8-4BC7-9DD2-5DE89B0CF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5537" y="1022650"/>
            <a:ext cx="9169618" cy="4753090"/>
          </a:xfrm>
          <a:effectLst>
            <a:glow rad="266700">
              <a:schemeClr val="accent4">
                <a:satMod val="175000"/>
                <a:alpha val="26000"/>
              </a:schemeClr>
            </a:glow>
          </a:effectLst>
          <a:scene3d>
            <a:camera prst="perspectiveContrastingRightFacing">
              <a:rot lat="623785" lon="18963666" rev="0"/>
            </a:camera>
            <a:lightRig rig="threePt" dir="t"/>
          </a:scene3d>
        </p:spPr>
      </p:pic>
      <p:pic>
        <p:nvPicPr>
          <p:cNvPr id="7" name="Picture 6" descr="A picture containing black, phone, laptop, table&#10;&#10;Description automatically generated">
            <a:extLst>
              <a:ext uri="{FF2B5EF4-FFF2-40B4-BE49-F238E27FC236}">
                <a16:creationId xmlns:a16="http://schemas.microsoft.com/office/drawing/2014/main" id="{EC2B5A34-F47B-4C4F-9A57-0F0591C9D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76" y="365125"/>
            <a:ext cx="3157684" cy="310954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D3CCE-FB6A-46B4-89DA-67E8FE1DBD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/>
          <a:stretch/>
        </p:blipFill>
        <p:spPr>
          <a:xfrm>
            <a:off x="8206740" y="3474674"/>
            <a:ext cx="3636986" cy="23505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7409F6-A3FB-4919-8801-AA976469F946}"/>
              </a:ext>
            </a:extLst>
          </p:cNvPr>
          <p:cNvSpPr txBox="1">
            <a:spLocks/>
          </p:cNvSpPr>
          <p:nvPr/>
        </p:nvSpPr>
        <p:spPr>
          <a:xfrm>
            <a:off x="5033593" y="5437954"/>
            <a:ext cx="32946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  <a:latin typeface="Corbel" panose="020B0503020204020204" pitchFamily="34" charset="0"/>
              </a:rPr>
              <a:t>Function win</a:t>
            </a:r>
          </a:p>
        </p:txBody>
      </p:sp>
    </p:spTree>
    <p:extLst>
      <p:ext uri="{BB962C8B-B14F-4D97-AF65-F5344CB8AC3E}">
        <p14:creationId xmlns:p14="http://schemas.microsoft.com/office/powerpoint/2010/main" val="257753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159</Words>
  <Application>Microsoft Office PowerPoint</Application>
  <PresentationFormat>Widescreen</PresentationFormat>
  <Paragraphs>44</Paragraphs>
  <Slides>10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Big John</vt:lpstr>
      <vt:lpstr>Calibri</vt:lpstr>
      <vt:lpstr>Calibri Light</vt:lpstr>
      <vt:lpstr>Corbel</vt:lpstr>
      <vt:lpstr>Montserrat ExtraBold</vt:lpstr>
      <vt:lpstr>Segoe UI Black</vt:lpstr>
      <vt:lpstr>Office Theme</vt:lpstr>
      <vt:lpstr>Proyek mini  Proglan</vt:lpstr>
      <vt:lpstr>Tic tac toe</vt:lpstr>
      <vt:lpstr>PowerPoint Presentation</vt:lpstr>
      <vt:lpstr>PowerPoint Presentation</vt:lpstr>
      <vt:lpstr>PowerPoint Presentation</vt:lpstr>
      <vt:lpstr>PowerPoint Presentation</vt:lpstr>
      <vt:lpstr>Function board()</vt:lpstr>
      <vt:lpstr>Function arrow()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Darmawan</dc:creator>
  <cp:lastModifiedBy>Farhan Almasyhur</cp:lastModifiedBy>
  <cp:revision>69</cp:revision>
  <dcterms:created xsi:type="dcterms:W3CDTF">2019-05-20T14:37:18Z</dcterms:created>
  <dcterms:modified xsi:type="dcterms:W3CDTF">2019-10-07T05:52:51Z</dcterms:modified>
</cp:coreProperties>
</file>