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60" r:id="rId3"/>
    <p:sldId id="259" r:id="rId4"/>
    <p:sldId id="264" r:id="rId5"/>
    <p:sldId id="281" r:id="rId6"/>
    <p:sldId id="268" r:id="rId7"/>
    <p:sldId id="262" r:id="rId8"/>
    <p:sldId id="283" r:id="rId9"/>
    <p:sldId id="284" r:id="rId10"/>
    <p:sldId id="257" r:id="rId11"/>
    <p:sldId id="315" r:id="rId12"/>
    <p:sldId id="317" r:id="rId13"/>
    <p:sldId id="318" r:id="rId14"/>
    <p:sldId id="275" r:id="rId15"/>
  </p:sldIdLst>
  <p:sldSz cx="9144000" cy="5143500" type="screen16x9"/>
  <p:notesSz cx="6858000" cy="9144000"/>
  <p:embeddedFontLst>
    <p:embeddedFont>
      <p:font typeface="Poppins" charset="0"/>
      <p:regular r:id="rId17"/>
      <p:bold r:id="rId18"/>
      <p:italic r:id="rId19"/>
      <p:boldItalic r:id="rId20"/>
    </p:embeddedFont>
    <p:embeddedFont>
      <p:font typeface="Denk One" charset="0"/>
      <p:regular r:id="rId21"/>
    </p:embeddedFont>
    <p:embeddedFont>
      <p:font typeface="Fira Sans Extra Condensed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C39D532-BEA9-4670-BB8B-516D8BB3EA6C}">
  <a:tblStyle styleId="{FC39D532-BEA9-4670-BB8B-516D8BB3E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gcf542d4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3" name="Google Shape;2943;gcf542d4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d08ce91f6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d08ce91f6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7a2bc4d68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7a2bc4d68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7a2bc4d681_0_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7a2bc4d681_0_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gcc6c8c11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1" name="Google Shape;3001;gcc6c8c11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1" name="Google Shape;3191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d08ce91f6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d08ce91f6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g7a2bc4d68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3" name="Google Shape;3413;g7a2bc4d68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7a2bc4d68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7a2bc4d68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7a2bc4d681_0_9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7a2bc4d681_0_9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7437779d_3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7437779d_3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8128607" y="-319262"/>
            <a:ext cx="1310949" cy="2857915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5265557" y="-447409"/>
            <a:ext cx="4025481" cy="207078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6453828" y="-898953"/>
            <a:ext cx="4195387" cy="3621616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851544" y="3182839"/>
            <a:ext cx="2739071" cy="36756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101000" y="3731375"/>
            <a:ext cx="3852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19293" y="-295011"/>
            <a:ext cx="1148962" cy="2301773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8387725" y="2160389"/>
            <a:ext cx="1403448" cy="3309947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7402918" y="2339740"/>
            <a:ext cx="2205126" cy="4812969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7945480" y="3299247"/>
            <a:ext cx="1324284" cy="2432000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380746" y="-9733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1722336" y="3908943"/>
            <a:ext cx="3851999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101000" y="1285875"/>
            <a:ext cx="4661700" cy="2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35701" y="25717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340351" y="-874207"/>
            <a:ext cx="3852000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7538017" y="578852"/>
            <a:ext cx="10230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9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29"/>
          <p:cNvSpPr/>
          <p:nvPr/>
        </p:nvSpPr>
        <p:spPr>
          <a:xfrm rot="-818131">
            <a:off x="-1729370" y="-511390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1" name="Google Shape;2521;p29"/>
          <p:cNvGrpSpPr/>
          <p:nvPr/>
        </p:nvGrpSpPr>
        <p:grpSpPr>
          <a:xfrm rot="1702121" flipH="1">
            <a:off x="-1409092" y="-750648"/>
            <a:ext cx="2877440" cy="2228610"/>
            <a:chOff x="9298389" y="-164681"/>
            <a:chExt cx="3403527" cy="2636070"/>
          </a:xfrm>
        </p:grpSpPr>
        <p:sp>
          <p:nvSpPr>
            <p:cNvPr id="2522" name="Google Shape;2522;p29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29"/>
          <p:cNvGrpSpPr/>
          <p:nvPr/>
        </p:nvGrpSpPr>
        <p:grpSpPr>
          <a:xfrm rot="-2052684">
            <a:off x="8443735" y="3653551"/>
            <a:ext cx="1046336" cy="1939290"/>
            <a:chOff x="3321775" y="2146200"/>
            <a:chExt cx="1129175" cy="2092825"/>
          </a:xfrm>
        </p:grpSpPr>
        <p:sp>
          <p:nvSpPr>
            <p:cNvPr id="2525" name="Google Shape;2525;p29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5" name="Google Shape;255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556" name="Google Shape;2556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989075" y="3305523"/>
            <a:ext cx="2522775" cy="22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501926" y="-146545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169699" y="-1395894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2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2"/>
          <p:cNvSpPr/>
          <p:nvPr/>
        </p:nvSpPr>
        <p:spPr>
          <a:xfrm rot="-818131">
            <a:off x="-1729370" y="-511390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1" name="Google Shape;2671;p32"/>
          <p:cNvGrpSpPr/>
          <p:nvPr/>
        </p:nvGrpSpPr>
        <p:grpSpPr>
          <a:xfrm rot="1702121" flipH="1">
            <a:off x="-1409092" y="-750648"/>
            <a:ext cx="2877440" cy="2228610"/>
            <a:chOff x="9298389" y="-164681"/>
            <a:chExt cx="3403527" cy="2636070"/>
          </a:xfrm>
        </p:grpSpPr>
        <p:sp>
          <p:nvSpPr>
            <p:cNvPr id="2672" name="Google Shape;2672;p3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2"/>
          <p:cNvGrpSpPr/>
          <p:nvPr/>
        </p:nvGrpSpPr>
        <p:grpSpPr>
          <a:xfrm rot="-2052684">
            <a:off x="8443735" y="3653551"/>
            <a:ext cx="1046336" cy="1939290"/>
            <a:chOff x="3321775" y="2146200"/>
            <a:chExt cx="1129175" cy="2092825"/>
          </a:xfrm>
        </p:grpSpPr>
        <p:sp>
          <p:nvSpPr>
            <p:cNvPr id="2675" name="Google Shape;2675;p32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5" name="Google Shape;2705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344974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3"/>
          <p:cNvGrpSpPr/>
          <p:nvPr/>
        </p:nvGrpSpPr>
        <p:grpSpPr>
          <a:xfrm rot="-8949421">
            <a:off x="8546620" y="-1450331"/>
            <a:ext cx="1526877" cy="3332605"/>
            <a:chOff x="7386050" y="661025"/>
            <a:chExt cx="1576975" cy="3441950"/>
          </a:xfrm>
        </p:grpSpPr>
        <p:sp>
          <p:nvSpPr>
            <p:cNvPr id="2710" name="Google Shape;2710;p3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33"/>
          <p:cNvGrpSpPr/>
          <p:nvPr/>
        </p:nvGrpSpPr>
        <p:grpSpPr>
          <a:xfrm flipH="1">
            <a:off x="7897045" y="-2"/>
            <a:ext cx="1322773" cy="1338296"/>
            <a:chOff x="238125" y="470675"/>
            <a:chExt cx="2524375" cy="2554000"/>
          </a:xfrm>
        </p:grpSpPr>
        <p:sp>
          <p:nvSpPr>
            <p:cNvPr id="2722" name="Google Shape;2722;p33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33"/>
          <p:cNvGrpSpPr/>
          <p:nvPr/>
        </p:nvGrpSpPr>
        <p:grpSpPr>
          <a:xfrm rot="7923048" flipH="1">
            <a:off x="-138855" y="-298972"/>
            <a:ext cx="913676" cy="1677934"/>
            <a:chOff x="4830275" y="2608450"/>
            <a:chExt cx="1324325" cy="2432075"/>
          </a:xfrm>
        </p:grpSpPr>
        <p:sp>
          <p:nvSpPr>
            <p:cNvPr id="2743" name="Google Shape;2743;p33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3" name="Google Shape;2813;p33"/>
          <p:cNvSpPr/>
          <p:nvPr/>
        </p:nvSpPr>
        <p:spPr>
          <a:xfrm rot="9395586">
            <a:off x="-647857" y="3711134"/>
            <a:ext cx="1455552" cy="186341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4" name="Google Shape;2814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3371623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310363" y="-4176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"/>
          <p:cNvSpPr/>
          <p:nvPr/>
        </p:nvSpPr>
        <p:spPr>
          <a:xfrm rot="3482857">
            <a:off x="-700286" y="-1031931"/>
            <a:ext cx="2193270" cy="2836664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9" name="Google Shape;2819;p34"/>
          <p:cNvGrpSpPr/>
          <p:nvPr/>
        </p:nvGrpSpPr>
        <p:grpSpPr>
          <a:xfrm rot="8236893">
            <a:off x="-122790" y="-382950"/>
            <a:ext cx="1160581" cy="1843510"/>
            <a:chOff x="4836950" y="647600"/>
            <a:chExt cx="1160575" cy="1843500"/>
          </a:xfrm>
        </p:grpSpPr>
        <p:sp>
          <p:nvSpPr>
            <p:cNvPr id="2820" name="Google Shape;2820;p3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4" name="Google Shape;2844;p34"/>
          <p:cNvSpPr/>
          <p:nvPr/>
        </p:nvSpPr>
        <p:spPr>
          <a:xfrm rot="818203" flipH="1">
            <a:off x="7847141" y="-605378"/>
            <a:ext cx="3855895" cy="19835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5" name="Google Shape;2845;p34"/>
          <p:cNvGrpSpPr/>
          <p:nvPr/>
        </p:nvGrpSpPr>
        <p:grpSpPr>
          <a:xfrm rot="-1702004">
            <a:off x="7920647" y="-887877"/>
            <a:ext cx="3403432" cy="2635996"/>
            <a:chOff x="9298389" y="-164681"/>
            <a:chExt cx="3403527" cy="2636070"/>
          </a:xfrm>
        </p:grpSpPr>
        <p:sp>
          <p:nvSpPr>
            <p:cNvPr id="2846" name="Google Shape;2846;p34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48" name="Google Shape;2848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0088" y="-1832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_1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35"/>
          <p:cNvGrpSpPr/>
          <p:nvPr/>
        </p:nvGrpSpPr>
        <p:grpSpPr>
          <a:xfrm rot="-1126758">
            <a:off x="8219740" y="3807370"/>
            <a:ext cx="1526569" cy="1507522"/>
            <a:chOff x="4045425" y="3839900"/>
            <a:chExt cx="559025" cy="552050"/>
          </a:xfrm>
        </p:grpSpPr>
        <p:sp>
          <p:nvSpPr>
            <p:cNvPr id="2852" name="Google Shape;2852;p3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862;p35"/>
          <p:cNvGrpSpPr/>
          <p:nvPr/>
        </p:nvGrpSpPr>
        <p:grpSpPr>
          <a:xfrm rot="-2416688" flipH="1">
            <a:off x="8135922" y="4061554"/>
            <a:ext cx="933971" cy="1508171"/>
            <a:chOff x="3377800" y="4037825"/>
            <a:chExt cx="342025" cy="552300"/>
          </a:xfrm>
        </p:grpSpPr>
        <p:sp>
          <p:nvSpPr>
            <p:cNvPr id="2863" name="Google Shape;2863;p35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5"/>
          <p:cNvGrpSpPr/>
          <p:nvPr/>
        </p:nvGrpSpPr>
        <p:grpSpPr>
          <a:xfrm rot="-8220559" flipH="1">
            <a:off x="8502445" y="-528772"/>
            <a:ext cx="837538" cy="1916000"/>
            <a:chOff x="5067575" y="3176425"/>
            <a:chExt cx="473000" cy="1081975"/>
          </a:xfrm>
        </p:grpSpPr>
        <p:sp>
          <p:nvSpPr>
            <p:cNvPr id="2867" name="Google Shape;2867;p3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 rot="-6064755" flipH="1">
            <a:off x="8686069" y="-848028"/>
            <a:ext cx="1024212" cy="2051857"/>
            <a:chOff x="3238525" y="2739250"/>
            <a:chExt cx="1148975" cy="2301800"/>
          </a:xfrm>
        </p:grpSpPr>
        <p:sp>
          <p:nvSpPr>
            <p:cNvPr id="2872" name="Google Shape;2872;p3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35"/>
          <p:cNvSpPr/>
          <p:nvPr/>
        </p:nvSpPr>
        <p:spPr>
          <a:xfrm>
            <a:off x="-1729900" y="-299775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2" name="Google Shape;293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5374" y="16975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45374" y="-175315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-521802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322839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_1"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722772" y="-321503"/>
            <a:ext cx="3061326" cy="157480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1786289" y="-906091"/>
            <a:ext cx="3190651" cy="2754290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8138400" y="-417538"/>
            <a:ext cx="1310978" cy="285797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8014572" y="-2472249"/>
            <a:ext cx="2205127" cy="4812972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8025649" y="2231884"/>
            <a:ext cx="1500020" cy="3270096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7274673" y="3251073"/>
            <a:ext cx="2454822" cy="2515042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7867007" y="3371364"/>
            <a:ext cx="1270127" cy="1842014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943933" y="1991756"/>
            <a:ext cx="2260828" cy="3330941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518845" y="4125478"/>
            <a:ext cx="3682993" cy="189459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42016" y="2544063"/>
            <a:ext cx="1380550" cy="3255999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020450" y="2332025"/>
            <a:ext cx="51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3903525" y="1337825"/>
            <a:ext cx="13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0974" y="-15981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38026" y="-118853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00376" y="256939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049136" y="2179619"/>
            <a:ext cx="3852000" cy="344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/>
          <p:nvPr/>
        </p:nvSpPr>
        <p:spPr>
          <a:xfrm rot="-9434754">
            <a:off x="-463511" y="-444528"/>
            <a:ext cx="1572134" cy="1584859"/>
          </a:xfrm>
          <a:custGeom>
            <a:avLst/>
            <a:gdLst/>
            <a:ahLst/>
            <a:cxnLst/>
            <a:rect l="l" t="t" r="r" b="b"/>
            <a:pathLst>
              <a:path w="48002" h="40452" extrusionOk="0">
                <a:moveTo>
                  <a:pt x="28396" y="0"/>
                </a:moveTo>
                <a:cubicBezTo>
                  <a:pt x="25181" y="0"/>
                  <a:pt x="21974" y="788"/>
                  <a:pt x="19314" y="2519"/>
                </a:cubicBezTo>
                <a:cubicBezTo>
                  <a:pt x="15778" y="4821"/>
                  <a:pt x="13277" y="8924"/>
                  <a:pt x="13510" y="13194"/>
                </a:cubicBezTo>
                <a:cubicBezTo>
                  <a:pt x="13677" y="15762"/>
                  <a:pt x="14778" y="18331"/>
                  <a:pt x="14277" y="20866"/>
                </a:cubicBezTo>
                <a:cubicBezTo>
                  <a:pt x="13844" y="22934"/>
                  <a:pt x="12343" y="24702"/>
                  <a:pt x="10608" y="25936"/>
                </a:cubicBezTo>
                <a:cubicBezTo>
                  <a:pt x="8840" y="27170"/>
                  <a:pt x="6839" y="27937"/>
                  <a:pt x="4837" y="28771"/>
                </a:cubicBezTo>
                <a:cubicBezTo>
                  <a:pt x="3937" y="29172"/>
                  <a:pt x="2969" y="29572"/>
                  <a:pt x="2269" y="30272"/>
                </a:cubicBezTo>
                <a:cubicBezTo>
                  <a:pt x="0" y="32441"/>
                  <a:pt x="1435" y="35943"/>
                  <a:pt x="3503" y="37678"/>
                </a:cubicBezTo>
                <a:cubicBezTo>
                  <a:pt x="4937" y="38712"/>
                  <a:pt x="6705" y="39246"/>
                  <a:pt x="8473" y="39612"/>
                </a:cubicBezTo>
                <a:cubicBezTo>
                  <a:pt x="11073" y="40175"/>
                  <a:pt x="13732" y="40452"/>
                  <a:pt x="16392" y="40452"/>
                </a:cubicBezTo>
                <a:cubicBezTo>
                  <a:pt x="23354" y="40452"/>
                  <a:pt x="30322" y="38554"/>
                  <a:pt x="36260" y="34909"/>
                </a:cubicBezTo>
                <a:cubicBezTo>
                  <a:pt x="39328" y="33041"/>
                  <a:pt x="42097" y="30739"/>
                  <a:pt x="44199" y="27871"/>
                </a:cubicBezTo>
                <a:cubicBezTo>
                  <a:pt x="46334" y="25035"/>
                  <a:pt x="47701" y="21566"/>
                  <a:pt x="47835" y="18030"/>
                </a:cubicBezTo>
                <a:cubicBezTo>
                  <a:pt x="48001" y="13627"/>
                  <a:pt x="46167" y="9257"/>
                  <a:pt x="43098" y="6089"/>
                </a:cubicBezTo>
                <a:cubicBezTo>
                  <a:pt x="40062" y="2920"/>
                  <a:pt x="35893" y="918"/>
                  <a:pt x="31556" y="251"/>
                </a:cubicBezTo>
                <a:cubicBezTo>
                  <a:pt x="30515" y="86"/>
                  <a:pt x="29455" y="0"/>
                  <a:pt x="28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09" name="Google Shape;409;p4"/>
          <p:cNvGrpSpPr/>
          <p:nvPr/>
        </p:nvGrpSpPr>
        <p:grpSpPr>
          <a:xfrm rot="-1262251" flipH="1">
            <a:off x="8360754" y="4098368"/>
            <a:ext cx="1045011" cy="1839257"/>
            <a:chOff x="4836950" y="647600"/>
            <a:chExt cx="1044950" cy="1839150"/>
          </a:xfrm>
        </p:grpSpPr>
        <p:sp>
          <p:nvSpPr>
            <p:cNvPr id="410" name="Google Shape;410;p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"/>
          <p:cNvGrpSpPr/>
          <p:nvPr/>
        </p:nvGrpSpPr>
        <p:grpSpPr>
          <a:xfrm rot="-6296729">
            <a:off x="7657416" y="-508700"/>
            <a:ext cx="1449226" cy="1567043"/>
            <a:chOff x="1415350" y="3883125"/>
            <a:chExt cx="464350" cy="502100"/>
          </a:xfrm>
        </p:grpSpPr>
        <p:sp>
          <p:nvSpPr>
            <p:cNvPr id="423" name="Google Shape;423;p4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"/>
          <p:cNvGrpSpPr/>
          <p:nvPr/>
        </p:nvGrpSpPr>
        <p:grpSpPr>
          <a:xfrm rot="-8220563" flipH="1">
            <a:off x="8782148" y="-799886"/>
            <a:ext cx="939578" cy="2149414"/>
            <a:chOff x="5067575" y="3176425"/>
            <a:chExt cx="473000" cy="1081975"/>
          </a:xfrm>
        </p:grpSpPr>
        <p:sp>
          <p:nvSpPr>
            <p:cNvPr id="436" name="Google Shape;436;p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0" name="Google Shape;440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380746" y="-9733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7801354" y="-10988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7658479" y="4082717"/>
            <a:ext cx="3071170" cy="27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720000" y="789149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720000" y="1914758"/>
            <a:ext cx="4468200" cy="24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5772910" y="-39163"/>
            <a:ext cx="6289879" cy="5552452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8262358" y="-693915"/>
            <a:ext cx="1310990" cy="2858005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8556261" y="3173835"/>
            <a:ext cx="1241662" cy="2706867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8444053" y="1897765"/>
            <a:ext cx="1690894" cy="1828312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8694315" y="1279678"/>
            <a:ext cx="803611" cy="1838239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8406019" y="-2458922"/>
            <a:ext cx="1861171" cy="4062243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7839051" y="3747098"/>
            <a:ext cx="2031959" cy="2081806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445251" y="-8763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883401" y="2569643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9316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/>
          <p:nvPr/>
        </p:nvSpPr>
        <p:spPr>
          <a:xfrm>
            <a:off x="-1336650" y="1079238"/>
            <a:ext cx="4670559" cy="4700259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13"/>
          <p:cNvGrpSpPr/>
          <p:nvPr/>
        </p:nvGrpSpPr>
        <p:grpSpPr>
          <a:xfrm>
            <a:off x="451250" y="3380650"/>
            <a:ext cx="1374350" cy="2103450"/>
            <a:chOff x="1537100" y="2937075"/>
            <a:chExt cx="1374350" cy="2103450"/>
          </a:xfrm>
        </p:grpSpPr>
        <p:sp>
          <p:nvSpPr>
            <p:cNvPr id="1026" name="Google Shape;1026;p13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13"/>
          <p:cNvSpPr txBox="1">
            <a:spLocks noGrp="1"/>
          </p:cNvSpPr>
          <p:nvPr>
            <p:ph type="ctrTitle"/>
          </p:nvPr>
        </p:nvSpPr>
        <p:spPr>
          <a:xfrm>
            <a:off x="4623125" y="542750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"/>
          </p:nvPr>
        </p:nvSpPr>
        <p:spPr>
          <a:xfrm>
            <a:off x="4623125" y="843577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2" hasCustomPrompt="1"/>
          </p:nvPr>
        </p:nvSpPr>
        <p:spPr>
          <a:xfrm>
            <a:off x="3650125" y="542750"/>
            <a:ext cx="867300" cy="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ctrTitle" idx="3"/>
          </p:nvPr>
        </p:nvSpPr>
        <p:spPr>
          <a:xfrm>
            <a:off x="4623125" y="1239521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4"/>
          </p:nvPr>
        </p:nvSpPr>
        <p:spPr>
          <a:xfrm>
            <a:off x="4623125" y="1530317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5" hasCustomPrompt="1"/>
          </p:nvPr>
        </p:nvSpPr>
        <p:spPr>
          <a:xfrm>
            <a:off x="3650125" y="1249663"/>
            <a:ext cx="8673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8" name="Google Shape;1068;p13"/>
          <p:cNvSpPr txBox="1">
            <a:spLocks noGrp="1"/>
          </p:cNvSpPr>
          <p:nvPr>
            <p:ph type="ctrTitle" idx="6"/>
          </p:nvPr>
        </p:nvSpPr>
        <p:spPr>
          <a:xfrm>
            <a:off x="4623125" y="1936303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7"/>
          </p:nvPr>
        </p:nvSpPr>
        <p:spPr>
          <a:xfrm>
            <a:off x="4623125" y="2217056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8" hasCustomPrompt="1"/>
          </p:nvPr>
        </p:nvSpPr>
        <p:spPr>
          <a:xfrm>
            <a:off x="3650125" y="1937076"/>
            <a:ext cx="8673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>
            <a:spLocks noGrp="1"/>
          </p:cNvSpPr>
          <p:nvPr>
            <p:ph type="ctrTitle" idx="9"/>
          </p:nvPr>
        </p:nvSpPr>
        <p:spPr>
          <a:xfrm>
            <a:off x="4623125" y="2633085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13"/>
          </p:nvPr>
        </p:nvSpPr>
        <p:spPr>
          <a:xfrm>
            <a:off x="4623125" y="2903795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14" hasCustomPrompt="1"/>
          </p:nvPr>
        </p:nvSpPr>
        <p:spPr>
          <a:xfrm>
            <a:off x="3650125" y="2624489"/>
            <a:ext cx="8673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>
            <a:spLocks noGrp="1"/>
          </p:cNvSpPr>
          <p:nvPr>
            <p:ph type="subTitle" idx="15"/>
          </p:nvPr>
        </p:nvSpPr>
        <p:spPr>
          <a:xfrm>
            <a:off x="4623125" y="3590535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16" hasCustomPrompt="1"/>
          </p:nvPr>
        </p:nvSpPr>
        <p:spPr>
          <a:xfrm>
            <a:off x="3650125" y="3311902"/>
            <a:ext cx="867300" cy="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ctrTitle" idx="17"/>
          </p:nvPr>
        </p:nvSpPr>
        <p:spPr>
          <a:xfrm>
            <a:off x="4623125" y="3317472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subTitle" idx="18"/>
          </p:nvPr>
        </p:nvSpPr>
        <p:spPr>
          <a:xfrm>
            <a:off x="4623125" y="4277274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19" hasCustomPrompt="1"/>
          </p:nvPr>
        </p:nvSpPr>
        <p:spPr>
          <a:xfrm>
            <a:off x="3650125" y="4018815"/>
            <a:ext cx="867300" cy="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9" name="Google Shape;1079;p13"/>
          <p:cNvSpPr txBox="1">
            <a:spLocks noGrp="1"/>
          </p:cNvSpPr>
          <p:nvPr>
            <p:ph type="ctrTitle" idx="20"/>
          </p:nvPr>
        </p:nvSpPr>
        <p:spPr>
          <a:xfrm>
            <a:off x="4623125" y="4026648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grpSp>
        <p:nvGrpSpPr>
          <p:cNvPr id="1080" name="Google Shape;1080;p13"/>
          <p:cNvGrpSpPr/>
          <p:nvPr/>
        </p:nvGrpSpPr>
        <p:grpSpPr>
          <a:xfrm rot="10138916" flipH="1">
            <a:off x="-680800" y="-173303"/>
            <a:ext cx="1870257" cy="1846921"/>
            <a:chOff x="4045425" y="3839900"/>
            <a:chExt cx="559025" cy="552050"/>
          </a:xfrm>
        </p:grpSpPr>
        <p:sp>
          <p:nvSpPr>
            <p:cNvPr id="1081" name="Google Shape;1081;p13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13"/>
          <p:cNvGrpSpPr/>
          <p:nvPr/>
        </p:nvGrpSpPr>
        <p:grpSpPr>
          <a:xfrm rot="7291453">
            <a:off x="363914" y="-648317"/>
            <a:ext cx="803593" cy="1838199"/>
            <a:chOff x="5067575" y="3176425"/>
            <a:chExt cx="473000" cy="1081975"/>
          </a:xfrm>
        </p:grpSpPr>
        <p:sp>
          <p:nvSpPr>
            <p:cNvPr id="1092" name="Google Shape;1092;p13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22925" y="239448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68900" y="-441751"/>
            <a:ext cx="3563750" cy="3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3"/>
          <p:cNvSpPr txBox="1">
            <a:spLocks noGrp="1"/>
          </p:cNvSpPr>
          <p:nvPr>
            <p:ph type="title" idx="21"/>
          </p:nvPr>
        </p:nvSpPr>
        <p:spPr>
          <a:xfrm>
            <a:off x="720000" y="1640975"/>
            <a:ext cx="2499600" cy="18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/>
          <p:nvPr/>
        </p:nvSpPr>
        <p:spPr>
          <a:xfrm>
            <a:off x="5678025" y="-1299900"/>
            <a:ext cx="6241240" cy="700351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1101;p14"/>
          <p:cNvGrpSpPr/>
          <p:nvPr/>
        </p:nvGrpSpPr>
        <p:grpSpPr>
          <a:xfrm rot="2238749" flipH="1">
            <a:off x="-378408" y="2160389"/>
            <a:ext cx="1403448" cy="3309947"/>
            <a:chOff x="6152550" y="3804050"/>
            <a:chExt cx="386075" cy="910550"/>
          </a:xfrm>
        </p:grpSpPr>
        <p:sp>
          <p:nvSpPr>
            <p:cNvPr id="1102" name="Google Shape;1102;p14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14"/>
          <p:cNvGrpSpPr/>
          <p:nvPr/>
        </p:nvGrpSpPr>
        <p:grpSpPr>
          <a:xfrm rot="9807417">
            <a:off x="-244574" y="-400722"/>
            <a:ext cx="1310949" cy="2857914"/>
            <a:chOff x="3345650" y="2840950"/>
            <a:chExt cx="370900" cy="808575"/>
          </a:xfrm>
        </p:grpSpPr>
        <p:sp>
          <p:nvSpPr>
            <p:cNvPr id="1105" name="Google Shape;1105;p14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14"/>
          <p:cNvGrpSpPr/>
          <p:nvPr/>
        </p:nvGrpSpPr>
        <p:grpSpPr>
          <a:xfrm rot="3365436" flipH="1">
            <a:off x="-195279" y="2339740"/>
            <a:ext cx="2205126" cy="4812969"/>
            <a:chOff x="7386050" y="661025"/>
            <a:chExt cx="1576975" cy="3441950"/>
          </a:xfrm>
        </p:grpSpPr>
        <p:sp>
          <p:nvSpPr>
            <p:cNvPr id="1154" name="Google Shape;1154;p14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14"/>
          <p:cNvSpPr/>
          <p:nvPr/>
        </p:nvSpPr>
        <p:spPr>
          <a:xfrm rot="60346">
            <a:off x="-12258" y="-121547"/>
            <a:ext cx="4025462" cy="207077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14"/>
          <p:cNvGrpSpPr/>
          <p:nvPr/>
        </p:nvGrpSpPr>
        <p:grpSpPr>
          <a:xfrm rot="60264">
            <a:off x="-1410794" y="-913729"/>
            <a:ext cx="4195408" cy="3621634"/>
            <a:chOff x="2695275" y="1049450"/>
            <a:chExt cx="1439175" cy="1242350"/>
          </a:xfrm>
        </p:grpSpPr>
        <p:sp>
          <p:nvSpPr>
            <p:cNvPr id="1167" name="Google Shape;1167;p14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2876806">
            <a:off x="143000" y="3299247"/>
            <a:ext cx="1324284" cy="2432000"/>
            <a:chOff x="4830275" y="2608450"/>
            <a:chExt cx="1324325" cy="2432075"/>
          </a:xfrm>
        </p:grpSpPr>
        <p:sp>
          <p:nvSpPr>
            <p:cNvPr id="1172" name="Google Shape;1172;p14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6971142" y="1647"/>
            <a:ext cx="2132169" cy="1182528"/>
            <a:chOff x="4586225" y="470675"/>
            <a:chExt cx="2775900" cy="1539550"/>
          </a:xfrm>
        </p:grpSpPr>
        <p:sp>
          <p:nvSpPr>
            <p:cNvPr id="1243" name="Google Shape;1243;p14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4"/>
          <p:cNvGrpSpPr/>
          <p:nvPr/>
        </p:nvGrpSpPr>
        <p:grpSpPr>
          <a:xfrm rot="10245061" flipH="1">
            <a:off x="8019987" y="354031"/>
            <a:ext cx="1454866" cy="1711197"/>
            <a:chOff x="2634050" y="3784550"/>
            <a:chExt cx="1220425" cy="1435450"/>
          </a:xfrm>
        </p:grpSpPr>
        <p:sp>
          <p:nvSpPr>
            <p:cNvPr id="1266" name="Google Shape;1266;p14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 rot="10800000" flipH="1">
            <a:off x="8291787" y="-6"/>
            <a:ext cx="915293" cy="936051"/>
            <a:chOff x="6691875" y="4534550"/>
            <a:chExt cx="670250" cy="685450"/>
          </a:xfrm>
        </p:grpSpPr>
        <p:sp>
          <p:nvSpPr>
            <p:cNvPr id="1288" name="Google Shape;1288;p14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0" name="Google Shape;1290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7250" y="-15672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7250" y="32028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592225" y="32028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592225" y="-117645"/>
            <a:ext cx="3742525" cy="33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"/>
          <p:cNvSpPr txBox="1">
            <a:spLocks noGrp="1"/>
          </p:cNvSpPr>
          <p:nvPr>
            <p:ph type="title"/>
          </p:nvPr>
        </p:nvSpPr>
        <p:spPr>
          <a:xfrm>
            <a:off x="43733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5" name="Google Shape;1295;p14"/>
          <p:cNvSpPr txBox="1">
            <a:spLocks noGrp="1"/>
          </p:cNvSpPr>
          <p:nvPr>
            <p:ph type="title" idx="2" hasCustomPrompt="1"/>
          </p:nvPr>
        </p:nvSpPr>
        <p:spPr>
          <a:xfrm>
            <a:off x="4373350" y="1337825"/>
            <a:ext cx="12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6" name="Google Shape;1296;p14"/>
          <p:cNvSpPr txBox="1">
            <a:spLocks noGrp="1"/>
          </p:cNvSpPr>
          <p:nvPr>
            <p:ph type="subTitle" idx="1"/>
          </p:nvPr>
        </p:nvSpPr>
        <p:spPr>
          <a:xfrm>
            <a:off x="4373350" y="3132175"/>
            <a:ext cx="406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25"/>
          <p:cNvGrpSpPr/>
          <p:nvPr/>
        </p:nvGrpSpPr>
        <p:grpSpPr>
          <a:xfrm rot="8220563">
            <a:off x="-110731" y="-557136"/>
            <a:ext cx="939578" cy="2149414"/>
            <a:chOff x="5067575" y="3176425"/>
            <a:chExt cx="473000" cy="1081975"/>
          </a:xfrm>
        </p:grpSpPr>
        <p:sp>
          <p:nvSpPr>
            <p:cNvPr id="2077" name="Google Shape;2077;p2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25"/>
          <p:cNvGrpSpPr/>
          <p:nvPr/>
        </p:nvGrpSpPr>
        <p:grpSpPr>
          <a:xfrm rot="6064909">
            <a:off x="-525704" y="-915629"/>
            <a:ext cx="1148912" cy="2301674"/>
            <a:chOff x="3238525" y="2739250"/>
            <a:chExt cx="1148975" cy="2301800"/>
          </a:xfrm>
        </p:grpSpPr>
        <p:sp>
          <p:nvSpPr>
            <p:cNvPr id="2082" name="Google Shape;2082;p2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1" name="Google Shape;2141;p25"/>
          <p:cNvSpPr/>
          <p:nvPr/>
        </p:nvSpPr>
        <p:spPr>
          <a:xfrm>
            <a:off x="7032950" y="-457550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25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3" name="Google Shape;2143;p25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5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5" name="Google Shape;2145;p25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6" name="Google Shape;2146;p25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7" name="Google Shape;2147;p25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8" name="Google Shape;2148;p25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9" name="Google Shape;2149;p25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0" name="Google Shape;2150;p25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54" name="Google Shape;2154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24075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-99737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387300" y="-1143675"/>
            <a:ext cx="2962825" cy="26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/>
          <p:nvPr/>
        </p:nvSpPr>
        <p:spPr>
          <a:xfrm rot="9395586">
            <a:off x="-647857" y="3711134"/>
            <a:ext cx="1455552" cy="186341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5" name="Google Shape;231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767075" y="3620400"/>
            <a:ext cx="2826351" cy="25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27"/>
          <p:cNvSpPr txBox="1">
            <a:spLocks noGrp="1"/>
          </p:cNvSpPr>
          <p:nvPr>
            <p:ph type="title" idx="2"/>
          </p:nvPr>
        </p:nvSpPr>
        <p:spPr>
          <a:xfrm>
            <a:off x="720000" y="322867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8" name="Google Shape;2318;p27"/>
          <p:cNvSpPr txBox="1">
            <a:spLocks noGrp="1"/>
          </p:cNvSpPr>
          <p:nvPr>
            <p:ph type="subTitle" idx="1"/>
          </p:nvPr>
        </p:nvSpPr>
        <p:spPr>
          <a:xfrm>
            <a:off x="720000" y="3695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9" name="Google Shape;2319;p27"/>
          <p:cNvSpPr txBox="1">
            <a:spLocks noGrp="1"/>
          </p:cNvSpPr>
          <p:nvPr>
            <p:ph type="title" idx="3"/>
          </p:nvPr>
        </p:nvSpPr>
        <p:spPr>
          <a:xfrm>
            <a:off x="3403800" y="322867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0" name="Google Shape;2320;p27"/>
          <p:cNvSpPr txBox="1">
            <a:spLocks noGrp="1"/>
          </p:cNvSpPr>
          <p:nvPr>
            <p:ph type="subTitle" idx="4"/>
          </p:nvPr>
        </p:nvSpPr>
        <p:spPr>
          <a:xfrm>
            <a:off x="3403800" y="3695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1" name="Google Shape;2321;p27"/>
          <p:cNvSpPr txBox="1">
            <a:spLocks noGrp="1"/>
          </p:cNvSpPr>
          <p:nvPr>
            <p:ph type="title" idx="5"/>
          </p:nvPr>
        </p:nvSpPr>
        <p:spPr>
          <a:xfrm>
            <a:off x="6087600" y="322867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2" name="Google Shape;2322;p27"/>
          <p:cNvSpPr txBox="1">
            <a:spLocks noGrp="1"/>
          </p:cNvSpPr>
          <p:nvPr>
            <p:ph type="subTitle" idx="6"/>
          </p:nvPr>
        </p:nvSpPr>
        <p:spPr>
          <a:xfrm>
            <a:off x="6087600" y="3695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3" name="Google Shape;2323;p27"/>
          <p:cNvSpPr txBox="1">
            <a:spLocks noGrp="1"/>
          </p:cNvSpPr>
          <p:nvPr>
            <p:ph type="title" idx="7" hasCustomPrompt="1"/>
          </p:nvPr>
        </p:nvSpPr>
        <p:spPr>
          <a:xfrm>
            <a:off x="1328550" y="2125600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24" name="Google Shape;2324;p27"/>
          <p:cNvSpPr txBox="1">
            <a:spLocks noGrp="1"/>
          </p:cNvSpPr>
          <p:nvPr>
            <p:ph type="title" idx="8" hasCustomPrompt="1"/>
          </p:nvPr>
        </p:nvSpPr>
        <p:spPr>
          <a:xfrm>
            <a:off x="4012350" y="2125600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27"/>
          <p:cNvSpPr txBox="1">
            <a:spLocks noGrp="1"/>
          </p:cNvSpPr>
          <p:nvPr>
            <p:ph type="title" idx="9" hasCustomPrompt="1"/>
          </p:nvPr>
        </p:nvSpPr>
        <p:spPr>
          <a:xfrm>
            <a:off x="6711300" y="2125600"/>
            <a:ext cx="1089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26" name="Google Shape;2326;p27"/>
          <p:cNvGrpSpPr/>
          <p:nvPr/>
        </p:nvGrpSpPr>
        <p:grpSpPr>
          <a:xfrm rot="-8949421">
            <a:off x="8546620" y="-1450331"/>
            <a:ext cx="1526877" cy="3332605"/>
            <a:chOff x="7386050" y="661025"/>
            <a:chExt cx="1576975" cy="3441950"/>
          </a:xfrm>
        </p:grpSpPr>
        <p:sp>
          <p:nvSpPr>
            <p:cNvPr id="2327" name="Google Shape;2327;p2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27"/>
          <p:cNvGrpSpPr/>
          <p:nvPr/>
        </p:nvGrpSpPr>
        <p:grpSpPr>
          <a:xfrm flipH="1">
            <a:off x="7897045" y="-2"/>
            <a:ext cx="1322773" cy="1338296"/>
            <a:chOff x="238125" y="470675"/>
            <a:chExt cx="2524375" cy="2554000"/>
          </a:xfrm>
        </p:grpSpPr>
        <p:sp>
          <p:nvSpPr>
            <p:cNvPr id="2339" name="Google Shape;2339;p27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7"/>
          <p:cNvGrpSpPr/>
          <p:nvPr/>
        </p:nvGrpSpPr>
        <p:grpSpPr>
          <a:xfrm rot="7923048" flipH="1">
            <a:off x="-138855" y="-298972"/>
            <a:ext cx="913676" cy="1677934"/>
            <a:chOff x="4830275" y="2608450"/>
            <a:chExt cx="1324325" cy="2432075"/>
          </a:xfrm>
        </p:grpSpPr>
        <p:sp>
          <p:nvSpPr>
            <p:cNvPr id="2360" name="Google Shape;2360;p27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30" name="Google Shape;243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91225" y="-689725"/>
            <a:ext cx="2826351" cy="25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011825" y="-689725"/>
            <a:ext cx="2826351" cy="2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8D9A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9758" y="0"/>
            <a:ext cx="91044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71" r:id="rId8"/>
    <p:sldLayoutId id="2147483673" r:id="rId9"/>
    <p:sldLayoutId id="2147483675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39"/>
          <p:cNvSpPr/>
          <p:nvPr/>
        </p:nvSpPr>
        <p:spPr>
          <a:xfrm>
            <a:off x="6429388" y="2928940"/>
            <a:ext cx="1449587" cy="1251270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9"/>
          <p:cNvSpPr txBox="1">
            <a:spLocks noGrp="1"/>
          </p:cNvSpPr>
          <p:nvPr>
            <p:ph type="subTitle" idx="2"/>
          </p:nvPr>
        </p:nvSpPr>
        <p:spPr>
          <a:xfrm rot="1008">
            <a:off x="6500964" y="3071999"/>
            <a:ext cx="124881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</a:rPr>
              <a:t>2SC4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48" name="Google Shape;2948;p39"/>
          <p:cNvSpPr txBox="1">
            <a:spLocks noGrp="1"/>
          </p:cNvSpPr>
          <p:nvPr>
            <p:ph type="ctrTitle"/>
          </p:nvPr>
        </p:nvSpPr>
        <p:spPr>
          <a:xfrm>
            <a:off x="1101000" y="1285875"/>
            <a:ext cx="4971198" cy="2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 smtClean="0"/>
              <a:t>YEONTANDER  PROVIDER</a:t>
            </a:r>
            <a:endParaRPr sz="55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 smtClean="0">
                <a:solidFill>
                  <a:schemeClr val="dk2"/>
                </a:solidFill>
              </a:rPr>
              <a:t>Group 5 </a:t>
            </a:r>
            <a:endParaRPr sz="3100">
              <a:solidFill>
                <a:schemeClr val="dk2"/>
              </a:solidFill>
            </a:endParaRPr>
          </a:p>
        </p:txBody>
      </p:sp>
      <p:pic>
        <p:nvPicPr>
          <p:cNvPr id="31746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 U O T 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4" name="Google Shape;2954;p40"/>
          <p:cNvSpPr txBox="1">
            <a:spLocks noGrp="1"/>
          </p:cNvSpPr>
          <p:nvPr>
            <p:ph type="body" idx="1"/>
          </p:nvPr>
        </p:nvSpPr>
        <p:spPr>
          <a:xfrm>
            <a:off x="357158" y="1071553"/>
            <a:ext cx="8572560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ID" sz="1200" dirty="0" smtClean="0"/>
              <a:t>In </a:t>
            </a:r>
            <a:r>
              <a:rPr lang="en-ID" sz="1200" dirty="0" smtClean="0"/>
              <a:t>the </a:t>
            </a:r>
            <a:r>
              <a:rPr lang="en-ID" sz="1200" dirty="0" err="1" smtClean="0"/>
              <a:t>Kuota</a:t>
            </a:r>
            <a:r>
              <a:rPr lang="en-ID" sz="1200" dirty="0" smtClean="0"/>
              <a:t> section there are also 4 options with the benefits of each </a:t>
            </a:r>
            <a:r>
              <a:rPr lang="en-ID" sz="1200" dirty="0" smtClean="0"/>
              <a:t>choice..</a:t>
            </a:r>
          </a:p>
          <a:p>
            <a:pPr marL="0" indent="0" algn="ctr">
              <a:buNone/>
            </a:pPr>
            <a:r>
              <a:rPr lang="en-ID" sz="1200" dirty="0" smtClean="0"/>
              <a:t>After </a:t>
            </a:r>
            <a:r>
              <a:rPr lang="en-ID" sz="1200" dirty="0" smtClean="0"/>
              <a:t>selecting, the customer can click the button that will lead to the payment form.</a:t>
            </a:r>
            <a:endParaRPr lang="en-US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8"/>
            <a:ext cx="80724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64"/>
          <p:cNvSpPr txBox="1">
            <a:spLocks noGrp="1"/>
          </p:cNvSpPr>
          <p:nvPr>
            <p:ph type="title"/>
          </p:nvPr>
        </p:nvSpPr>
        <p:spPr>
          <a:xfrm>
            <a:off x="642910" y="357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 I P S  &amp;  T R I C K S </a:t>
            </a:r>
            <a:endParaRPr/>
          </a:p>
        </p:txBody>
      </p:sp>
      <p:sp>
        <p:nvSpPr>
          <p:cNvPr id="4053" name="Google Shape;4053;p64"/>
          <p:cNvSpPr txBox="1">
            <a:spLocks noGrp="1"/>
          </p:cNvSpPr>
          <p:nvPr>
            <p:ph type="subTitle" idx="4294967295"/>
          </p:nvPr>
        </p:nvSpPr>
        <p:spPr>
          <a:xfrm>
            <a:off x="785786" y="4500576"/>
            <a:ext cx="7358114" cy="428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ID" sz="1600" dirty="0" smtClean="0"/>
              <a:t> </a:t>
            </a:r>
            <a:r>
              <a:rPr lang="en-ID" sz="1600" dirty="0" err="1" smtClean="0"/>
              <a:t>Yeontander</a:t>
            </a:r>
            <a:r>
              <a:rPr lang="en-ID" sz="1600" dirty="0" smtClean="0"/>
              <a:t> </a:t>
            </a:r>
            <a:r>
              <a:rPr lang="en-ID" sz="1600" dirty="0" smtClean="0"/>
              <a:t>provides some tips that will be useful for customers. 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52"/>
            <a:ext cx="81439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7666" y="1"/>
            <a:ext cx="1506334" cy="10715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43"/>
          <p:cNvSpPr/>
          <p:nvPr/>
        </p:nvSpPr>
        <p:spPr>
          <a:xfrm rot="4530539">
            <a:off x="4781660" y="300458"/>
            <a:ext cx="5442787" cy="4754349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rgbClr val="C8D9AD">
              <a:alpha val="4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27;p43"/>
          <p:cNvSpPr txBox="1">
            <a:spLocks/>
          </p:cNvSpPr>
          <p:nvPr/>
        </p:nvSpPr>
        <p:spPr>
          <a:xfrm>
            <a:off x="1142976" y="4071948"/>
            <a:ext cx="6143668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algn="ctr">
              <a:buClr>
                <a:schemeClr val="lt2"/>
              </a:buClr>
              <a:buSzPts val="1400"/>
              <a:defRPr/>
            </a:pPr>
            <a:r>
              <a:rPr kumimoji="0" lang="en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We</a:t>
            </a:r>
            <a:r>
              <a:rPr kumimoji="0" lang="en-ID" sz="1400" b="0" i="0" u="none" strike="noStrike" kern="0" cap="none" spc="0" normalizeH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provide special field for customer to submit their criticism and </a:t>
            </a:r>
            <a:r>
              <a:rPr kumimoji="0" lang="en-ID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sugggestion</a:t>
            </a:r>
            <a:r>
              <a:rPr kumimoji="0" lang="en-ID" sz="1400" b="0" i="0" u="none" strike="noStrike" kern="0" cap="none" spc="0" normalizeH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. We also </a:t>
            </a:r>
            <a:r>
              <a:rPr lang="en-ID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include an email and telephone that can be contacted by customer</a:t>
            </a:r>
            <a:endParaRPr kumimoji="0" lang="en-ID" sz="14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4051;p64"/>
          <p:cNvSpPr txBox="1">
            <a:spLocks/>
          </p:cNvSpPr>
          <p:nvPr/>
        </p:nvSpPr>
        <p:spPr>
          <a:xfrm>
            <a:off x="0" y="785800"/>
            <a:ext cx="1285884" cy="32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S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Denk One"/>
              <a:ea typeface="Denk One"/>
              <a:cs typeface="Denk One"/>
              <a:sym typeface="Denk One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14296"/>
            <a:ext cx="68580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7666" y="1"/>
            <a:ext cx="1506334" cy="10715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45"/>
          <p:cNvSpPr txBox="1">
            <a:spLocks noGrp="1"/>
          </p:cNvSpPr>
          <p:nvPr>
            <p:ph type="title" idx="15"/>
          </p:nvPr>
        </p:nvSpPr>
        <p:spPr>
          <a:xfrm>
            <a:off x="785786" y="357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 A Y M E N 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80" name="Google Shape;3180;p45"/>
          <p:cNvSpPr txBox="1">
            <a:spLocks noGrp="1"/>
          </p:cNvSpPr>
          <p:nvPr>
            <p:ph type="subTitle" idx="9"/>
          </p:nvPr>
        </p:nvSpPr>
        <p:spPr>
          <a:xfrm>
            <a:off x="1142976" y="928676"/>
            <a:ext cx="7072362" cy="114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smtClean="0"/>
              <a:t>In the form the customer needs to fill in the phone number and needs to choose a payment method. </a:t>
            </a:r>
            <a:r>
              <a:rPr lang="en-US" dirty="0" smtClean="0"/>
              <a:t>There's also a pop up message that notifies that the transaction is being processed.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357436"/>
            <a:ext cx="387949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4065;p64"/>
          <p:cNvSpPr/>
          <p:nvPr/>
        </p:nvSpPr>
        <p:spPr>
          <a:xfrm rot="14960270" flipH="1">
            <a:off x="4317541" y="3012126"/>
            <a:ext cx="451471" cy="837233"/>
          </a:xfrm>
          <a:custGeom>
            <a:avLst/>
            <a:gdLst/>
            <a:ahLst/>
            <a:cxnLst/>
            <a:rect l="l" t="t" r="r" b="b"/>
            <a:pathLst>
              <a:path w="22105" h="16436" extrusionOk="0">
                <a:moveTo>
                  <a:pt x="0" y="0"/>
                </a:moveTo>
                <a:cubicBezTo>
                  <a:pt x="5431" y="0"/>
                  <a:pt x="11352" y="670"/>
                  <a:pt x="15870" y="3684"/>
                </a:cubicBezTo>
                <a:cubicBezTo>
                  <a:pt x="19806" y="6310"/>
                  <a:pt x="20955" y="11846"/>
                  <a:pt x="22105" y="16436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457" y="2428874"/>
            <a:ext cx="3714823" cy="2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37666" y="1"/>
            <a:ext cx="1506334" cy="10715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58"/>
          <p:cNvSpPr txBox="1">
            <a:spLocks noGrp="1"/>
          </p:cNvSpPr>
          <p:nvPr>
            <p:ph type="title"/>
          </p:nvPr>
        </p:nvSpPr>
        <p:spPr>
          <a:xfrm>
            <a:off x="2857488" y="1571618"/>
            <a:ext cx="3429024" cy="1785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 H A N K </a:t>
            </a:r>
            <a:br>
              <a:rPr lang="en" sz="5400" dirty="0" smtClean="0"/>
            </a:br>
            <a:r>
              <a:rPr lang="en" sz="5400" dirty="0" smtClean="0"/>
              <a:t>Y O U</a:t>
            </a:r>
            <a:endParaRPr sz="5400"/>
          </a:p>
        </p:txBody>
      </p:sp>
      <p:pic>
        <p:nvPicPr>
          <p:cNvPr id="8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43"/>
          <p:cNvSpPr txBox="1">
            <a:spLocks noGrp="1"/>
          </p:cNvSpPr>
          <p:nvPr>
            <p:ph type="title"/>
          </p:nvPr>
        </p:nvSpPr>
        <p:spPr>
          <a:xfrm>
            <a:off x="720000" y="789149"/>
            <a:ext cx="1851736" cy="853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ember 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7" name="Google Shape;3027;p43"/>
          <p:cNvSpPr txBox="1">
            <a:spLocks noGrp="1"/>
          </p:cNvSpPr>
          <p:nvPr>
            <p:ph type="body" idx="1"/>
          </p:nvPr>
        </p:nvSpPr>
        <p:spPr>
          <a:xfrm>
            <a:off x="714348" y="1500180"/>
            <a:ext cx="3786214" cy="107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 smtClean="0"/>
              <a:t>Juana Lucia </a:t>
            </a:r>
            <a:r>
              <a:rPr lang="en-ID" dirty="0" err="1" smtClean="0"/>
              <a:t>Raharusun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 smtClean="0"/>
              <a:t>Muhamad</a:t>
            </a:r>
            <a:r>
              <a:rPr lang="en-ID" dirty="0" smtClean="0"/>
              <a:t> </a:t>
            </a:r>
            <a:r>
              <a:rPr lang="en-ID" dirty="0" err="1" smtClean="0"/>
              <a:t>Farhan</a:t>
            </a:r>
            <a:r>
              <a:rPr lang="en-ID" dirty="0" smtClean="0"/>
              <a:t> </a:t>
            </a:r>
            <a:r>
              <a:rPr lang="en-ID" dirty="0" err="1" smtClean="0"/>
              <a:t>Aldisyah</a:t>
            </a:r>
            <a:r>
              <a:rPr lang="en-ID" dirty="0" smtClean="0"/>
              <a:t> Putra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Pratistha Cahya Kancana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8" name="Google Shape;3048;p43"/>
          <p:cNvSpPr/>
          <p:nvPr/>
        </p:nvSpPr>
        <p:spPr>
          <a:xfrm rot="4530539">
            <a:off x="4781660" y="300458"/>
            <a:ext cx="5442787" cy="4754349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rgbClr val="C8D9AD">
              <a:alpha val="4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26;p43"/>
          <p:cNvSpPr txBox="1">
            <a:spLocks/>
          </p:cNvSpPr>
          <p:nvPr/>
        </p:nvSpPr>
        <p:spPr>
          <a:xfrm>
            <a:off x="785786" y="2571750"/>
            <a:ext cx="1643074" cy="28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tabLst/>
              <a:defRPr/>
            </a:pPr>
            <a:r>
              <a:rPr lang="en-US" sz="2800" b="1" dirty="0" smtClean="0">
                <a:solidFill>
                  <a:schemeClr val="dk2"/>
                </a:solidFill>
                <a:latin typeface="Denk One"/>
                <a:ea typeface="Denk One"/>
                <a:cs typeface="Denk One"/>
                <a:sym typeface="Denk One"/>
              </a:rPr>
              <a:t>Faculty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Denk One"/>
                <a:ea typeface="Denk One"/>
                <a:cs typeface="Denk One"/>
                <a:sym typeface="Denk One"/>
              </a:rPr>
              <a:t> :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27" name="Google Shape;3027;p43"/>
          <p:cNvSpPr txBox="1">
            <a:spLocks/>
          </p:cNvSpPr>
          <p:nvPr/>
        </p:nvSpPr>
        <p:spPr>
          <a:xfrm>
            <a:off x="714348" y="3000378"/>
            <a:ext cx="1785950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Kevin</a:t>
            </a:r>
            <a:r>
              <a:rPr kumimoji="0" lang="en-ID" sz="1400" b="0" i="0" u="none" strike="noStrike" kern="0" cap="none" spc="0" normalizeH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Harada</a:t>
            </a:r>
            <a:endParaRPr kumimoji="0" lang="en-ID" sz="14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42"/>
          <p:cNvSpPr txBox="1">
            <a:spLocks noGrp="1"/>
          </p:cNvSpPr>
          <p:nvPr>
            <p:ph type="title" idx="21"/>
          </p:nvPr>
        </p:nvSpPr>
        <p:spPr>
          <a:xfrm>
            <a:off x="720000" y="1640975"/>
            <a:ext cx="2499600" cy="18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2"/>
                </a:solidFill>
              </a:rPr>
              <a:t>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4" name="Google Shape;3004;p42"/>
          <p:cNvSpPr txBox="1">
            <a:spLocks noGrp="1"/>
          </p:cNvSpPr>
          <p:nvPr>
            <p:ph type="ctrTitle"/>
          </p:nvPr>
        </p:nvSpPr>
        <p:spPr>
          <a:xfrm>
            <a:off x="4786314" y="1571618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</a:t>
            </a:r>
            <a:r>
              <a:rPr lang="en-US" dirty="0" smtClean="0"/>
              <a:t>YSTEM ANALYSIS</a:t>
            </a:r>
            <a:endParaRPr/>
          </a:p>
        </p:txBody>
      </p:sp>
      <p:sp>
        <p:nvSpPr>
          <p:cNvPr id="3005" name="Google Shape;3005;p42"/>
          <p:cNvSpPr txBox="1">
            <a:spLocks noGrp="1"/>
          </p:cNvSpPr>
          <p:nvPr>
            <p:ph type="subTitle" idx="1"/>
          </p:nvPr>
        </p:nvSpPr>
        <p:spPr>
          <a:xfrm>
            <a:off x="4786314" y="1928808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 about system that we used.</a:t>
            </a:r>
            <a:endParaRPr/>
          </a:p>
        </p:txBody>
      </p:sp>
      <p:sp>
        <p:nvSpPr>
          <p:cNvPr id="3006" name="Google Shape;3006;p42"/>
          <p:cNvSpPr txBox="1">
            <a:spLocks noGrp="1"/>
          </p:cNvSpPr>
          <p:nvPr>
            <p:ph type="title" idx="2"/>
          </p:nvPr>
        </p:nvSpPr>
        <p:spPr>
          <a:xfrm>
            <a:off x="3857620" y="1571618"/>
            <a:ext cx="867300" cy="560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007" name="Google Shape;3007;p42"/>
          <p:cNvSpPr txBox="1">
            <a:spLocks noGrp="1"/>
          </p:cNvSpPr>
          <p:nvPr>
            <p:ph type="ctrTitle" idx="3"/>
          </p:nvPr>
        </p:nvSpPr>
        <p:spPr>
          <a:xfrm>
            <a:off x="4857752" y="2786064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PAGES</a:t>
            </a:r>
            <a:endParaRPr/>
          </a:p>
        </p:txBody>
      </p:sp>
      <p:sp>
        <p:nvSpPr>
          <p:cNvPr id="3009" name="Google Shape;3009;p42"/>
          <p:cNvSpPr txBox="1">
            <a:spLocks noGrp="1"/>
          </p:cNvSpPr>
          <p:nvPr>
            <p:ph type="title" idx="5"/>
          </p:nvPr>
        </p:nvSpPr>
        <p:spPr>
          <a:xfrm>
            <a:off x="3929058" y="2786064"/>
            <a:ext cx="867300" cy="54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3011" name="Google Shape;3011;p42"/>
          <p:cNvSpPr txBox="1">
            <a:spLocks noGrp="1"/>
          </p:cNvSpPr>
          <p:nvPr>
            <p:ph type="subTitle" idx="7"/>
          </p:nvPr>
        </p:nvSpPr>
        <p:spPr>
          <a:xfrm>
            <a:off x="4857752" y="3214692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Describe </a:t>
            </a:r>
            <a:r>
              <a:rPr lang="en" dirty="0"/>
              <a:t>the </a:t>
            </a:r>
            <a:r>
              <a:rPr lang="en" dirty="0" smtClean="0"/>
              <a:t>webpages in Yeontander.</a:t>
            </a:r>
            <a:endParaRPr/>
          </a:p>
        </p:txBody>
      </p:sp>
      <p:pic>
        <p:nvPicPr>
          <p:cNvPr id="9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p47"/>
          <p:cNvSpPr/>
          <p:nvPr/>
        </p:nvSpPr>
        <p:spPr>
          <a:xfrm>
            <a:off x="3817404" y="944054"/>
            <a:ext cx="1623469" cy="1401468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47"/>
          <p:cNvSpPr txBox="1">
            <a:spLocks noGrp="1"/>
          </p:cNvSpPr>
          <p:nvPr>
            <p:ph type="title"/>
          </p:nvPr>
        </p:nvSpPr>
        <p:spPr>
          <a:xfrm>
            <a:off x="2020450" y="2332025"/>
            <a:ext cx="51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ANALYSIS</a:t>
            </a:r>
            <a:endParaRPr/>
          </a:p>
        </p:txBody>
      </p:sp>
      <p:sp>
        <p:nvSpPr>
          <p:cNvPr id="3195" name="Google Shape;3195;p47"/>
          <p:cNvSpPr txBox="1">
            <a:spLocks noGrp="1"/>
          </p:cNvSpPr>
          <p:nvPr>
            <p:ph type="title" idx="2"/>
          </p:nvPr>
        </p:nvSpPr>
        <p:spPr>
          <a:xfrm>
            <a:off x="3903525" y="1337825"/>
            <a:ext cx="13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  ANALYSIS</a:t>
            </a:r>
            <a:endParaRPr/>
          </a:p>
        </p:txBody>
      </p:sp>
      <p:sp>
        <p:nvSpPr>
          <p:cNvPr id="4053" name="Google Shape;4053;p64"/>
          <p:cNvSpPr txBox="1">
            <a:spLocks noGrp="1"/>
          </p:cNvSpPr>
          <p:nvPr>
            <p:ph type="subTitle" idx="4294967295"/>
          </p:nvPr>
        </p:nvSpPr>
        <p:spPr>
          <a:xfrm>
            <a:off x="1428728" y="1643056"/>
            <a:ext cx="6143668" cy="264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ID" sz="1600" dirty="0" smtClean="0"/>
              <a:t> An internet provider is a service provider that provides internet connection services in the field of cellular telecommunications. </a:t>
            </a:r>
          </a:p>
          <a:p>
            <a:pPr algn="ctr">
              <a:buNone/>
            </a:pPr>
            <a:r>
              <a:rPr lang="en-ID" sz="1600" dirty="0" smtClean="0"/>
              <a:t>This website was created to make it easier for customers to purchase credit and internet packages. </a:t>
            </a:r>
          </a:p>
          <a:p>
            <a:pPr algn="ctr">
              <a:buNone/>
            </a:pPr>
            <a:r>
              <a:rPr lang="en-ID" sz="1600" dirty="0" smtClean="0"/>
              <a:t>To make the website look more attractive and presentable, we use CSS that is connected to the HTML page.</a:t>
            </a:r>
            <a:endParaRPr lang="en-US" sz="1600" dirty="0"/>
          </a:p>
        </p:txBody>
      </p:sp>
      <p:sp>
        <p:nvSpPr>
          <p:cNvPr id="4059" name="Google Shape;4059;p64"/>
          <p:cNvSpPr/>
          <p:nvPr/>
        </p:nvSpPr>
        <p:spPr>
          <a:xfrm>
            <a:off x="785786" y="1357304"/>
            <a:ext cx="7715304" cy="2643206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64"/>
          <p:cNvSpPr/>
          <p:nvPr/>
        </p:nvSpPr>
        <p:spPr>
          <a:xfrm>
            <a:off x="285720" y="4643452"/>
            <a:ext cx="983700" cy="279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" name="Google Shape;4065;p64"/>
          <p:cNvSpPr/>
          <p:nvPr/>
        </p:nvSpPr>
        <p:spPr>
          <a:xfrm rot="10800000" flipH="1">
            <a:off x="5572132" y="4143386"/>
            <a:ext cx="1895945" cy="785818"/>
          </a:xfrm>
          <a:custGeom>
            <a:avLst/>
            <a:gdLst/>
            <a:ahLst/>
            <a:cxnLst/>
            <a:rect l="l" t="t" r="r" b="b"/>
            <a:pathLst>
              <a:path w="22105" h="16436" extrusionOk="0">
                <a:moveTo>
                  <a:pt x="0" y="0"/>
                </a:moveTo>
                <a:cubicBezTo>
                  <a:pt x="5431" y="0"/>
                  <a:pt x="11352" y="670"/>
                  <a:pt x="15870" y="3684"/>
                </a:cubicBezTo>
                <a:cubicBezTo>
                  <a:pt x="19806" y="6310"/>
                  <a:pt x="20955" y="11846"/>
                  <a:pt x="22105" y="16436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pic>
        <p:nvPicPr>
          <p:cNvPr id="7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51"/>
          <p:cNvSpPr txBox="1">
            <a:spLocks noGrp="1"/>
          </p:cNvSpPr>
          <p:nvPr>
            <p:ph type="title"/>
          </p:nvPr>
        </p:nvSpPr>
        <p:spPr>
          <a:xfrm>
            <a:off x="43733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PAGES  </a:t>
            </a:r>
            <a:endParaRPr/>
          </a:p>
        </p:txBody>
      </p:sp>
      <p:sp>
        <p:nvSpPr>
          <p:cNvPr id="3416" name="Google Shape;3416;p51"/>
          <p:cNvSpPr txBox="1">
            <a:spLocks noGrp="1"/>
          </p:cNvSpPr>
          <p:nvPr>
            <p:ph type="title" idx="2"/>
          </p:nvPr>
        </p:nvSpPr>
        <p:spPr>
          <a:xfrm>
            <a:off x="4373350" y="1337825"/>
            <a:ext cx="12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45"/>
          <p:cNvSpPr txBox="1">
            <a:spLocks noGrp="1"/>
          </p:cNvSpPr>
          <p:nvPr>
            <p:ph type="title" idx="15"/>
          </p:nvPr>
        </p:nvSpPr>
        <p:spPr>
          <a:xfrm>
            <a:off x="785786" y="1428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SIGN IN &amp; SIGN UP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80" name="Google Shape;3180;p45"/>
          <p:cNvSpPr txBox="1">
            <a:spLocks noGrp="1"/>
          </p:cNvSpPr>
          <p:nvPr>
            <p:ph type="subTitle" idx="9"/>
          </p:nvPr>
        </p:nvSpPr>
        <p:spPr>
          <a:xfrm>
            <a:off x="5357818" y="857238"/>
            <a:ext cx="2357454" cy="1714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smtClean="0"/>
              <a:t>Meanwhile, for those who do not have an account, you can create an account first by entering your username, email, and password.</a:t>
            </a:r>
            <a:endParaRPr lang="en-US" dirty="0"/>
          </a:p>
        </p:txBody>
      </p:sp>
      <p:sp>
        <p:nvSpPr>
          <p:cNvPr id="3182" name="Google Shape;3182;p45"/>
          <p:cNvSpPr txBox="1">
            <a:spLocks noGrp="1"/>
          </p:cNvSpPr>
          <p:nvPr>
            <p:ph type="subTitle" idx="14"/>
          </p:nvPr>
        </p:nvSpPr>
        <p:spPr>
          <a:xfrm>
            <a:off x="428596" y="3786196"/>
            <a:ext cx="328614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smtClean="0"/>
              <a:t>Customers who already have an account can directly login by entering their username, phone number, and password.</a:t>
            </a:r>
            <a:endParaRPr lang="en-US" dirty="0"/>
          </a:p>
        </p:txBody>
      </p:sp>
      <p:pic>
        <p:nvPicPr>
          <p:cNvPr id="26" name="Picture 25" descr="C:\Users\user\Pictures\Screenshots\Screenshot (533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00114"/>
            <a:ext cx="421481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C:\Users\user\Pictures\Screenshots\Screenshot (532)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643188"/>
            <a:ext cx="428628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Google Shape;4065;p64"/>
          <p:cNvSpPr/>
          <p:nvPr/>
        </p:nvSpPr>
        <p:spPr>
          <a:xfrm rot="14960270" flipH="1">
            <a:off x="-311" y="3538717"/>
            <a:ext cx="1286444" cy="637834"/>
          </a:xfrm>
          <a:custGeom>
            <a:avLst/>
            <a:gdLst/>
            <a:ahLst/>
            <a:cxnLst/>
            <a:rect l="l" t="t" r="r" b="b"/>
            <a:pathLst>
              <a:path w="22105" h="16436" extrusionOk="0">
                <a:moveTo>
                  <a:pt x="0" y="0"/>
                </a:moveTo>
                <a:cubicBezTo>
                  <a:pt x="5431" y="0"/>
                  <a:pt x="11352" y="670"/>
                  <a:pt x="15870" y="3684"/>
                </a:cubicBezTo>
                <a:cubicBezTo>
                  <a:pt x="19806" y="6310"/>
                  <a:pt x="20955" y="11846"/>
                  <a:pt x="22105" y="16436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2" name="Google Shape;4065;p64"/>
          <p:cNvSpPr/>
          <p:nvPr/>
        </p:nvSpPr>
        <p:spPr>
          <a:xfrm rot="3912261" flipH="1">
            <a:off x="7414539" y="1668304"/>
            <a:ext cx="1446843" cy="603765"/>
          </a:xfrm>
          <a:custGeom>
            <a:avLst/>
            <a:gdLst/>
            <a:ahLst/>
            <a:cxnLst/>
            <a:rect l="l" t="t" r="r" b="b"/>
            <a:pathLst>
              <a:path w="22105" h="16436" extrusionOk="0">
                <a:moveTo>
                  <a:pt x="0" y="0"/>
                </a:moveTo>
                <a:cubicBezTo>
                  <a:pt x="5431" y="0"/>
                  <a:pt x="11352" y="670"/>
                  <a:pt x="15870" y="3684"/>
                </a:cubicBezTo>
                <a:cubicBezTo>
                  <a:pt x="19806" y="6310"/>
                  <a:pt x="20955" y="11846"/>
                  <a:pt x="22105" y="16436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pic>
        <p:nvPicPr>
          <p:cNvPr id="9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 O M 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88" name="Google Shape;4088;p66"/>
          <p:cNvSpPr txBox="1"/>
          <p:nvPr/>
        </p:nvSpPr>
        <p:spPr>
          <a:xfrm>
            <a:off x="2357422" y="4357700"/>
            <a:ext cx="4500594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here is a menu bar consisting of 6 section and a brief description of Yeontander Provider 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52"/>
            <a:ext cx="8358246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67"/>
          <p:cNvSpPr txBox="1">
            <a:spLocks noGrp="1"/>
          </p:cNvSpPr>
          <p:nvPr>
            <p:ph type="title"/>
          </p:nvPr>
        </p:nvSpPr>
        <p:spPr>
          <a:xfrm>
            <a:off x="714348" y="357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 S I   P U L S 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43" name="Google Shape;4143;p67"/>
          <p:cNvSpPr txBox="1">
            <a:spLocks noGrp="1"/>
          </p:cNvSpPr>
          <p:nvPr>
            <p:ph type="subTitle" idx="6"/>
          </p:nvPr>
        </p:nvSpPr>
        <p:spPr>
          <a:xfrm>
            <a:off x="928662" y="1214428"/>
            <a:ext cx="750099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D" dirty="0" smtClean="0"/>
              <a:t>We </a:t>
            </a:r>
            <a:r>
              <a:rPr lang="en-ID" dirty="0" smtClean="0"/>
              <a:t>provide 4 credit options namely </a:t>
            </a:r>
            <a:r>
              <a:rPr lang="en-ID" dirty="0" err="1" smtClean="0"/>
              <a:t>Irit</a:t>
            </a:r>
            <a:r>
              <a:rPr lang="en-ID" dirty="0" smtClean="0"/>
              <a:t> </a:t>
            </a:r>
            <a:r>
              <a:rPr lang="en-ID" dirty="0" err="1" smtClean="0"/>
              <a:t>Bingit</a:t>
            </a:r>
            <a:r>
              <a:rPr lang="en-ID" dirty="0" smtClean="0"/>
              <a:t>, </a:t>
            </a:r>
            <a:r>
              <a:rPr lang="en-ID" dirty="0" err="1" smtClean="0"/>
              <a:t>Ga</a:t>
            </a:r>
            <a:r>
              <a:rPr lang="en-ID" dirty="0" smtClean="0"/>
              <a:t> </a:t>
            </a:r>
            <a:r>
              <a:rPr lang="en-ID" dirty="0" err="1" smtClean="0"/>
              <a:t>Pelit</a:t>
            </a:r>
            <a:r>
              <a:rPr lang="en-ID" dirty="0" smtClean="0"/>
              <a:t>, </a:t>
            </a:r>
            <a:r>
              <a:rPr lang="en-ID" dirty="0" err="1" smtClean="0"/>
              <a:t>Banyak</a:t>
            </a:r>
            <a:r>
              <a:rPr lang="en-ID" dirty="0" smtClean="0"/>
              <a:t> </a:t>
            </a:r>
            <a:r>
              <a:rPr lang="en-ID" dirty="0" err="1" smtClean="0"/>
              <a:t>Duit</a:t>
            </a:r>
            <a:r>
              <a:rPr lang="en-ID" dirty="0" smtClean="0"/>
              <a:t>,</a:t>
            </a:r>
          </a:p>
          <a:p>
            <a:pPr marL="0" indent="0"/>
            <a:r>
              <a:rPr lang="en-ID" dirty="0" smtClean="0"/>
              <a:t> </a:t>
            </a:r>
            <a:r>
              <a:rPr lang="en-ID" dirty="0" smtClean="0"/>
              <a:t>and Sultan </a:t>
            </a:r>
            <a:r>
              <a:rPr lang="en-ID" dirty="0" err="1" smtClean="0"/>
              <a:t>Nih</a:t>
            </a:r>
            <a:r>
              <a:rPr lang="en-ID" dirty="0" smtClean="0"/>
              <a:t>. With the advantages of each option and there is a button that will lead to the payment form.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94"/>
            <a:ext cx="805816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" descr="https://eng.ui.ac.id/wp-content/uploads/Logo-on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0"/>
            <a:ext cx="1643042" cy="1168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Arts Subject for Middle School - 6th Grade: Vocabulary Skills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312</Words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Poppins</vt:lpstr>
      <vt:lpstr>Denk One</vt:lpstr>
      <vt:lpstr>Fira Sans Extra Condensed</vt:lpstr>
      <vt:lpstr>Language Arts Subject for Middle School - 6th Grade: Vocabulary Skills by Slidesgo</vt:lpstr>
      <vt:lpstr>YEONTANDER  PROVIDER Group 5 </vt:lpstr>
      <vt:lpstr>Member :</vt:lpstr>
      <vt:lpstr>TABLE OF CONTENTS</vt:lpstr>
      <vt:lpstr>SYSTEM ANALYSIS</vt:lpstr>
      <vt:lpstr>SYSTEM   ANALYSIS</vt:lpstr>
      <vt:lpstr>HTML PAGES  </vt:lpstr>
      <vt:lpstr>SIGN IN &amp; SIGN UP </vt:lpstr>
      <vt:lpstr>H O M E </vt:lpstr>
      <vt:lpstr>I S I   P U L S A</vt:lpstr>
      <vt:lpstr>K U O T A</vt:lpstr>
      <vt:lpstr>T I P S  &amp;  T R I C K S </vt:lpstr>
      <vt:lpstr>Slide 12</vt:lpstr>
      <vt:lpstr>P A Y M E N T </vt:lpstr>
      <vt:lpstr>T H A N K  Y O 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YEONTANDER INTERNET PROVIDER Group 5 </dc:title>
  <cp:lastModifiedBy>HP</cp:lastModifiedBy>
  <cp:revision>4</cp:revision>
  <dcterms:modified xsi:type="dcterms:W3CDTF">2021-07-02T19:37:34Z</dcterms:modified>
</cp:coreProperties>
</file>