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Enhancements to the Ontology-driven Orrery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Addition of Color Indicators and Eros Orbit Representation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to any questions or feedback regarding the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recent enhancements made to the orrery web application.</a:t>
            </a:r>
          </a:p>
          <a:p>
            <a:endParaRPr/>
          </a:p>
          <a:p>
            <a:r>
              <a:t>1. Added a color column to the data table for easier identification of celestial objects.</a:t>
            </a:r>
          </a:p>
          <a:p>
            <a:r>
              <a:t>2. Introduced Eros Orbit representation in the simulation.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the 'Color'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Previously, it was difficult to match colored spheres in the 3D simulation to table data.</a:t>
            </a:r>
          </a:p>
          <a:p>
            <a:endParaRPr/>
          </a:p>
          <a:p>
            <a:r>
              <a:t>Solution: Introduced a 'Color' column in the table to visually identify objects.</a:t>
            </a:r>
          </a:p>
          <a:p>
            <a:r>
              <a:t>Benefit: Enhanced user experience by providing a clear visual reference.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Technical Implementation - Color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Modified the table structure to include a new 'Color' column.</a:t>
            </a:r>
          </a:p>
          <a:p>
            <a:r>
              <a:t>• Updated the 'populate_table' function to display the color using inline styles.</a:t>
            </a:r>
          </a:p>
          <a:p>
            <a:r>
              <a:t>• Benefits: Provides an intuitive link between 3D objects and table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Eros Orbit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To represent a Near-Earth Object (NEO) in the simulation.</a:t>
            </a:r>
          </a:p>
          <a:p>
            <a:endParaRPr/>
          </a:p>
          <a:p>
            <a:r>
              <a:t>Eros was chosen due to its significance as a known asteroid with close encounters to Earth.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Technical Implementation - Eros Orbit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Added 'Eros_Orbit' to the JSON-LD block with its orbital parameters:</a:t>
            </a:r>
          </a:p>
          <a:p>
            <a:r>
              <a:t>  - Semi-Major Axis, Eccentricity, Inclination, etc.</a:t>
            </a:r>
          </a:p>
          <a:p>
            <a:r>
              <a:t>• Visual Representation: Assigned green color (#00FF00) for easy identification.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46" y="1600200"/>
            <a:ext cx="6550107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These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Enhanced Visualization: Color column provides an immediate visual reference.</a:t>
            </a:r>
          </a:p>
          <a:p>
            <a:r>
              <a:t>• Expanded Representation: Includes Near-Earth Objects like Eros.</a:t>
            </a:r>
          </a:p>
          <a:p>
            <a:r>
              <a:t>• User-Friendly: Engaging and informative educational tool.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integrated color indicators and Eros orbit.</a:t>
            </a:r>
          </a:p>
          <a:p>
            <a:r>
              <a:t>• Future Scope: Potential to add more NEOs and refine interactivity.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300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Enhancements to the Ontology-driven Orrery Web App</vt:lpstr>
      <vt:lpstr>Introduction</vt:lpstr>
      <vt:lpstr>Adding the 'Color' Column</vt:lpstr>
      <vt:lpstr>Technical Implementation - Color Column</vt:lpstr>
      <vt:lpstr>Introducing Eros Orbit</vt:lpstr>
      <vt:lpstr>Technical Implementation - Eros Orbit</vt:lpstr>
      <vt:lpstr>Demonstration</vt:lpstr>
      <vt:lpstr>Benefits of These Enhancements</vt:lpstr>
      <vt:lpstr>Conclusion</vt:lpstr>
      <vt:lpstr>Questions &amp;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Enhancements to the Ontology-driven Orrery Web App</dc:title>
  <dc:subject/>
  <dc:creator/>
  <cp:keywords/>
  <dc:description>generated using python-pptx</dc:description>
  <cp:lastModifiedBy>TECHNOSELLERS</cp:lastModifiedBy>
  <cp:revision>2</cp:revision>
  <dcterms:created xsi:type="dcterms:W3CDTF">2013-01-27T09:14:16Z</dcterms:created>
  <dcterms:modified xsi:type="dcterms:W3CDTF">2024-10-06T18:56:57Z</dcterms:modified>
  <cp:category/>
</cp:coreProperties>
</file>