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6cc42d52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6cc42d52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6cc42d52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6cc42d52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6cc42d52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6cc42d52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6cc42d52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6cc42d52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6cc42d52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6cc42d52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6cc42d52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6cc42d52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6cc42d52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6cc42d52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6cc42d52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6cc42d52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6cc42d52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6cc42d52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6cc42d52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6cc42d52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6cc42d52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6cc42d5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6cc42d52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6cc42d52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6cc42d52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6cc42d52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6cc42d52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6cc42d52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6cc42d52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6cc42d52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6cc42d52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6cc42d52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6cc42d52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6cc42d52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6cc42d52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6cc42d52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6cc42d525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6cc42d52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6cc42d52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6cc42d52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6cc42d52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6cc42d52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6cc42d52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6cc42d5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6cc42d52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6cc42d52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6cc42d52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6cc42d52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6cc42d52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6cc42d52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6cc42d52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6cc42d52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6cc42d52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6cc42d52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6cc42d52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6cc42d52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6cc42d52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6cc42d52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6cc42d5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6cc42d5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6cc42d5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6cc42d5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6cc42d52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6cc42d52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6cc42d52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6cc42d52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KAJIAN EFISIENSI PENGGUNAAN MEMORI UTAMA PADA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ALGORITMA PAGERANK, DPC, DAN MDPC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Skripsi - Farhan Herdian Pradana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2.1 Implementasi program dari algoritma Pagerank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5" y="1108825"/>
            <a:ext cx="6773499" cy="392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2.1 Implementasi program dari algoritma Pagerank - Pembentukan matriks 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5325"/>
            <a:ext cx="8520599" cy="3819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2.2 Algoritma DPC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48189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2.2.1 Pengenalan simbol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Gi = himpunan </a:t>
            </a:r>
            <a:r>
              <a:rPr lang="id"/>
              <a:t>indeks </a:t>
            </a:r>
            <a:r>
              <a:rPr lang="id"/>
              <a:t>halaman web dalam satu domain-i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Ni = jumlah anggota 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n = banyaknya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 = matriks agregasi n ×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549" y="1152474"/>
            <a:ext cx="4166750" cy="24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2.2.1 Pengenalan simbol bagian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48189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S(π) adalah matriks disagregasi N x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S(π)</a:t>
            </a:r>
            <a:r>
              <a:rPr baseline="-25000" lang="id"/>
              <a:t>n</a:t>
            </a:r>
            <a:r>
              <a:rPr lang="id"/>
              <a:t> adalah </a:t>
            </a:r>
            <a:r>
              <a:rPr i="1" lang="id"/>
              <a:t>censored stationary distribution</a:t>
            </a:r>
            <a:r>
              <a:rPr lang="id"/>
              <a:t> dari G</a:t>
            </a:r>
            <a:r>
              <a:rPr baseline="-25000" lang="id"/>
              <a:t>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RS(π) = 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 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50" y="2871450"/>
            <a:ext cx="4471526" cy="16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2.2.1 Pengenalan simbol bagian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Matriks transisi P dipartisi menjadi beberapa blok berdasarkan </a:t>
            </a:r>
            <a:r>
              <a:rPr lang="id">
                <a:solidFill>
                  <a:srgbClr val="ADADAD"/>
                </a:solidFill>
              </a:rPr>
              <a:t>G</a:t>
            </a:r>
            <a:r>
              <a:rPr baseline="-25000" lang="id">
                <a:solidFill>
                  <a:srgbClr val="ADADAD"/>
                </a:solidFill>
              </a:rPr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Setiap blok diagonal </a:t>
            </a:r>
            <a:r>
              <a:rPr lang="id">
                <a:solidFill>
                  <a:srgbClr val="ADADAD"/>
                </a:solidFill>
              </a:rPr>
              <a:t>P</a:t>
            </a:r>
            <a:r>
              <a:rPr baseline="-25000" lang="id">
                <a:solidFill>
                  <a:srgbClr val="ADADAD"/>
                </a:solidFill>
              </a:rPr>
              <a:t>ii</a:t>
            </a:r>
            <a:r>
              <a:rPr lang="id"/>
              <a:t> adalah matriks persegi dan merupakan matriks </a:t>
            </a:r>
            <a:r>
              <a:rPr i="1" lang="id"/>
              <a:t>intracluster</a:t>
            </a:r>
            <a:r>
              <a:rPr lang="id"/>
              <a:t> </a:t>
            </a:r>
            <a:r>
              <a:rPr i="1" lang="id"/>
              <a:t>link</a:t>
            </a:r>
            <a:r>
              <a:rPr lang="id"/>
              <a:t> dari </a:t>
            </a:r>
            <a:r>
              <a:rPr i="1" lang="id"/>
              <a:t>cluster</a:t>
            </a:r>
            <a:r>
              <a:rPr lang="id"/>
              <a:t> </a:t>
            </a:r>
            <a:r>
              <a:rPr lang="id">
                <a:solidFill>
                  <a:srgbClr val="ADADAD"/>
                </a:solidFill>
              </a:rPr>
              <a:t>G</a:t>
            </a:r>
            <a:r>
              <a:rPr baseline="-25000" lang="id">
                <a:solidFill>
                  <a:srgbClr val="ADADAD"/>
                </a:solidFill>
              </a:rPr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blok-blok di luar diagonal merupakan struktur </a:t>
            </a:r>
            <a:r>
              <a:rPr i="1" lang="id"/>
              <a:t>link</a:t>
            </a:r>
            <a:r>
              <a:rPr lang="id"/>
              <a:t> </a:t>
            </a:r>
            <a:r>
              <a:rPr i="1" lang="id"/>
              <a:t>intercluster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50" y="2571751"/>
            <a:ext cx="3138125" cy="23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438" y="2571738"/>
            <a:ext cx="24288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200" y="3412575"/>
            <a:ext cx="24193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2.2.2 Langkah algoritma DPC bagian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9325"/>
            <a:ext cx="81534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2.2.2 Langkah algoritma DPC bagian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38" y="1070025"/>
            <a:ext cx="82943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2.2.2 Langkah algoritma DPC bagian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	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1308725"/>
            <a:ext cx="83724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2.2.2 Langkah algoritma DPC bagian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3" y="1208625"/>
            <a:ext cx="84486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2.2.3 Implementasi program DPC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774"/>
            <a:ext cx="8172751" cy="39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Pendahuluan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solidFill>
                  <a:schemeClr val="dk1"/>
                </a:solidFill>
              </a:rPr>
              <a:t>1.1 Tentang algoritma Pagerank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800">
                <a:solidFill>
                  <a:schemeClr val="dk1"/>
                </a:solidFill>
              </a:rPr>
              <a:t>1.2 Langkah algoritma Pagerank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800">
                <a:solidFill>
                  <a:schemeClr val="dk1"/>
                </a:solidFill>
              </a:rPr>
              <a:t>1.3 Masalah pada algoritma Pagerank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800">
                <a:solidFill>
                  <a:schemeClr val="dk1"/>
                </a:solidFill>
              </a:rPr>
              <a:t>1.4 Alternatif algoritma Pagerank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2800">
                <a:solidFill>
                  <a:schemeClr val="dk1"/>
                </a:solidFill>
              </a:rPr>
              <a:t>1.5 Tujuan dari penelitian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2.2.3 Implementasi program DPC - DPC Executor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75" y="1111750"/>
            <a:ext cx="7363876" cy="387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/>
              <a:t>2.2.3 Implementasi program DPC - Pembentukan matriks P dengan caching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6"/>
            <a:ext cx="8520602" cy="33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2.3 Algoritma MDPC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Merupakan modifikasi dari algoritma DPC, dengan hanya mengambil inti dari langkah-langkah algoritma DPC yaitu melakukan perhitungan ranking halaman web pada tiap domain (langkah 1-2), lalu melakukan perhitungan ranking domain (langkah 4-5) dan menyatukannya (langkah 6-9)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2.3.1 Pengenalan simbol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sz="1900"/>
              <a:t>Pengganti</a:t>
            </a:r>
            <a:r>
              <a:rPr lang="id" sz="1900"/>
              <a:t> dari </a:t>
            </a:r>
            <a:r>
              <a:rPr lang="id" sz="1900"/>
              <a:t>A</a:t>
            </a:r>
            <a:r>
              <a:rPr baseline="30000" lang="id" sz="1900"/>
              <a:t>k </a:t>
            </a:r>
            <a:r>
              <a:rPr lang="id" sz="1900"/>
              <a:t>= RPS(π</a:t>
            </a:r>
            <a:r>
              <a:rPr baseline="30000" lang="id" sz="1900"/>
              <a:t>k</a:t>
            </a:r>
            <a:r>
              <a:rPr lang="id" sz="1900"/>
              <a:t>) yang merupakan matriks transisi antar domain dengan mentransformasi matriks N x N matriks P menjadi n x n matriks </a:t>
            </a:r>
            <a:r>
              <a:rPr lang="id" sz="1900">
                <a:solidFill>
                  <a:srgbClr val="ADADAD"/>
                </a:solidFill>
              </a:rPr>
              <a:t>A</a:t>
            </a:r>
            <a:r>
              <a:rPr baseline="-25000" lang="id" sz="1900">
                <a:solidFill>
                  <a:srgbClr val="ADADAD"/>
                </a:solidFill>
              </a:rPr>
              <a:t>mdpc</a:t>
            </a:r>
            <a:r>
              <a:rPr lang="id" sz="1900"/>
              <a:t> </a:t>
            </a:r>
            <a:endParaRPr sz="1900"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50" y="2571746"/>
            <a:ext cx="5855076" cy="24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2.3.2 </a:t>
            </a:r>
            <a:r>
              <a:rPr lang="id"/>
              <a:t>Langkah algoritma MDPC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368725"/>
            <a:ext cx="4818024" cy="32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097" y="1418250"/>
            <a:ext cx="3709477" cy="283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2.3.3 Implementasi program MDPC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74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2.4 Algoritma random walker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976375"/>
            <a:ext cx="85206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200"/>
              <a:t>2.4.1 Langkah algoritma random walker</a:t>
            </a:r>
            <a:endParaRPr sz="8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25" y="1545050"/>
            <a:ext cx="7318995" cy="33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2.4.2 Implementasi program random walker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00" y="1152475"/>
            <a:ext cx="8726500" cy="3631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44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 Dataset - bagian 1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152475"/>
            <a:ext cx="42603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Dataset 1: 20.493 halaman web, 2.915.842 </a:t>
            </a:r>
            <a:r>
              <a:rPr i="1" lang="id"/>
              <a:t>linking,</a:t>
            </a:r>
            <a:r>
              <a:rPr lang="id"/>
              <a:t> dan 560 cluster</a:t>
            </a:r>
            <a:endParaRPr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400" y="110575"/>
            <a:ext cx="3714301" cy="49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45025"/>
            <a:ext cx="44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 Dataset - bagian 2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152475"/>
            <a:ext cx="42603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Dataset 2: </a:t>
            </a:r>
            <a:r>
              <a:rPr lang="id"/>
              <a:t>100</a:t>
            </a:r>
            <a:r>
              <a:rPr lang="id"/>
              <a:t> halaman web, </a:t>
            </a:r>
            <a:r>
              <a:rPr lang="id"/>
              <a:t>5.944</a:t>
            </a:r>
            <a:r>
              <a:rPr lang="id"/>
              <a:t> </a:t>
            </a:r>
            <a:r>
              <a:rPr i="1" lang="id"/>
              <a:t>linking,</a:t>
            </a:r>
            <a:r>
              <a:rPr lang="id"/>
              <a:t> dan 5 cluster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900" y="152400"/>
            <a:ext cx="398331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1.1 </a:t>
            </a:r>
            <a:r>
              <a:rPr lang="id"/>
              <a:t>Tentang algoritma Pagerank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0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Dirumuskan Page dkk., 1999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Mengurutkan halaman web berdasarkan tingkat kepentingannya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Himpunan halaman web dapat dianggap sebagai graf berarah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Tingkat kepentingan halaman web ditentukan dari banyaknya </a:t>
            </a:r>
            <a:r>
              <a:rPr i="1" lang="id"/>
              <a:t>backlink</a:t>
            </a:r>
            <a:r>
              <a:rPr lang="id"/>
              <a:t> dan seberapa penting halaman web sumber </a:t>
            </a:r>
            <a:r>
              <a:rPr i="1" lang="id"/>
              <a:t>backlink</a:t>
            </a:r>
            <a:endParaRPr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Didasari pada </a:t>
            </a:r>
            <a:r>
              <a:rPr i="1" lang="id"/>
              <a:t>random walker</a:t>
            </a:r>
            <a:r>
              <a:rPr lang="id"/>
              <a:t>, yang menganggap pengguna sebagai </a:t>
            </a:r>
            <a:r>
              <a:rPr i="1" lang="id"/>
              <a:t>walker</a:t>
            </a:r>
            <a:r>
              <a:rPr lang="id"/>
              <a:t>, sedangkan semua halaman web secara keseluruhan merupakan graf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900" y="1314125"/>
            <a:ext cx="3696725" cy="30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4. Hasil - Perbandingan waktu dan puncak memori utama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1152475"/>
            <a:ext cx="74604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id"/>
              <a:t>Parameter: d = 0,85; </a:t>
            </a:r>
            <a:r>
              <a:rPr lang="id" sz="1700"/>
              <a:t>ϵ = 0,00001; iterasi random walker = 20, jumlah random walker awal untuk tiap halaman = 20000</a:t>
            </a:r>
            <a:endParaRPr sz="1700"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Puncak penggunaan memori Pagerank: </a:t>
            </a:r>
            <a:r>
              <a:rPr lang="id"/>
              <a:t>saat matriks </a:t>
            </a:r>
            <a:r>
              <a:rPr lang="id"/>
              <a:t>20.493 × 20.493</a:t>
            </a:r>
            <a:r>
              <a:rPr lang="id"/>
              <a:t> P dibentuk, yaitu ±3,4 GB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Puncak penggunaan memori DPC: saat membentuk matriks 20.493 × 2.215 </a:t>
            </a:r>
            <a:r>
              <a:rPr lang="id">
                <a:solidFill>
                  <a:srgbClr val="ADADAD"/>
                </a:solidFill>
              </a:rPr>
              <a:t>P</a:t>
            </a:r>
            <a:r>
              <a:rPr baseline="-25000" lang="id">
                <a:solidFill>
                  <a:srgbClr val="ADADAD"/>
                </a:solidFill>
              </a:rPr>
              <a:t>∗i</a:t>
            </a:r>
            <a:r>
              <a:rPr lang="id"/>
              <a:t> untuk domain terbesar yaitu “detik.com”, dan dikalikan dua karena ada proses penyalinan ketika harus menyimpan ke </a:t>
            </a:r>
            <a:r>
              <a:rPr i="1" lang="id"/>
              <a:t>cache</a:t>
            </a:r>
            <a:r>
              <a:rPr lang="id"/>
              <a:t>, yaitu ±726MB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Puncak penggunaan memori MDPC: saat membentuk matriks 2.215 × 2.215 </a:t>
            </a:r>
            <a:r>
              <a:rPr lang="id">
                <a:solidFill>
                  <a:srgbClr val="ADADAD"/>
                </a:solidFill>
              </a:rPr>
              <a:t>Q</a:t>
            </a:r>
            <a:r>
              <a:rPr baseline="-25000" lang="id">
                <a:solidFill>
                  <a:srgbClr val="ADADAD"/>
                </a:solidFill>
              </a:rPr>
              <a:t>i </a:t>
            </a:r>
            <a:r>
              <a:rPr lang="id"/>
              <a:t>domain “detik.com”, dan dikalikan dua karena ada proses penyalinan ketika harus menyimpan ke cache, yaitu ±78MB</a:t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75" y="2289200"/>
            <a:ext cx="4326950" cy="28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4. Hasil - </a:t>
            </a:r>
            <a:r>
              <a:rPr i="1" lang="id"/>
              <a:t>Kendall’s Tau Distance</a:t>
            </a:r>
            <a:endParaRPr i="1"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1863"/>
            <a:ext cx="88392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4. Hasil - Perbandingan keluaran vektor</a:t>
            </a:r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5" y="1017725"/>
            <a:ext cx="5187500" cy="20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075" y="3098100"/>
            <a:ext cx="4420225" cy="19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5. Kesimpulan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hasil pengujian algoritma pe-ranking-an halaman web tercepat dalam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waktu eksekusi dipegang oleh algoritma Pagerank, sedangkan dari segi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penggunaan memori puncak, MDPC dan DPC jauh lebih kecil dibandingkan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algoritma Pagerank. Walaupun demikian, setelah dilakukan uji hasil ranking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dengan menghitung nilai KDist antara masing-masing algoritma, hasil dari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algoritma Pagerank sangat mirip dengan hasil dari algoritma Random Walker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dibandingan dengan algoritma DPC, dan MDPC terhadap Random Walker.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 kasih :)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1.1 Tentang algoritma Pagerank bagian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77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Graf pada halaman web dapat direpresentasikan sebagai sebuah matriks transisi, yang disebut dengan matriks P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Cj adalah jumlah </a:t>
            </a:r>
            <a:r>
              <a:rPr i="1" lang="id"/>
              <a:t>out-degree</a:t>
            </a:r>
            <a:r>
              <a:rPr lang="id"/>
              <a:t> atau banyaknya </a:t>
            </a:r>
            <a:r>
              <a:rPr i="1" lang="id"/>
              <a:t>forward link</a:t>
            </a:r>
            <a:r>
              <a:rPr lang="id"/>
              <a:t> yang dimiliki halaman j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d adalah </a:t>
            </a:r>
            <a:r>
              <a:rPr i="1" lang="id"/>
              <a:t>damping factor</a:t>
            </a:r>
            <a:r>
              <a:rPr lang="id"/>
              <a:t>, semakin besar d maka peluang </a:t>
            </a:r>
            <a:r>
              <a:rPr i="1" lang="id"/>
              <a:t>walker</a:t>
            </a:r>
            <a:r>
              <a:rPr lang="id"/>
              <a:t> menelusuri web berdasarkan </a:t>
            </a:r>
            <a:r>
              <a:rPr i="1" lang="id"/>
              <a:t>link</a:t>
            </a:r>
            <a:r>
              <a:rPr lang="id"/>
              <a:t>-nya semakin besar, alih-alih melompat ke halaman web lain secara acak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N adalah jumlah seluruh halaman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000" y="1152475"/>
            <a:ext cx="4058875" cy="21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1.2 Langkah algoritma Pagerank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693" y="1017726"/>
            <a:ext cx="77814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ket: π adalah vektor pagerank yang berisi nilai peluang dan totalnya adalah 1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50" y="1729925"/>
            <a:ext cx="7708675" cy="33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1.3 </a:t>
            </a:r>
            <a:r>
              <a:rPr lang="id"/>
              <a:t>Masalah pada algoritma Pagerank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Untuk membentuk matriks transisi P, membutuhkan memori utama yang cukup besar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 berdimensi N x N yang berisi nilai desimal memerlukan memori 64 bit / 8 Byte pada tiap elemennya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025" y="2571750"/>
            <a:ext cx="6341075" cy="25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1.4 Alternatif algoritma Pagerank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d"/>
              <a:t>Distributed Computed Pagerank</a:t>
            </a:r>
            <a:r>
              <a:rPr lang="id"/>
              <a:t> (DPC) dirumuskan Zhu dkk., 2005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Menggunakan prinsip </a:t>
            </a:r>
            <a:r>
              <a:rPr i="1" lang="id"/>
              <a:t>divide and conquer</a:t>
            </a:r>
            <a:r>
              <a:rPr lang="id"/>
              <a:t> dengan mengelompokan halaman web berdasarkan situs </a:t>
            </a:r>
            <a:r>
              <a:rPr i="1" lang="id"/>
              <a:t>domain</a:t>
            </a:r>
            <a:r>
              <a:rPr lang="id"/>
              <a:t>-nya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Pada tiap domain dilakukan perhitungan Pagerank secara lokal dan disatukan pada langkah tertentu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Prinsip divide and conquer ini dapat membuat penggunaan memori utama menjadi lebih kecil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Algoritma modifikasi dari DPC (MDPC) juga dirumuskan pada penelitian ini dengan meringkas beberapa langkah pada algoritma DPC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1.5 </a:t>
            </a:r>
            <a:r>
              <a:rPr lang="id"/>
              <a:t>Tujuan dari penelitian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Mengkaji efisiensi penggunaan memori utama algoritma Pagerank, DPC, dan MDPC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 Implementasi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2.1 Implementasi program dari algoritma Pagerank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2.2 Algoritma DPC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2.2.1 Pengenalan simbol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2.2.2 Langkah algoritma DPC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2.2.3 Implementasi program DPC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2.3 Algoritma MDPC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2.3.1 Pengenalan simbol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2.3.2 Langkah algoritma MDPC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2.3.3 Implementasi program MDPC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2.4 Algoritma random walker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2.4.1 Langkah algoritma random walker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	2.4.2 Implementasi program random walker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