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8" autoAdjust="0"/>
    <p:restoredTop sz="94660"/>
  </p:normalViewPr>
  <p:slideViewPr>
    <p:cSldViewPr>
      <p:cViewPr>
        <p:scale>
          <a:sx n="89" d="100"/>
          <a:sy n="89" d="100"/>
        </p:scale>
        <p:origin x="-2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CE049A-630E-4EFF-9EFE-12F73A42F01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388F9B-E0CF-4900-AAD1-9ECBEC2BF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qra\Pictures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564"/>
            <a:ext cx="7696200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1325802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is the place where our brain and universe meet.</a:t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Paul Klee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8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414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  <p:pic>
        <p:nvPicPr>
          <p:cNvPr id="4098" name="Picture 2" descr="C:\Users\Iqra\Pictures\images (4)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34000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sz="4800" b="1" u="sng" dirty="0" smtClean="0"/>
              <a:t>Pre-Color Visualizer</a:t>
            </a:r>
            <a:r>
              <a:rPr lang="en-US" sz="4800" b="1" u="sng" dirty="0"/>
              <a:t/>
            </a:r>
            <a:br>
              <a:rPr lang="en-US" sz="4800" b="1" u="sng" dirty="0"/>
            </a:br>
            <a:r>
              <a:rPr lang="en-US" sz="4800" b="1" u="sng" dirty="0"/>
              <a:t>For </a:t>
            </a:r>
            <a:r>
              <a:rPr lang="en-US" sz="4800" b="1" u="sng" dirty="0" smtClean="0"/>
              <a:t>Smartphone</a:t>
            </a:r>
            <a:endParaRPr lang="en-US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54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r>
              <a:rPr lang="en-US" sz="4000" b="1" u="sng" dirty="0" smtClean="0"/>
              <a:t>Co-Member’s</a:t>
            </a:r>
            <a:br>
              <a:rPr lang="en-US" sz="4000" b="1" u="sng" dirty="0" smtClean="0"/>
            </a:br>
            <a:r>
              <a:rPr lang="en-US" sz="6000" b="1" u="sng" dirty="0" smtClean="0"/>
              <a:t/>
            </a:r>
            <a:br>
              <a:rPr lang="en-US" sz="6000" b="1" u="sng" dirty="0" smtClean="0"/>
            </a:br>
            <a:r>
              <a:rPr lang="en-US" sz="3600" b="1" dirty="0" err="1" smtClean="0"/>
              <a:t>Naveed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Farhan-ul-Haq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u="sng" dirty="0" smtClean="0"/>
              <a:t>Supervisor: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Dr</a:t>
            </a:r>
            <a:r>
              <a:rPr lang="en-US" sz="3600" b="1" dirty="0"/>
              <a:t>. </a:t>
            </a:r>
            <a:r>
              <a:rPr lang="en-US" sz="3600" b="1" dirty="0" err="1"/>
              <a:t>Aarij</a:t>
            </a:r>
            <a:r>
              <a:rPr lang="en-US" sz="3600" b="1" dirty="0"/>
              <a:t> Mahmood </a:t>
            </a:r>
            <a:r>
              <a:rPr lang="en-US" sz="3600" b="1" dirty="0" err="1"/>
              <a:t>Hussaan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Abstract </a:t>
            </a:r>
            <a:r>
              <a:rPr lang="en-US" sz="4800" b="1" u="sng" dirty="0"/>
              <a:t>O</a:t>
            </a:r>
            <a:r>
              <a:rPr lang="en-US" sz="4800" b="1" u="sng" dirty="0" smtClean="0"/>
              <a:t>f Project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Every so often people are profound </a:t>
            </a:r>
            <a:r>
              <a:rPr lang="en-US" sz="2800" b="1" dirty="0">
                <a:solidFill>
                  <a:schemeClr val="tx2"/>
                </a:solidFill>
              </a:rPr>
              <a:t>to know how their rooms will look like after applying a certain </a:t>
            </a:r>
            <a:r>
              <a:rPr lang="en-US" sz="2800" b="1" dirty="0" smtClean="0">
                <a:solidFill>
                  <a:schemeClr val="tx2"/>
                </a:solidFill>
              </a:rPr>
              <a:t>color.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2"/>
                </a:solidFill>
              </a:rPr>
              <a:t>we aspire to design a mobile application that can provide people the opportunity to preview their rooms/walls/ceilings, </a:t>
            </a:r>
            <a:r>
              <a:rPr lang="en-US" sz="2800" b="1" dirty="0" err="1">
                <a:solidFill>
                  <a:schemeClr val="tx2"/>
                </a:solidFill>
              </a:rPr>
              <a:t>etc</a:t>
            </a:r>
            <a:r>
              <a:rPr lang="en-US" sz="2800" b="1" dirty="0">
                <a:solidFill>
                  <a:schemeClr val="tx2"/>
                </a:solidFill>
              </a:rPr>
              <a:t> , with a certain color before applying in reality</a:t>
            </a:r>
            <a:r>
              <a:rPr lang="en-US" sz="2800" b="1" dirty="0" smtClean="0">
                <a:solidFill>
                  <a:schemeClr val="tx2"/>
                </a:solidFill>
              </a:rPr>
              <a:t>.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Scope: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Objectives &amp; Goals: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Features: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Over View Of The Model: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Project Description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ENLIGHTENMENT </a:t>
            </a:r>
            <a:r>
              <a:rPr lang="en-US" sz="3600" b="1" dirty="0">
                <a:solidFill>
                  <a:schemeClr val="tx2"/>
                </a:solidFill>
              </a:rPr>
              <a:t>OF THE </a:t>
            </a:r>
            <a:r>
              <a:rPr lang="en-US" sz="3600" b="1" dirty="0" smtClean="0">
                <a:solidFill>
                  <a:schemeClr val="tx2"/>
                </a:solidFill>
              </a:rPr>
              <a:t>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FUNCTIONS PERFORMED</a:t>
            </a:r>
            <a:endParaRPr lang="en-US" sz="3600" b="1" dirty="0">
              <a:solidFill>
                <a:schemeClr val="tx2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TECHNOLOGY </a:t>
            </a:r>
            <a:r>
              <a:rPr lang="en-US" sz="3600" b="1" dirty="0" smtClean="0">
                <a:solidFill>
                  <a:schemeClr val="tx2"/>
                </a:solidFill>
              </a:rPr>
              <a:t>USED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USER </a:t>
            </a:r>
            <a:r>
              <a:rPr lang="en-US" sz="3600" b="1" dirty="0">
                <a:solidFill>
                  <a:schemeClr val="tx2"/>
                </a:solidFill>
              </a:rPr>
              <a:t>INTERFACE DESIGN </a:t>
            </a:r>
          </a:p>
        </p:txBody>
      </p:sp>
    </p:spTree>
    <p:extLst>
      <p:ext uri="{BB962C8B-B14F-4D97-AF65-F5344CB8AC3E}">
        <p14:creationId xmlns:p14="http://schemas.microsoft.com/office/powerpoint/2010/main" val="4245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Implementations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</a:rPr>
              <a:t>DELIVERABLE </a:t>
            </a:r>
            <a:r>
              <a:rPr lang="en-US" sz="3600" b="1" dirty="0">
                <a:solidFill>
                  <a:schemeClr val="tx2"/>
                </a:solidFill>
              </a:rPr>
              <a:t>ITEMS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MILESTONES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/>
              <a:t>Vital Equipment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Conclusion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1676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accent1"/>
                </a:solidFill>
              </a:rPr>
              <a:t>Pre-visualization of your painted walls, ceils  etc.</a:t>
            </a:r>
          </a:p>
          <a:p>
            <a:pPr lvl="0" algn="ctr"/>
            <a:r>
              <a:rPr lang="en-US" sz="2800" b="1" dirty="0" smtClean="0">
                <a:solidFill>
                  <a:schemeClr val="accent1"/>
                </a:solidFill>
              </a:rPr>
              <a:t>This tool will be helpful for pre planning of a room and Pre-visualization of your painted walls, ceils  </a:t>
            </a:r>
            <a:r>
              <a:rPr lang="en-US" sz="2800" b="1" dirty="0" err="1" smtClean="0">
                <a:solidFill>
                  <a:schemeClr val="accent1"/>
                </a:solidFill>
              </a:rPr>
              <a:t>etc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  <p:pic>
        <p:nvPicPr>
          <p:cNvPr id="3075" name="Picture 3" descr="C:\Users\Iqra\Pictures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92282"/>
            <a:ext cx="6172200" cy="26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</TotalTime>
  <Words>129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Pre-Color Visualizer For Smartphone</vt:lpstr>
      <vt:lpstr>Co-Member’s  Naveed Farhan-ul-Haq  Supervisor: Dr. Aarij Mahmood Hussaan </vt:lpstr>
      <vt:lpstr>Abstract Of Project</vt:lpstr>
      <vt:lpstr>Introduction</vt:lpstr>
      <vt:lpstr>Project Description</vt:lpstr>
      <vt:lpstr>Implementations</vt:lpstr>
      <vt:lpstr>Vital Equipment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&amp; Measurement Tools For Smartphone</dc:title>
  <dc:creator>Iqra</dc:creator>
  <cp:lastModifiedBy>DE07</cp:lastModifiedBy>
  <cp:revision>15</cp:revision>
  <dcterms:created xsi:type="dcterms:W3CDTF">2015-04-17T16:54:30Z</dcterms:created>
  <dcterms:modified xsi:type="dcterms:W3CDTF">2015-04-18T07:20:28Z</dcterms:modified>
</cp:coreProperties>
</file>