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10/11/2013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10/11/2013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667000"/>
          </a:xfrm>
        </p:spPr>
        <p:txBody>
          <a:bodyPr/>
          <a:lstStyle/>
          <a:p>
            <a:r>
              <a:rPr lang="en-US" dirty="0" smtClean="0"/>
              <a:t>Supervisor:</a:t>
            </a:r>
            <a:r>
              <a:rPr lang="en-US" b="1" dirty="0" smtClean="0"/>
              <a:t>Dr</a:t>
            </a:r>
            <a:r>
              <a:rPr lang="en-US" b="1" dirty="0" smtClean="0"/>
              <a:t>. Aarij Mahmood Hussaan</a:t>
            </a:r>
            <a:endParaRPr lang="en-US" dirty="0" smtClean="0"/>
          </a:p>
          <a:p>
            <a:endParaRPr lang="en-US" dirty="0"/>
          </a:p>
        </p:txBody>
      </p:sp>
      <p:sp>
        <p:nvSpPr>
          <p:cNvPr id="2" name="Title 1"/>
          <p:cNvSpPr>
            <a:spLocks noGrp="1"/>
          </p:cNvSpPr>
          <p:nvPr>
            <p:ph type="ctrTitle"/>
          </p:nvPr>
        </p:nvSpPr>
        <p:spPr/>
        <p:txBody>
          <a:bodyPr>
            <a:normAutofit fontScale="90000"/>
          </a:bodyPr>
          <a:lstStyle/>
          <a:p>
            <a:r>
              <a:rPr lang="en-US" dirty="0" smtClean="0"/>
              <a:t>Coloring and measurement Tool</a:t>
            </a:r>
            <a:br>
              <a:rPr lang="en-US" dirty="0" smtClean="0"/>
            </a:br>
            <a:r>
              <a:rPr lang="en-US" dirty="0" smtClean="0"/>
              <a:t>For Smartphone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Often people are faced with the problem of deciding which colors to choose to paint their walls, doors and ceilings. They want to know how their rooms will look like after applying a certain color. </a:t>
            </a:r>
            <a:r>
              <a:rPr lang="en-US" dirty="0" smtClean="0"/>
              <a:t>Traditionally</a:t>
            </a:r>
            <a:r>
              <a:rPr lang="en-US" dirty="0" smtClean="0"/>
              <a:t>, there is only one way to solve this problem, to actually apply the paint. This is an expensive and often irreversible solution. </a:t>
            </a:r>
          </a:p>
          <a:p>
            <a:r>
              <a:rPr lang="en-US" dirty="0" smtClean="0"/>
              <a:t>To overcome this problem, we want to design a mobile application that can give people the opportunity to preview their rooms/walls/ceilings, etc, with a certain color before applying the color.  Through our application the user can take photos of their rooms/walls/ceilings, etc, and change their colors virtually and preview them. This will give them a good estimate about the final look of their house. </a:t>
            </a:r>
          </a:p>
          <a:p>
            <a:r>
              <a:rPr lang="en-US" dirty="0" smtClean="0"/>
              <a:t>We will also try to include feature related to calculating the size of objects. </a:t>
            </a:r>
          </a:p>
          <a:p>
            <a:r>
              <a:rPr lang="en-US" dirty="0" smtClean="0"/>
              <a:t>This app will come in handy for many paint, home renovating professionals, and home owners</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Implementation </a:t>
            </a:r>
            <a:r>
              <a:rPr lang="en-US" b="1" dirty="0" smtClean="0"/>
              <a:t>Method</a:t>
            </a:r>
            <a:endParaRPr lang="en-US" dirty="0"/>
          </a:p>
        </p:txBody>
      </p:sp>
      <p:sp>
        <p:nvSpPr>
          <p:cNvPr id="3" name="Content Placeholder 2"/>
          <p:cNvSpPr>
            <a:spLocks noGrp="1"/>
          </p:cNvSpPr>
          <p:nvPr>
            <p:ph sz="quarter" idx="1"/>
          </p:nvPr>
        </p:nvSpPr>
        <p:spPr/>
        <p:txBody>
          <a:bodyPr/>
          <a:lstStyle/>
          <a:p>
            <a:r>
              <a:rPr lang="en-US" dirty="0" smtClean="0"/>
              <a:t>OpenCV library</a:t>
            </a:r>
          </a:p>
          <a:p>
            <a:r>
              <a:rPr lang="en-US" dirty="0" smtClean="0"/>
              <a:t>Android SDK using java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TotalTime>
  <Words>190</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Civic</vt:lpstr>
      <vt:lpstr>Coloring and measurement Tool For Smartphone</vt:lpstr>
      <vt:lpstr>Project Summary</vt:lpstr>
      <vt:lpstr>Project Implementation Method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Coloring and measurement Tool For smartphones</dc:title>
  <dc:creator>Naveed</dc:creator>
  <cp:lastModifiedBy>FA</cp:lastModifiedBy>
  <cp:revision>7</cp:revision>
  <dcterms:created xsi:type="dcterms:W3CDTF">2006-08-16T00:00:00Z</dcterms:created>
  <dcterms:modified xsi:type="dcterms:W3CDTF">2013-10-11T17:01:41Z</dcterms:modified>
</cp:coreProperties>
</file>