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7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037A-E6D1-442F-9381-1970A40DB70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1957-7F7F-4FD5-8F74-045DBF1E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1957-7F7F-4FD5-8F74-045DBF1E4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1957-7F7F-4FD5-8F74-045DBF1E4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3EBE-5062-4E0A-8E63-318378869B2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609600" y="228600"/>
            <a:ext cx="8153400" cy="6324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PRESENTATION</a:t>
            </a:r>
            <a:br>
              <a:rPr lang="en-US" dirty="0" smtClean="0"/>
            </a:br>
            <a:r>
              <a:rPr lang="en-US" sz="3600" dirty="0" smtClean="0"/>
              <a:t>Course Code:CSE-0402</a:t>
            </a:r>
            <a:br>
              <a:rPr lang="en-US" sz="3600" dirty="0" smtClean="0"/>
            </a:br>
            <a:r>
              <a:rPr lang="en-US" sz="3600" dirty="0" smtClean="0"/>
              <a:t>Course </a:t>
            </a:r>
            <a:r>
              <a:rPr lang="en-US" sz="3600" dirty="0" err="1" smtClean="0"/>
              <a:t>Titel:E-commerce</a:t>
            </a:r>
            <a:r>
              <a:rPr lang="en-US" sz="3600" dirty="0" smtClean="0"/>
              <a:t> &amp; Web Engineering lab</a:t>
            </a:r>
            <a:br>
              <a:rPr lang="en-US" sz="3600" dirty="0" smtClean="0"/>
            </a:br>
            <a:r>
              <a:rPr lang="en-US" sz="3600" dirty="0" smtClean="0"/>
              <a:t>Presented By:</a:t>
            </a:r>
            <a:br>
              <a:rPr lang="en-US" sz="3600" dirty="0" smtClean="0"/>
            </a:br>
            <a:r>
              <a:rPr lang="en-US" sz="3600" dirty="0" err="1" smtClean="0"/>
              <a:t>Farhan</a:t>
            </a:r>
            <a:r>
              <a:rPr lang="en-US" sz="3600" dirty="0" smtClean="0"/>
              <a:t> </a:t>
            </a:r>
            <a:r>
              <a:rPr lang="en-US" sz="3600" dirty="0" err="1" smtClean="0"/>
              <a:t>mashuk</a:t>
            </a:r>
            <a:r>
              <a:rPr lang="en-US" sz="3600" dirty="0" smtClean="0"/>
              <a:t> </a:t>
            </a:r>
            <a:r>
              <a:rPr lang="en-US" sz="3600" dirty="0" err="1" smtClean="0"/>
              <a:t>saumik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ID:UG02-46-17-005</a:t>
            </a:r>
            <a:br>
              <a:rPr lang="en-US" sz="3600" dirty="0" smtClean="0"/>
            </a:br>
            <a:r>
              <a:rPr lang="en-US" sz="3600" dirty="0" smtClean="0"/>
              <a:t>Batch:46</a:t>
            </a:r>
            <a:br>
              <a:rPr lang="en-US" sz="3600" dirty="0" smtClean="0"/>
            </a:br>
            <a:r>
              <a:rPr lang="en-US" sz="3600" dirty="0" smtClean="0"/>
              <a:t>Department of CSE</a:t>
            </a:r>
            <a:br>
              <a:rPr lang="en-US" sz="3600" dirty="0" smtClean="0"/>
            </a:br>
            <a:r>
              <a:rPr lang="en-US" sz="3600" dirty="0" smtClean="0"/>
              <a:t>State University of </a:t>
            </a:r>
            <a:r>
              <a:rPr lang="en-US" sz="3600" dirty="0" err="1" smtClean="0"/>
              <a:t>bangladesh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</a:t>
            </a:r>
            <a:r>
              <a:rPr lang="en-US" sz="4800" dirty="0" err="1" smtClean="0"/>
              <a:t>Name:Portfolio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73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400800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I want to </a:t>
            </a:r>
            <a:r>
              <a:rPr lang="en-US" sz="3600" dirty="0" err="1" smtClean="0"/>
              <a:t>creat</a:t>
            </a:r>
            <a:r>
              <a:rPr lang="en-US" sz="3600" dirty="0" smtClean="0"/>
              <a:t> a portfolio website where my personal life will be described in detail as well as other topics likes new funny videos &amp; </a:t>
            </a:r>
            <a:r>
              <a:rPr lang="en-US" sz="3600" dirty="0" err="1" smtClean="0"/>
              <a:t>pictures.will</a:t>
            </a:r>
            <a:r>
              <a:rPr lang="en-US" sz="3600" dirty="0" smtClean="0"/>
              <a:t> be given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40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Features:</a:t>
            </a:r>
            <a:br>
              <a:rPr lang="en-US" sz="6000" dirty="0" smtClean="0"/>
            </a:br>
            <a:r>
              <a:rPr lang="en-US" sz="6000" dirty="0" smtClean="0"/>
              <a:t> </a:t>
            </a:r>
            <a:r>
              <a:rPr lang="en-US" sz="4800" dirty="0" smtClean="0"/>
              <a:t>#Home</a:t>
            </a:r>
            <a:br>
              <a:rPr lang="en-US" sz="4800" dirty="0" smtClean="0"/>
            </a:br>
            <a:r>
              <a:rPr lang="en-US" sz="4800" dirty="0" smtClean="0"/>
              <a:t>        #About me</a:t>
            </a:r>
            <a:br>
              <a:rPr lang="en-US" sz="4800" dirty="0" smtClean="0"/>
            </a:br>
            <a:r>
              <a:rPr lang="en-US" sz="4800" dirty="0" smtClean="0"/>
              <a:t>        #Education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   </a:t>
            </a:r>
            <a:r>
              <a:rPr lang="en-US" sz="4800" dirty="0" smtClean="0"/>
              <a:t>#Services</a:t>
            </a:r>
            <a:br>
              <a:rPr lang="en-US" sz="4800" dirty="0" smtClean="0"/>
            </a:br>
            <a:r>
              <a:rPr lang="en-US" sz="4800" dirty="0" smtClean="0"/>
              <a:t>     #Contact</a:t>
            </a:r>
            <a:br>
              <a:rPr lang="en-US" sz="4800" dirty="0" smtClean="0"/>
            </a:br>
            <a:r>
              <a:rPr lang="en-US" sz="4800" dirty="0" smtClean="0"/>
              <a:t>       #Portfolio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181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35476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Programming Language:</a:t>
            </a:r>
            <a:br>
              <a:rPr lang="en-US" sz="6000" dirty="0" smtClean="0"/>
            </a:br>
            <a:r>
              <a:rPr lang="en-US" sz="6000" dirty="0" smtClean="0"/>
              <a:t>   </a:t>
            </a:r>
            <a:r>
              <a:rPr lang="en-US" dirty="0" smtClean="0"/>
              <a:t>*HTML</a:t>
            </a:r>
            <a:br>
              <a:rPr lang="en-US" dirty="0" smtClean="0"/>
            </a:br>
            <a:r>
              <a:rPr lang="en-US" dirty="0" smtClean="0"/>
              <a:t>*CSS</a:t>
            </a:r>
            <a:br>
              <a:rPr lang="en-US" dirty="0" smtClean="0"/>
            </a:br>
            <a:r>
              <a:rPr lang="en-US" dirty="0" smtClean="0"/>
              <a:t>*PHP</a:t>
            </a:r>
            <a:br>
              <a:rPr lang="en-US" dirty="0" smtClean="0"/>
            </a:br>
            <a:r>
              <a:rPr lang="en-US" dirty="0" smtClean="0"/>
              <a:t>      *MySQL(Database)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51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35476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Future Plan:</a:t>
            </a:r>
            <a:br>
              <a:rPr lang="en-US" sz="6000" dirty="0" smtClean="0"/>
            </a:br>
            <a:r>
              <a:rPr lang="en-US" dirty="0" smtClean="0"/>
              <a:t>In </a:t>
            </a:r>
            <a:r>
              <a:rPr lang="en-US" dirty="0" err="1" smtClean="0"/>
              <a:t>future,I</a:t>
            </a:r>
            <a:r>
              <a:rPr lang="en-US" dirty="0" smtClean="0"/>
              <a:t> want to develop the website and  some new features as well as do something  interesting for  the </a:t>
            </a:r>
            <a:r>
              <a:rPr lang="en-US" dirty="0" err="1" smtClean="0"/>
              <a:t>users,so</a:t>
            </a:r>
            <a:r>
              <a:rPr lang="en-US" dirty="0" smtClean="0"/>
              <a:t> that they visit this website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86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354762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6519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</Words>
  <Application>Microsoft Office PowerPoint</Application>
  <PresentationFormat>On-screen Show (4:3)</PresentationFormat>
  <Paragraphs>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 PRESENTATION Course Code:CSE-0402 Course Titel:E-commerce &amp; Web Engineering lab Presented By: Farhan mashuk saumik ID:UG02-46-17-005 Batch:46 Department of CSE State University of bangladesh </vt:lpstr>
      <vt:lpstr>Project Name:Portfolio</vt:lpstr>
      <vt:lpstr>Introduction:  I want to creat a portfolio website where my personal life will be described in detail as well as other topics likes new funny videos &amp; pictures.will be given  </vt:lpstr>
      <vt:lpstr>      Features:  #Home         #About me         #Education     #Services      #Contact        #Portfolio</vt:lpstr>
      <vt:lpstr>Programming Language:    *HTML *CSS *PHP       *MySQL(Database)</vt:lpstr>
      <vt:lpstr>Future Plan: In future,I want to develop the website and  some new features as well as do something  interesting for  the users,so that they visit this website</vt:lpstr>
      <vt:lpstr>Thank You!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 Course Code:CSE-0402 Course Titel:E-commerce &amp; Web Engineering lab Present</dc:title>
  <dc:creator>ismail - [2010]</dc:creator>
  <cp:lastModifiedBy>ismail - [2010]</cp:lastModifiedBy>
  <cp:revision>6</cp:revision>
  <dcterms:created xsi:type="dcterms:W3CDTF">2021-07-28T20:27:06Z</dcterms:created>
  <dcterms:modified xsi:type="dcterms:W3CDTF">2021-07-29T08:04:11Z</dcterms:modified>
</cp:coreProperties>
</file>