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han Mashuk Saumik" initials="FMS" lastIdx="1" clrIdx="0">
    <p:extLst>
      <p:ext uri="{19B8F6BF-5375-455C-9EA6-DF929625EA0E}">
        <p15:presenceInfo xmlns:p15="http://schemas.microsoft.com/office/powerpoint/2012/main" userId="59d5c92a86a5a3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5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2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C18D-7C3E-486E-B18B-5E79B6F86BB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A7A6EA-64A2-418A-AC89-2A128843D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92BC5-FF83-4896-92B4-9A30FCFE9EFD}"/>
              </a:ext>
            </a:extLst>
          </p:cNvPr>
          <p:cNvSpPr txBox="1"/>
          <p:nvPr/>
        </p:nvSpPr>
        <p:spPr>
          <a:xfrm>
            <a:off x="195943" y="102637"/>
            <a:ext cx="120924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              WELCOME  TO FINAL PRESENTATION</a:t>
            </a:r>
            <a:br>
              <a:rPr lang="en-US" sz="3600" dirty="0"/>
            </a:br>
            <a:r>
              <a:rPr lang="en-US" sz="3600" dirty="0"/>
              <a:t>        Course </a:t>
            </a:r>
            <a:r>
              <a:rPr lang="en-US" sz="3600" dirty="0" err="1"/>
              <a:t>Titel</a:t>
            </a:r>
            <a:r>
              <a:rPr lang="en-US" sz="3600" dirty="0"/>
              <a:t>: E-commerce &amp; Web Engineering lab</a:t>
            </a:r>
          </a:p>
          <a:p>
            <a:r>
              <a:rPr lang="en-US" sz="3600" dirty="0"/>
              <a:t>                      Course Code:CSE-0402</a:t>
            </a:r>
            <a:br>
              <a:rPr lang="en-US" sz="3600" dirty="0"/>
            </a:br>
            <a:r>
              <a:rPr lang="en-US" sz="3600" dirty="0"/>
              <a:t>                      Presented By:</a:t>
            </a:r>
            <a:br>
              <a:rPr lang="en-US" sz="3600" dirty="0"/>
            </a:br>
            <a:r>
              <a:rPr lang="en-US" sz="3600" dirty="0"/>
              <a:t>                      Farhan Mashuk Saumik</a:t>
            </a:r>
            <a:br>
              <a:rPr lang="en-US" sz="3600" dirty="0"/>
            </a:br>
            <a:r>
              <a:rPr lang="en-US" sz="3600" dirty="0"/>
              <a:t>                      ID:UG02-46-17-005</a:t>
            </a:r>
            <a:br>
              <a:rPr lang="en-US" sz="3600" dirty="0"/>
            </a:br>
            <a:r>
              <a:rPr lang="en-US" sz="3600" dirty="0"/>
              <a:t>                      Batch:46</a:t>
            </a:r>
            <a:br>
              <a:rPr lang="en-US" sz="3600" dirty="0"/>
            </a:br>
            <a:r>
              <a:rPr lang="en-US" sz="3600" dirty="0"/>
              <a:t>                      Department of CSE</a:t>
            </a:r>
            <a:br>
              <a:rPr lang="en-US" sz="3600" dirty="0"/>
            </a:br>
            <a:r>
              <a:rPr lang="en-US" sz="3600" dirty="0"/>
              <a:t>                      State University of Bangladesh   </a:t>
            </a:r>
          </a:p>
        </p:txBody>
      </p:sp>
    </p:spTree>
    <p:extLst>
      <p:ext uri="{BB962C8B-B14F-4D97-AF65-F5344CB8AC3E}">
        <p14:creationId xmlns:p14="http://schemas.microsoft.com/office/powerpoint/2010/main" val="122747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74BD7-5967-4FD5-8E35-68D3FCD1A0E3}"/>
              </a:ext>
            </a:extLst>
          </p:cNvPr>
          <p:cNvSpPr txBox="1"/>
          <p:nvPr/>
        </p:nvSpPr>
        <p:spPr>
          <a:xfrm>
            <a:off x="1697831" y="1439346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2C06E-F1C6-4DB9-A782-5E06C88AC887}"/>
              </a:ext>
            </a:extLst>
          </p:cNvPr>
          <p:cNvSpPr txBox="1"/>
          <p:nvPr/>
        </p:nvSpPr>
        <p:spPr>
          <a:xfrm>
            <a:off x="1697831" y="2362974"/>
            <a:ext cx="968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❑ A portfolio website lets me show off all of my work in one place. </a:t>
            </a:r>
          </a:p>
          <a:p>
            <a:r>
              <a:rPr lang="en-US" sz="2400" dirty="0"/>
              <a:t>❑ Take my personal portfolio website as an opportunity to surprise and impress my potential people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01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927FB-CD71-4B31-9DB1-1B1B8577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88780"/>
            <a:ext cx="7867650" cy="507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E3305-337E-4FC2-B4A6-5096B2AAEF1A}"/>
              </a:ext>
            </a:extLst>
          </p:cNvPr>
          <p:cNvSpPr txBox="1"/>
          <p:nvPr/>
        </p:nvSpPr>
        <p:spPr>
          <a:xfrm>
            <a:off x="4364831" y="219339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3818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6BA1A-F008-4BBE-AAD3-191436EA3781}"/>
              </a:ext>
            </a:extLst>
          </p:cNvPr>
          <p:cNvSpPr txBox="1"/>
          <p:nvPr/>
        </p:nvSpPr>
        <p:spPr>
          <a:xfrm>
            <a:off x="3983831" y="2182296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067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18057-8E76-49BA-88F4-CA7E1AC2BCFD}"/>
              </a:ext>
            </a:extLst>
          </p:cNvPr>
          <p:cNvSpPr txBox="1"/>
          <p:nvPr/>
        </p:nvSpPr>
        <p:spPr>
          <a:xfrm>
            <a:off x="2424403" y="1940767"/>
            <a:ext cx="7503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      </a:t>
            </a:r>
            <a:r>
              <a:rPr lang="en-US" sz="4800" dirty="0"/>
              <a:t>Project</a:t>
            </a:r>
            <a:r>
              <a:rPr lang="en-US" sz="4000" dirty="0"/>
              <a:t> </a:t>
            </a:r>
            <a:r>
              <a:rPr lang="en-US" sz="4800" dirty="0" err="1"/>
              <a:t>Name</a:t>
            </a:r>
            <a:r>
              <a:rPr lang="en-US" sz="4000" dirty="0" err="1"/>
              <a:t>:Portfolio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477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DCA00-5370-45DE-9CFB-C3EBA9F2E522}"/>
              </a:ext>
            </a:extLst>
          </p:cNvPr>
          <p:cNvSpPr txBox="1"/>
          <p:nvPr/>
        </p:nvSpPr>
        <p:spPr>
          <a:xfrm>
            <a:off x="3247052" y="447870"/>
            <a:ext cx="42081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Features: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3200" dirty="0"/>
              <a:t>❑  Home</a:t>
            </a:r>
            <a:br>
              <a:rPr lang="en-US" sz="3200" dirty="0"/>
            </a:br>
            <a:r>
              <a:rPr lang="en-US" sz="3200" dirty="0"/>
              <a:t> ❑  About me</a:t>
            </a:r>
            <a:br>
              <a:rPr lang="en-US" sz="4000" dirty="0"/>
            </a:br>
            <a:r>
              <a:rPr lang="en-US" sz="4000" dirty="0"/>
              <a:t> ❑ </a:t>
            </a:r>
            <a:r>
              <a:rPr lang="en-US" sz="3200" dirty="0"/>
              <a:t>Services</a:t>
            </a:r>
            <a:br>
              <a:rPr lang="en-US" sz="3200" dirty="0"/>
            </a:br>
            <a:r>
              <a:rPr lang="en-US" sz="3200" dirty="0"/>
              <a:t> ❑ Skills</a:t>
            </a:r>
            <a:br>
              <a:rPr lang="en-US" sz="3200" dirty="0"/>
            </a:br>
            <a:r>
              <a:rPr lang="en-US" sz="3200" dirty="0"/>
              <a:t> ❑ Contact</a:t>
            </a:r>
            <a:br>
              <a:rPr lang="en-US" sz="3200" dirty="0"/>
            </a:br>
            <a:r>
              <a:rPr lang="en-US" sz="3200" dirty="0"/>
              <a:t> ❑ Teams</a:t>
            </a:r>
            <a:br>
              <a:rPr lang="en-US" sz="3200" dirty="0"/>
            </a:br>
            <a:r>
              <a:rPr lang="en-US" sz="3200" dirty="0"/>
              <a:t> ❑ Portfolio</a:t>
            </a:r>
          </a:p>
        </p:txBody>
      </p:sp>
    </p:spTree>
    <p:extLst>
      <p:ext uri="{BB962C8B-B14F-4D97-AF65-F5344CB8AC3E}">
        <p14:creationId xmlns:p14="http://schemas.microsoft.com/office/powerpoint/2010/main" val="9642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8E338A-55DE-41EB-8440-5EA2F23805AD}"/>
              </a:ext>
            </a:extLst>
          </p:cNvPr>
          <p:cNvSpPr txBox="1"/>
          <p:nvPr/>
        </p:nvSpPr>
        <p:spPr>
          <a:xfrm>
            <a:off x="2954044" y="1004941"/>
            <a:ext cx="2985117" cy="708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465C5-C07A-4F6A-8781-F422C7ECF186}"/>
              </a:ext>
            </a:extLst>
          </p:cNvPr>
          <p:cNvSpPr txBox="1"/>
          <p:nvPr/>
        </p:nvSpPr>
        <p:spPr>
          <a:xfrm>
            <a:off x="4019365" y="2029416"/>
            <a:ext cx="68113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portfolio website is a </a:t>
            </a:r>
            <a:r>
              <a:rPr lang="en-US" sz="2400" b="1" dirty="0"/>
              <a:t>unique way to showcase your work</a:t>
            </a:r>
            <a:r>
              <a:rPr lang="en-US" sz="2400" dirty="0"/>
              <a:t> and let others know </a:t>
            </a:r>
            <a:r>
              <a:rPr lang="en-US" sz="2800" dirty="0"/>
              <a:t>about</a:t>
            </a:r>
            <a:r>
              <a:rPr lang="en-US" sz="2400" dirty="0"/>
              <a:t> yourself</a:t>
            </a:r>
          </a:p>
        </p:txBody>
      </p:sp>
    </p:spTree>
    <p:extLst>
      <p:ext uri="{BB962C8B-B14F-4D97-AF65-F5344CB8AC3E}">
        <p14:creationId xmlns:p14="http://schemas.microsoft.com/office/powerpoint/2010/main" val="26973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5BC1A-1CA0-40CA-B997-88F1E0335BBE}"/>
              </a:ext>
            </a:extLst>
          </p:cNvPr>
          <p:cNvSpPr txBox="1"/>
          <p:nvPr/>
        </p:nvSpPr>
        <p:spPr>
          <a:xfrm>
            <a:off x="4394354" y="-67969"/>
            <a:ext cx="610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Languages &amp;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AC9AD-9F3F-4239-AAB4-CB62A4A16D28}"/>
              </a:ext>
            </a:extLst>
          </p:cNvPr>
          <p:cNvSpPr txBox="1"/>
          <p:nvPr/>
        </p:nvSpPr>
        <p:spPr>
          <a:xfrm>
            <a:off x="2018283" y="1435169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30D4E-BC6C-4F83-B7DC-29AF7CA034B0}"/>
              </a:ext>
            </a:extLst>
          </p:cNvPr>
          <p:cNvSpPr txBox="1"/>
          <p:nvPr/>
        </p:nvSpPr>
        <p:spPr>
          <a:xfrm>
            <a:off x="1524925" y="226289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7158" lvl="8" indent="-514350">
              <a:buFont typeface="Wingdings" pitchFamily="2" charset="2"/>
              <a:buChar char="q"/>
            </a:pPr>
            <a:r>
              <a:rPr lang="en-US" dirty="0"/>
              <a:t>HTML, CSS and JavaScript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E2C2-D6B5-41BA-AA16-7533E246FF25}"/>
              </a:ext>
            </a:extLst>
          </p:cNvPr>
          <p:cNvSpPr txBox="1"/>
          <p:nvPr/>
        </p:nvSpPr>
        <p:spPr>
          <a:xfrm>
            <a:off x="2204899" y="3014762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Tools: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3A89F-4707-43BB-8EE0-3267BA829AE7}"/>
              </a:ext>
            </a:extLst>
          </p:cNvPr>
          <p:cNvSpPr txBox="1"/>
          <p:nvPr/>
        </p:nvSpPr>
        <p:spPr>
          <a:xfrm>
            <a:off x="3834921" y="375216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dirty="0"/>
              <a:t>Visual Studio Code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A31F4-65B5-4D75-AD4F-FFCA582EA848}"/>
              </a:ext>
            </a:extLst>
          </p:cNvPr>
          <p:cNvSpPr txBox="1"/>
          <p:nvPr/>
        </p:nvSpPr>
        <p:spPr>
          <a:xfrm>
            <a:off x="3528874" y="4228291"/>
            <a:ext cx="5983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4AC28-874F-4543-970A-A7DA5CBCD887}"/>
              </a:ext>
            </a:extLst>
          </p:cNvPr>
          <p:cNvSpPr txBox="1"/>
          <p:nvPr/>
        </p:nvSpPr>
        <p:spPr>
          <a:xfrm>
            <a:off x="3720621" y="422003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Apache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E097C-62BD-4880-9129-24731CBA07F1}"/>
              </a:ext>
            </a:extLst>
          </p:cNvPr>
          <p:cNvSpPr txBox="1"/>
          <p:nvPr/>
        </p:nvSpPr>
        <p:spPr>
          <a:xfrm>
            <a:off x="3528874" y="474434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❑ MySQL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D3B1C-2F89-4911-B977-1349590964F6}"/>
              </a:ext>
            </a:extLst>
          </p:cNvPr>
          <p:cNvSpPr txBox="1"/>
          <p:nvPr/>
        </p:nvSpPr>
        <p:spPr>
          <a:xfrm>
            <a:off x="3528874" y="374390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AE0A5-461C-43E5-98CD-F9B805C2B10D}"/>
              </a:ext>
            </a:extLst>
          </p:cNvPr>
          <p:cNvSpPr txBox="1"/>
          <p:nvPr/>
        </p:nvSpPr>
        <p:spPr>
          <a:xfrm>
            <a:off x="3528874" y="526039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❑  Apache</a:t>
            </a:r>
          </a:p>
        </p:txBody>
      </p:sp>
    </p:spTree>
    <p:extLst>
      <p:ext uri="{BB962C8B-B14F-4D97-AF65-F5344CB8AC3E}">
        <p14:creationId xmlns:p14="http://schemas.microsoft.com/office/powerpoint/2010/main" val="6186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1776D-9A8A-4DC1-85A1-BDE9C5802432}"/>
              </a:ext>
            </a:extLst>
          </p:cNvPr>
          <p:cNvSpPr txBox="1"/>
          <p:nvPr/>
        </p:nvSpPr>
        <p:spPr>
          <a:xfrm>
            <a:off x="1202531" y="839271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Benefits of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2DA12-CCA1-4385-9C04-C34855AC3C61}"/>
              </a:ext>
            </a:extLst>
          </p:cNvPr>
          <p:cNvSpPr txBox="1"/>
          <p:nvPr/>
        </p:nvSpPr>
        <p:spPr>
          <a:xfrm>
            <a:off x="1133475" y="1638300"/>
            <a:ext cx="96297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❑ Flexibility</a:t>
            </a:r>
          </a:p>
          <a:p>
            <a:r>
              <a:rPr lang="en-US" sz="2800" dirty="0"/>
              <a:t>❑ Professional way to showcase my work </a:t>
            </a:r>
          </a:p>
          <a:p>
            <a:r>
              <a:rPr lang="en-US" sz="2800" dirty="0"/>
              <a:t>❑ Increase my visibility &amp; online presence. </a:t>
            </a:r>
          </a:p>
          <a:p>
            <a:r>
              <a:rPr lang="en-US" sz="2800" dirty="0"/>
              <a:t>❑ It is present evidence of my relevant skills &amp; abilities</a:t>
            </a:r>
          </a:p>
          <a:p>
            <a:r>
              <a:rPr lang="en-US" sz="2800" dirty="0"/>
              <a:t>❑ Portfolios are a great way to demonstrate </a:t>
            </a:r>
            <a:r>
              <a:rPr lang="en-US" sz="2800" dirty="0" err="1"/>
              <a:t>thencompetencies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81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639E7E-8092-4E8F-83CC-96920B2F2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38098"/>
            <a:ext cx="6361639" cy="357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E0D3D-BD29-473B-9277-26710D85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5" y="0"/>
            <a:ext cx="5374219" cy="302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ABC61-01F4-491D-8220-1786BAA1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6" y="2920602"/>
            <a:ext cx="5374219" cy="3022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93AC6-8407-4229-8FC1-DCC2FE979E74}"/>
              </a:ext>
            </a:extLst>
          </p:cNvPr>
          <p:cNvSpPr txBox="1"/>
          <p:nvPr/>
        </p:nvSpPr>
        <p:spPr>
          <a:xfrm>
            <a:off x="384704" y="3846611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/>
              <a:t>html,css</a:t>
            </a:r>
            <a:r>
              <a:rPr lang="en-US" sz="4000" dirty="0"/>
              <a:t> &amp; </a:t>
            </a:r>
            <a:r>
              <a:rPr lang="en-US" sz="4000" dirty="0" err="1"/>
              <a:t>javascript</a:t>
            </a:r>
            <a:r>
              <a:rPr lang="en-US" sz="40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6318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7472C-4CC1-4DB5-9E3C-CF0F08624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8" y="381000"/>
            <a:ext cx="7890934" cy="44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B95A4-DA4F-4B33-A079-3D420A6CBF1D}"/>
              </a:ext>
            </a:extLst>
          </p:cNvPr>
          <p:cNvSpPr txBox="1"/>
          <p:nvPr/>
        </p:nvSpPr>
        <p:spPr>
          <a:xfrm>
            <a:off x="4688681" y="4925496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My Portfolio</a:t>
            </a:r>
          </a:p>
        </p:txBody>
      </p:sp>
    </p:spTree>
    <p:extLst>
      <p:ext uri="{BB962C8B-B14F-4D97-AF65-F5344CB8AC3E}">
        <p14:creationId xmlns:p14="http://schemas.microsoft.com/office/powerpoint/2010/main" val="30908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ED02C-3110-472A-8E06-1014E6FC412E}"/>
              </a:ext>
            </a:extLst>
          </p:cNvPr>
          <p:cNvSpPr txBox="1"/>
          <p:nvPr/>
        </p:nvSpPr>
        <p:spPr>
          <a:xfrm>
            <a:off x="1697831" y="1344096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Future Scope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ABB3-8A7B-4955-8A12-CECE335B8D07}"/>
              </a:ext>
            </a:extLst>
          </p:cNvPr>
          <p:cNvSpPr txBox="1"/>
          <p:nvPr/>
        </p:nvSpPr>
        <p:spPr>
          <a:xfrm>
            <a:off x="1771650" y="2390776"/>
            <a:ext cx="9810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❑ So in future, tell others about my skills and personality.  Express my uniqueness through case studies.</a:t>
            </a:r>
          </a:p>
          <a:p>
            <a:r>
              <a:rPr lang="en-US" sz="2400" dirty="0"/>
              <a:t>❑ There are no rules and everything goes as long as </a:t>
            </a:r>
            <a:r>
              <a:rPr lang="en-US" sz="2400" dirty="0" err="1"/>
              <a:t>i</a:t>
            </a:r>
            <a:r>
              <a:rPr lang="en-US" sz="2400" dirty="0"/>
              <a:t> am able to make the visitor smile and remember 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859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</TotalTime>
  <Words>261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Mashuk Saumik</dc:creator>
  <cp:lastModifiedBy>Farhan Mashuk Saumik</cp:lastModifiedBy>
  <cp:revision>9</cp:revision>
  <dcterms:created xsi:type="dcterms:W3CDTF">2021-09-20T09:23:58Z</dcterms:created>
  <dcterms:modified xsi:type="dcterms:W3CDTF">2021-09-20T23:10:25Z</dcterms:modified>
</cp:coreProperties>
</file>