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Overpass" charset="1" panose="00000500000000000000"/>
      <p:regular r:id="rId11"/>
    </p:embeddedFont>
    <p:embeddedFont>
      <p:font typeface="Overpass Bold" charset="1" panose="00000900000000000000"/>
      <p:regular r:id="rId12"/>
    </p:embeddedFont>
    <p:embeddedFont>
      <p:font typeface="Overpass Italics" charset="1" panose="00000500000000000000"/>
      <p:regular r:id="rId13"/>
    </p:embeddedFont>
    <p:embeddedFont>
      <p:font typeface="Overpass Bold Italics" charset="1" panose="000009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26157"/>
            <a:ext cx="15555091" cy="4201082"/>
            <a:chOff x="0" y="0"/>
            <a:chExt cx="20740121" cy="560144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80280"/>
              <a:ext cx="20740121" cy="2543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2500">
                  <a:solidFill>
                    <a:srgbClr val="FFFAEF"/>
                  </a:solidFill>
                  <a:latin typeface="Fredoka One"/>
                </a:rPr>
                <a:t>Program todo list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593980"/>
              <a:ext cx="20740121" cy="1013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40"/>
                </a:lnSpc>
              </a:pPr>
              <a:r>
                <a:rPr lang="en-US" sz="4100">
                  <a:solidFill>
                    <a:srgbClr val="FFFAEF"/>
                  </a:solidFill>
                  <a:latin typeface="Overpass"/>
                </a:rPr>
                <a:t>oleh kelompok 8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55504"/>
              <a:ext cx="20740121" cy="822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00">
              <a:solidFill>
                <a:srgbClr val="FFFAE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00">
              <a:solidFill>
                <a:srgbClr val="FFFAE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00">
              <a:solidFill>
                <a:srgbClr val="FFFAE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356600" y="9076225"/>
            <a:ext cx="902700" cy="182075"/>
            <a:chOff x="0" y="0"/>
            <a:chExt cx="2128209" cy="429260"/>
          </a:xfrm>
        </p:grpSpPr>
        <p:sp>
          <p:nvSpPr>
            <p:cNvPr name="Freeform 11" id="11"/>
            <p:cNvSpPr/>
            <p:nvPr/>
          </p:nvSpPr>
          <p:spPr>
            <a:xfrm>
              <a:off x="0" y="-5080"/>
              <a:ext cx="2128209" cy="434340"/>
            </a:xfrm>
            <a:custGeom>
              <a:avLst/>
              <a:gdLst/>
              <a:ahLst/>
              <a:cxnLst/>
              <a:rect r="r" b="b" t="t" l="l"/>
              <a:pathLst>
                <a:path h="434340" w="2128209">
                  <a:moveTo>
                    <a:pt x="2110429" y="187960"/>
                  </a:moveTo>
                  <a:lnTo>
                    <a:pt x="1848809" y="11430"/>
                  </a:lnTo>
                  <a:cubicBezTo>
                    <a:pt x="1831029" y="0"/>
                    <a:pt x="1808169" y="3810"/>
                    <a:pt x="1795469" y="21590"/>
                  </a:cubicBezTo>
                  <a:cubicBezTo>
                    <a:pt x="1784039" y="39370"/>
                    <a:pt x="1787849" y="62230"/>
                    <a:pt x="1805629" y="74930"/>
                  </a:cubicBezTo>
                  <a:lnTo>
                    <a:pt x="196437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964379" y="257810"/>
                  </a:lnTo>
                  <a:lnTo>
                    <a:pt x="1805629" y="364490"/>
                  </a:lnTo>
                  <a:cubicBezTo>
                    <a:pt x="1787849" y="375920"/>
                    <a:pt x="1784039" y="400050"/>
                    <a:pt x="1795469" y="417830"/>
                  </a:cubicBezTo>
                  <a:cubicBezTo>
                    <a:pt x="1803089" y="429260"/>
                    <a:pt x="1814519" y="434340"/>
                    <a:pt x="1827219" y="434340"/>
                  </a:cubicBezTo>
                  <a:cubicBezTo>
                    <a:pt x="1834839" y="434340"/>
                    <a:pt x="1842459" y="431800"/>
                    <a:pt x="1848809" y="427990"/>
                  </a:cubicBezTo>
                  <a:lnTo>
                    <a:pt x="2111699" y="251460"/>
                  </a:lnTo>
                  <a:cubicBezTo>
                    <a:pt x="2121859" y="243840"/>
                    <a:pt x="2128209" y="232410"/>
                    <a:pt x="2128209" y="219710"/>
                  </a:cubicBezTo>
                  <a:cubicBezTo>
                    <a:pt x="2128209" y="207010"/>
                    <a:pt x="2121859" y="195580"/>
                    <a:pt x="2110429" y="187960"/>
                  </a:cubicBezTo>
                  <a:close/>
                </a:path>
              </a:pathLst>
            </a:custGeom>
            <a:solidFill>
              <a:srgbClr val="FFFAEF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90174" y="1954036"/>
            <a:ext cx="7233395" cy="1806718"/>
            <a:chOff x="0" y="0"/>
            <a:chExt cx="3645985" cy="91067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45985" cy="910674"/>
            </a:xfrm>
            <a:custGeom>
              <a:avLst/>
              <a:gdLst/>
              <a:ahLst/>
              <a:cxnLst/>
              <a:rect r="r" b="b" t="t" l="l"/>
              <a:pathLst>
                <a:path h="910674" w="3645985">
                  <a:moveTo>
                    <a:pt x="3521525" y="910674"/>
                  </a:moveTo>
                  <a:lnTo>
                    <a:pt x="124460" y="910674"/>
                  </a:lnTo>
                  <a:cubicBezTo>
                    <a:pt x="55880" y="910674"/>
                    <a:pt x="0" y="854794"/>
                    <a:pt x="0" y="7862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21525" y="0"/>
                  </a:lnTo>
                  <a:cubicBezTo>
                    <a:pt x="3590105" y="0"/>
                    <a:pt x="3645985" y="55880"/>
                    <a:pt x="3645985" y="124460"/>
                  </a:cubicBezTo>
                  <a:lnTo>
                    <a:pt x="3645985" y="786214"/>
                  </a:lnTo>
                  <a:cubicBezTo>
                    <a:pt x="3645985" y="854794"/>
                    <a:pt x="3590105" y="910674"/>
                    <a:pt x="3521525" y="910674"/>
                  </a:cubicBezTo>
                  <a:close/>
                </a:path>
              </a:pathLst>
            </a:custGeom>
            <a:solidFill>
              <a:srgbClr val="D8A1A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084600" y="2125951"/>
            <a:ext cx="6174700" cy="125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Overpass"/>
              </a:rPr>
              <a:t>Mengedit hasil output dari todo list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820624">
            <a:off x="-147850" y="-1833905"/>
            <a:ext cx="4514573" cy="530558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2502" r="0" b="2502"/>
          <a:stretch>
            <a:fillRect/>
          </a:stretch>
        </p:blipFill>
        <p:spPr>
          <a:xfrm flipH="false" flipV="false" rot="0">
            <a:off x="605755" y="2216506"/>
            <a:ext cx="9734986" cy="626540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99008" y="987501"/>
            <a:ext cx="5309005" cy="966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93"/>
              </a:lnSpc>
              <a:spcBef>
                <a:spcPct val="0"/>
              </a:spcBef>
            </a:pPr>
            <a:r>
              <a:rPr lang="en-US" sz="6071">
                <a:solidFill>
                  <a:srgbClr val="000000"/>
                </a:solidFill>
                <a:latin typeface="Fredoka One"/>
              </a:rPr>
              <a:t>Edit todo list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9404179" y="9472677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Raihan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12461">
            <a:off x="6757143" y="499975"/>
            <a:ext cx="9508910" cy="984104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668893" y="9096375"/>
            <a:ext cx="11312163" cy="82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20"/>
              </a:lnSpc>
            </a:pPr>
            <a:r>
              <a:rPr lang="en-US" sz="4400">
                <a:solidFill>
                  <a:srgbClr val="000000"/>
                </a:solidFill>
                <a:latin typeface="Overpass"/>
              </a:rPr>
              <a:t>Output yang disimpan akan berupa file txt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2740" y="600970"/>
            <a:ext cx="6377266" cy="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4"/>
              </a:lnSpc>
            </a:pPr>
            <a:r>
              <a:rPr lang="en-US" sz="4357">
                <a:solidFill>
                  <a:srgbClr val="FFFAEF"/>
                </a:solidFill>
                <a:latin typeface="Fredoka One"/>
              </a:rPr>
              <a:t>Menyimpan Todo list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13106" t="0" r="13106" b="0"/>
          <a:stretch>
            <a:fillRect/>
          </a:stretch>
        </p:blipFill>
        <p:spPr>
          <a:xfrm flipH="false" flipV="false" rot="0">
            <a:off x="3350376" y="1540164"/>
            <a:ext cx="11330602" cy="720667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-9404179" y="9472677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Al Diras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090262">
            <a:off x="-2969613" y="5184636"/>
            <a:ext cx="8774007" cy="763338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18" t="0" r="5207" b="0"/>
          <a:stretch>
            <a:fillRect/>
          </a:stretch>
        </p:blipFill>
        <p:spPr>
          <a:xfrm flipH="false" flipV="false" rot="0">
            <a:off x="766194" y="662922"/>
            <a:ext cx="16493106" cy="740694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14745" y="8162925"/>
            <a:ext cx="1645851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Fredoka One"/>
              </a:rPr>
              <a:t>Pengkondisian untuk menyimpan file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9404179" y="9472677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Al Diras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0576" y="342900"/>
            <a:ext cx="12754846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redoka One"/>
              </a:rPr>
              <a:t>Ofstream ditutup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67402" cy="346352"/>
            <a:chOff x="0" y="0"/>
            <a:chExt cx="489869" cy="46180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0">
              <a:off x="0" y="205275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0" y="410931"/>
              <a:ext cx="489869" cy="0"/>
            </a:xfrm>
            <a:prstGeom prst="line">
              <a:avLst/>
            </a:prstGeom>
            <a:ln cap="rnd" w="5087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4707" y="2359942"/>
            <a:ext cx="15634593" cy="556711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-9404179" y="9472677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Al Diras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0231" y="481012"/>
            <a:ext cx="1229095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Fredoka One"/>
              </a:rPr>
              <a:t>Switch selesai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973554" y="7929168"/>
            <a:ext cx="10364307" cy="1327068"/>
            <a:chOff x="0" y="0"/>
            <a:chExt cx="13819075" cy="176942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155" r="0" b="155"/>
            <a:stretch>
              <a:fillRect/>
            </a:stretch>
          </p:blipFill>
          <p:spPr>
            <a:xfrm flipH="false" flipV="false" rot="0">
              <a:off x="0" y="0"/>
              <a:ext cx="13819075" cy="1769424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565033" y="625166"/>
              <a:ext cx="11276427" cy="604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3425">
                  <a:solidFill>
                    <a:srgbClr val="FFFAEF"/>
                  </a:solidFill>
                  <a:latin typeface="Fredoka One"/>
                </a:rPr>
                <a:t>Program selesai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50141" y="3947216"/>
            <a:ext cx="3811132" cy="1523622"/>
            <a:chOff x="0" y="0"/>
            <a:chExt cx="5081509" cy="203149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081509" cy="2031496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833870" y="480824"/>
              <a:ext cx="3413769" cy="1155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3425">
                  <a:solidFill>
                    <a:srgbClr val="000000"/>
                  </a:solidFill>
                  <a:latin typeface="Fredoka One"/>
                </a:rPr>
                <a:t>C untuk konfeti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3628" b="0"/>
          <a:stretch>
            <a:fillRect/>
          </a:stretch>
        </p:blipFill>
        <p:spPr>
          <a:xfrm flipH="false" flipV="false" rot="0">
            <a:off x="3109374" y="2317417"/>
            <a:ext cx="12092666" cy="478322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-9404179" y="9472677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Yahya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799">
            <a:off x="9736550" y="-2506878"/>
            <a:ext cx="11406363" cy="9923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491677" y="1028700"/>
            <a:ext cx="4948055" cy="434010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27839" b="20225"/>
          <a:stretch>
            <a:fillRect/>
          </a:stretch>
        </p:blipFill>
        <p:spPr>
          <a:xfrm flipH="false" flipV="false" rot="0">
            <a:off x="9909027" y="5680175"/>
            <a:ext cx="7350273" cy="384006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945643" y="2454890"/>
            <a:ext cx="6246492" cy="1670051"/>
            <a:chOff x="0" y="0"/>
            <a:chExt cx="8328656" cy="222673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59395"/>
              <a:ext cx="8328656" cy="659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1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8328656" cy="93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6"/>
                </a:lnSpc>
              </a:pPr>
              <a:r>
                <a:rPr lang="en-US" sz="4420">
                  <a:solidFill>
                    <a:srgbClr val="FFFAEF"/>
                  </a:solidFill>
                  <a:latin typeface="Fredoka One"/>
                </a:rPr>
                <a:t>Output Awal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6171" y="6831620"/>
            <a:ext cx="6247829" cy="1646452"/>
            <a:chOff x="0" y="0"/>
            <a:chExt cx="8330438" cy="219526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8330438" cy="93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69"/>
                </a:lnSpc>
              </a:pPr>
              <a:r>
                <a:rPr lang="en-US" sz="4438">
                  <a:solidFill>
                    <a:srgbClr val="FFFAEF"/>
                  </a:solidFill>
                  <a:latin typeface="Fredoka One"/>
                </a:rPr>
                <a:t>Output menu 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46214"/>
              <a:ext cx="8330438" cy="699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6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799">
            <a:off x="9736550" y="-2506878"/>
            <a:ext cx="11406363" cy="9923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097978" y="3691385"/>
            <a:ext cx="14549884" cy="539024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7087054" y="1619865"/>
            <a:ext cx="6246492" cy="1670051"/>
            <a:chOff x="0" y="0"/>
            <a:chExt cx="8328656" cy="222673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59395"/>
              <a:ext cx="8328656" cy="659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1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8328656" cy="93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6"/>
                </a:lnSpc>
              </a:pPr>
              <a:r>
                <a:rPr lang="en-US" sz="4420">
                  <a:solidFill>
                    <a:srgbClr val="FFFAEF"/>
                  </a:solidFill>
                  <a:latin typeface="Fredoka One"/>
                </a:rPr>
                <a:t>Output Menu 3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799">
            <a:off x="9736550" y="-2506878"/>
            <a:ext cx="11406363" cy="9923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27719" b="36096"/>
          <a:stretch>
            <a:fillRect/>
          </a:stretch>
        </p:blipFill>
        <p:spPr>
          <a:xfrm flipH="false" flipV="false" rot="0">
            <a:off x="524101" y="2247033"/>
            <a:ext cx="9697311" cy="30796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44237"/>
          <a:stretch>
            <a:fillRect/>
          </a:stretch>
        </p:blipFill>
        <p:spPr>
          <a:xfrm flipH="false" flipV="false" rot="0">
            <a:off x="4475257" y="6542431"/>
            <a:ext cx="13024286" cy="238244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5903292"/>
            <a:ext cx="3118239" cy="225682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757144" y="882784"/>
            <a:ext cx="6246492" cy="1670051"/>
            <a:chOff x="0" y="0"/>
            <a:chExt cx="8328656" cy="222673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59395"/>
              <a:ext cx="8328656" cy="659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1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8328656" cy="93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6"/>
                </a:lnSpc>
              </a:pPr>
              <a:r>
                <a:rPr lang="en-US" sz="4420">
                  <a:solidFill>
                    <a:srgbClr val="FFFAEF"/>
                  </a:solidFill>
                  <a:latin typeface="Fredoka One"/>
                </a:rPr>
                <a:t>Output Menu 4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799">
            <a:off x="9736550" y="-2506878"/>
            <a:ext cx="11406363" cy="9923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21270" b="34096"/>
          <a:stretch>
            <a:fillRect/>
          </a:stretch>
        </p:blipFill>
        <p:spPr>
          <a:xfrm flipH="false" flipV="false" rot="0">
            <a:off x="1715028" y="2247033"/>
            <a:ext cx="6262376" cy="34724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990921" y="6215230"/>
            <a:ext cx="13700609" cy="357928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42751">
            <a:off x="8642058" y="4339634"/>
            <a:ext cx="2703479" cy="83469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757144" y="882784"/>
            <a:ext cx="6246492" cy="1670051"/>
            <a:chOff x="0" y="0"/>
            <a:chExt cx="8328656" cy="222673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59395"/>
              <a:ext cx="8328656" cy="659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1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8328656" cy="93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6"/>
                </a:lnSpc>
              </a:pPr>
              <a:r>
                <a:rPr lang="en-US" sz="4420">
                  <a:solidFill>
                    <a:srgbClr val="FFFAEF"/>
                  </a:solidFill>
                  <a:latin typeface="Fredoka One"/>
                </a:rPr>
                <a:t>Output Menu 2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799">
            <a:off x="9736550" y="-2506878"/>
            <a:ext cx="11406363" cy="9923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202008" y="3025504"/>
            <a:ext cx="9883983" cy="423599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757144" y="882784"/>
            <a:ext cx="6246492" cy="1670051"/>
            <a:chOff x="0" y="0"/>
            <a:chExt cx="8328656" cy="222673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59395"/>
              <a:ext cx="8328656" cy="659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1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8328656" cy="93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6"/>
                </a:lnSpc>
              </a:pPr>
              <a:r>
                <a:rPr lang="en-US" sz="4420">
                  <a:solidFill>
                    <a:srgbClr val="FFFAEF"/>
                  </a:solidFill>
                  <a:latin typeface="Fredoka One"/>
                </a:rPr>
                <a:t>Output Menu 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73312">
            <a:off x="7975567" y="3035514"/>
            <a:ext cx="11748976" cy="11578082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014180" y="3712648"/>
            <a:ext cx="3437142" cy="3357587"/>
            <a:chOff x="0" y="0"/>
            <a:chExt cx="4828540" cy="4716780"/>
          </a:xfrm>
        </p:grpSpPr>
        <p:sp>
          <p:nvSpPr>
            <p:cNvPr name="Freeform 4" id="4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4"/>
              <a:stretch>
                <a:fillRect l="-11198" r="-7359" t="-7030" b="-55158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634207" y="3712648"/>
            <a:ext cx="3437142" cy="3357587"/>
            <a:chOff x="0" y="0"/>
            <a:chExt cx="4828540" cy="4716780"/>
          </a:xfrm>
        </p:grpSpPr>
        <p:sp>
          <p:nvSpPr>
            <p:cNvPr name="Freeform 6" id="6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5"/>
              <a:stretch>
                <a:fillRect l="0" r="0" t="-8527" b="-8527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280442" y="3712648"/>
            <a:ext cx="3437142" cy="3357587"/>
            <a:chOff x="0" y="0"/>
            <a:chExt cx="4828540" cy="4716780"/>
          </a:xfrm>
        </p:grpSpPr>
        <p:sp>
          <p:nvSpPr>
            <p:cNvPr name="Freeform 8" id="8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6"/>
              <a:stretch>
                <a:fillRect l="-14039" r="0" t="-38717" b="-69858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919084" y="3712648"/>
            <a:ext cx="3437142" cy="3357587"/>
            <a:chOff x="0" y="0"/>
            <a:chExt cx="4828540" cy="4716780"/>
          </a:xfrm>
        </p:grpSpPr>
        <p:sp>
          <p:nvSpPr>
            <p:cNvPr name="Freeform 10" id="10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7"/>
              <a:stretch>
                <a:fillRect l="-13377" r="-14393" t="-77912" b="-99249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205593" y="7466956"/>
            <a:ext cx="3054316" cy="2910915"/>
            <a:chOff x="0" y="0"/>
            <a:chExt cx="4072422" cy="388121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4072422" cy="155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Fredoka One"/>
                </a:rPr>
                <a:t>Al Diras Pradiptha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561423"/>
              <a:ext cx="4072422" cy="2327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</a:rPr>
                <a:t>2106348</a:t>
              </a:r>
            </a:p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5620" y="7466956"/>
            <a:ext cx="3054316" cy="2312923"/>
            <a:chOff x="0" y="0"/>
            <a:chExt cx="4072422" cy="308389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4072422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Fredoka One"/>
                </a:rPr>
                <a:t>Raihan Mulya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64101"/>
              <a:ext cx="4072422" cy="2327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</a:rPr>
                <a:t>2106496</a:t>
              </a:r>
            </a:p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110497" y="7466956"/>
            <a:ext cx="3054316" cy="2910915"/>
            <a:chOff x="0" y="0"/>
            <a:chExt cx="4072422" cy="388121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4072422" cy="155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Fredoka One"/>
                </a:rPr>
                <a:t>Yahya Aliman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561423"/>
              <a:ext cx="4072422" cy="2327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</a:rPr>
                <a:t>2104558</a:t>
              </a:r>
            </a:p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06976" y="902547"/>
            <a:ext cx="1067404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8625">
                <a:solidFill>
                  <a:srgbClr val="000000"/>
                </a:solidFill>
                <a:latin typeface="Fredoka One"/>
              </a:rPr>
              <a:t>Anggota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879936" y="7466956"/>
            <a:ext cx="4807451" cy="1625635"/>
            <a:chOff x="0" y="0"/>
            <a:chExt cx="6409934" cy="216751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28575"/>
              <a:ext cx="6409934" cy="155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Fredoka One"/>
                </a:rPr>
                <a:t>Syarahil Muharam Sayidina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561423"/>
              <a:ext cx="6409934" cy="613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</a:rPr>
                <a:t>2104913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5045486" y="1000125"/>
            <a:ext cx="2972312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 One"/>
              </a:rPr>
              <a:t>Moderator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799">
            <a:off x="9736550" y="-2506878"/>
            <a:ext cx="11406363" cy="9923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990325"/>
            <a:ext cx="3856402" cy="35430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19931" y="5903292"/>
            <a:ext cx="12911744" cy="410983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19008" y="6277144"/>
            <a:ext cx="2875785" cy="212808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757144" y="882784"/>
            <a:ext cx="6246492" cy="1670051"/>
            <a:chOff x="0" y="0"/>
            <a:chExt cx="8328656" cy="222673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59395"/>
              <a:ext cx="8328656" cy="659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1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8328656" cy="93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46"/>
                </a:lnSpc>
              </a:pPr>
              <a:r>
                <a:rPr lang="en-US" sz="4420">
                  <a:solidFill>
                    <a:srgbClr val="FFFAEF"/>
                  </a:solidFill>
                  <a:latin typeface="Fredoka One"/>
                </a:rPr>
                <a:t>Output File eksternal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21807" y="4060287"/>
            <a:ext cx="9444385" cy="2166426"/>
            <a:chOff x="0" y="0"/>
            <a:chExt cx="12592514" cy="288856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233"/>
              <a:ext cx="12592514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0000"/>
                  </a:solidFill>
                  <a:latin typeface="Fredoka One"/>
                </a:rPr>
                <a:t>Terima kasih!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57777"/>
              <a:ext cx="12592514" cy="835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Overpass"/>
                </a:rPr>
                <a:t>Ada pertanyaan untuk kami?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76060">
            <a:off x="12219516" y="-1981356"/>
            <a:ext cx="8338090" cy="725413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645713"/>
            <a:ext cx="10172854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redoka One"/>
              </a:rPr>
              <a:t>Latar belakang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5999120"/>
            <a:ext cx="8293143" cy="1170790"/>
            <a:chOff x="0" y="0"/>
            <a:chExt cx="11057524" cy="15610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8248829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8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79464"/>
              <a:ext cx="11057524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912043"/>
            <a:ext cx="9605219" cy="406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7"/>
              </a:lnSpc>
            </a:pPr>
            <a:r>
              <a:rPr lang="en-US" sz="3459">
                <a:solidFill>
                  <a:srgbClr val="000000"/>
                </a:solidFill>
                <a:latin typeface="Overpass"/>
              </a:rPr>
              <a:t>Sebagai manusia, tentunya kita mempunyai kegiatan atau aktivitas yang beragam. Dan seringkali, kita kewalahan dalam mengingat kegiatan-kegiatan tersebut. Maka dari itu, program Todo list ini bisa menjadi solusi agar kita tidak kewalahan dalam mengerjakan kegiatan-kegiatan kedepan.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14683" y="451485"/>
            <a:ext cx="3147755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 One"/>
              </a:rPr>
              <a:t>Moderator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796542" y="2518266"/>
            <a:ext cx="6387302" cy="6147834"/>
            <a:chOff x="30480" y="591820"/>
            <a:chExt cx="12736830" cy="12259310"/>
          </a:xfrm>
        </p:grpSpPr>
        <p:sp>
          <p:nvSpPr>
            <p:cNvPr name="Freeform 10" id="10"/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4"/>
              <a:stretch>
                <a:fillRect l="-19546" r="-19059" t="-5134" b="5134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16799">
            <a:off x="9736550" y="-2506878"/>
            <a:ext cx="11406363" cy="99235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5267" r="0" b="4577"/>
          <a:stretch>
            <a:fillRect/>
          </a:stretch>
        </p:blipFill>
        <p:spPr>
          <a:xfrm flipH="false" flipV="false" rot="0">
            <a:off x="10626542" y="2454890"/>
            <a:ext cx="6632758" cy="517318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024356" y="2689610"/>
            <a:ext cx="7344050" cy="4703747"/>
            <a:chOff x="0" y="0"/>
            <a:chExt cx="9792066" cy="627166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75213"/>
              <a:ext cx="9792066" cy="4452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16814" indent="-358407" lvl="1">
                <a:lnSpc>
                  <a:spcPts val="4316"/>
                </a:lnSpc>
                <a:buFont typeface="Arial"/>
                <a:buChar char="•"/>
              </a:pPr>
              <a:r>
                <a:rPr lang="en-US" sz="3320">
                  <a:solidFill>
                    <a:srgbClr val="FFFAEF"/>
                  </a:solidFill>
                  <a:latin typeface="Overpass"/>
                </a:rPr>
                <a:t>#include&lt;iostream&gt; : (cout, cin)</a:t>
              </a:r>
            </a:p>
            <a:p>
              <a:pPr marL="716814" indent="-358407" lvl="1">
                <a:lnSpc>
                  <a:spcPts val="4316"/>
                </a:lnSpc>
                <a:buFont typeface="Arial"/>
                <a:buChar char="•"/>
              </a:pPr>
              <a:r>
                <a:rPr lang="en-US" sz="3320">
                  <a:solidFill>
                    <a:srgbClr val="FFFAEF"/>
                  </a:solidFill>
                  <a:latin typeface="Overpass"/>
                </a:rPr>
                <a:t>#include&lt;conio.h&gt; : untuk getch</a:t>
              </a:r>
            </a:p>
            <a:p>
              <a:pPr marL="716814" indent="-358407" lvl="1">
                <a:lnSpc>
                  <a:spcPts val="4316"/>
                </a:lnSpc>
                <a:buFont typeface="Arial"/>
                <a:buChar char="•"/>
              </a:pPr>
              <a:r>
                <a:rPr lang="en-US" sz="3320">
                  <a:solidFill>
                    <a:srgbClr val="FFFAEF"/>
                  </a:solidFill>
                  <a:latin typeface="Overpass"/>
                </a:rPr>
                <a:t>#include&lt;fstream&gt; : menyimpan output file</a:t>
              </a:r>
            </a:p>
            <a:p>
              <a:pPr marL="716814" indent="-358407" lvl="1">
                <a:lnSpc>
                  <a:spcPts val="4316"/>
                </a:lnSpc>
                <a:buFont typeface="Arial"/>
                <a:buChar char="•"/>
              </a:pPr>
              <a:r>
                <a:rPr lang="en-US" sz="3320">
                  <a:solidFill>
                    <a:srgbClr val="FFFAEF"/>
                  </a:solidFill>
                  <a:latin typeface="Overpass"/>
                </a:rPr>
                <a:t>using namespace std : meminimalisir </a:t>
              </a:r>
              <a:r>
                <a:rPr lang="en-US" sz="3320">
                  <a:solidFill>
                    <a:srgbClr val="FFFAEF"/>
                  </a:solidFill>
                  <a:latin typeface="Overpass Bold"/>
                </a:rPr>
                <a:t>std::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9792066" cy="1103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55"/>
                </a:lnSpc>
              </a:pPr>
              <a:r>
                <a:rPr lang="en-US" sz="5196">
                  <a:solidFill>
                    <a:srgbClr val="FFFAEF"/>
                  </a:solidFill>
                  <a:latin typeface="Fredoka One"/>
                </a:rPr>
                <a:t>Header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24101" y="9217389"/>
            <a:ext cx="3147755" cy="57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AEF"/>
                </a:solidFill>
                <a:latin typeface="Fredoka One"/>
              </a:rPr>
              <a:t>Syarahil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11570" y="468798"/>
            <a:ext cx="3147755" cy="57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 One"/>
              </a:rPr>
              <a:t>Al Diras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20086" y="6348829"/>
            <a:ext cx="6247829" cy="2129565"/>
            <a:chOff x="0" y="0"/>
            <a:chExt cx="8330438" cy="28394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8330438" cy="93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69"/>
                </a:lnSpc>
              </a:pPr>
              <a:r>
                <a:rPr lang="en-US" sz="4438">
                  <a:solidFill>
                    <a:srgbClr val="7D8AAB"/>
                  </a:solidFill>
                  <a:latin typeface="Fredoka One"/>
                </a:rPr>
                <a:t>Struct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46313"/>
              <a:ext cx="8330438" cy="1343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6"/>
                </a:lnSpc>
              </a:pPr>
              <a:r>
                <a:rPr lang="en-US" sz="2927">
                  <a:solidFill>
                    <a:srgbClr val="000000"/>
                  </a:solidFill>
                  <a:latin typeface="Overpass"/>
                </a:rPr>
                <a:t>untuk meminimalisir inisialisasi data ditiap perulangan nanti.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85707" y="2165939"/>
            <a:ext cx="8516587" cy="35706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525948"/>
            <a:ext cx="7934925" cy="923510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311570" y="468798"/>
            <a:ext cx="3147755" cy="57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 One"/>
              </a:rPr>
              <a:t>Syarahil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77350" y="2022489"/>
            <a:ext cx="8181975" cy="421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99053" indent="-449527" lvl="1">
              <a:lnSpc>
                <a:spcPts val="5413"/>
              </a:lnSpc>
              <a:buFont typeface="Arial"/>
              <a:buChar char="•"/>
            </a:pPr>
            <a:r>
              <a:rPr lang="en-US" sz="4164">
                <a:solidFill>
                  <a:srgbClr val="7D8AAB"/>
                </a:solidFill>
                <a:latin typeface="Overpass"/>
              </a:rPr>
              <a:t>int todo: jumlah todo list</a:t>
            </a:r>
          </a:p>
          <a:p>
            <a:pPr marL="899053" indent="-449527" lvl="1">
              <a:lnSpc>
                <a:spcPts val="5413"/>
              </a:lnSpc>
              <a:buFont typeface="Arial"/>
              <a:buChar char="•"/>
            </a:pPr>
            <a:r>
              <a:rPr lang="en-US" sz="4164">
                <a:solidFill>
                  <a:srgbClr val="7D8AAB"/>
                </a:solidFill>
                <a:latin typeface="Overpass"/>
              </a:rPr>
              <a:t>int jumlahtodo: penampung jumlah todo </a:t>
            </a:r>
            <a:r>
              <a:rPr lang="en-US" sz="4164">
                <a:solidFill>
                  <a:srgbClr val="7D8AAB"/>
                </a:solidFill>
                <a:latin typeface="Overpass"/>
              </a:rPr>
              <a:t>list yang diinput</a:t>
            </a:r>
          </a:p>
          <a:p>
            <a:pPr marL="899053" indent="-449527" lvl="1">
              <a:lnSpc>
                <a:spcPts val="5413"/>
              </a:lnSpc>
              <a:buFont typeface="Arial"/>
              <a:buChar char="•"/>
            </a:pPr>
            <a:r>
              <a:rPr lang="en-US" sz="4164">
                <a:solidFill>
                  <a:srgbClr val="7D8AAB"/>
                </a:solidFill>
                <a:latin typeface="Overpass"/>
              </a:rPr>
              <a:t>nomor_todo: menampung nomor list</a:t>
            </a:r>
          </a:p>
          <a:p>
            <a:pPr marL="899053" indent="-449527" lvl="1">
              <a:lnSpc>
                <a:spcPts val="5413"/>
              </a:lnSpc>
              <a:buFont typeface="Arial"/>
              <a:buChar char="•"/>
            </a:pPr>
            <a:r>
              <a:rPr lang="en-US" sz="4164">
                <a:solidFill>
                  <a:srgbClr val="7D8AAB"/>
                </a:solidFill>
                <a:latin typeface="Overpass"/>
              </a:rPr>
              <a:t>int pilih: input menu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06753"/>
            <a:ext cx="6060540" cy="24228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15497" y="7004525"/>
            <a:ext cx="6173743" cy="24681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28700" y="3678016"/>
            <a:ext cx="6060540" cy="242289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002369" y="119812"/>
            <a:ext cx="11232155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sz="6699">
                <a:solidFill>
                  <a:srgbClr val="000000"/>
                </a:solidFill>
                <a:latin typeface="Fredoka One"/>
              </a:rPr>
              <a:t>Tambah todo list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27977" y="1412081"/>
            <a:ext cx="5921812" cy="1176268"/>
            <a:chOff x="0" y="0"/>
            <a:chExt cx="7895750" cy="156835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8081"/>
              <a:ext cx="7895750" cy="538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verpass"/>
                </a:rPr>
                <a:t>Pengkondisian, pengambilan keputusan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29704"/>
              <a:ext cx="7895750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Fredoka One"/>
                </a:rPr>
                <a:t>Switch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27977" y="4692710"/>
            <a:ext cx="6102812" cy="1176268"/>
            <a:chOff x="0" y="0"/>
            <a:chExt cx="8137083" cy="156835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48081"/>
              <a:ext cx="8137083" cy="538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verpass"/>
                </a:rPr>
                <a:t>Mengignore line baru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29704"/>
              <a:ext cx="8137083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Fredoka One"/>
                </a:rPr>
                <a:t>cin.ignore()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53407" y="7698651"/>
            <a:ext cx="5976750" cy="1176268"/>
            <a:chOff x="0" y="0"/>
            <a:chExt cx="7969000" cy="156835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048081"/>
              <a:ext cx="7969000" cy="538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verpass"/>
                </a:rPr>
                <a:t>Batas maksimal variabel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29704"/>
              <a:ext cx="7969000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Fredoka One"/>
                </a:rPr>
                <a:t>maks [todo]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rcRect l="6987" t="0" r="6987" b="0"/>
          <a:stretch>
            <a:fillRect/>
          </a:stretch>
        </p:blipFill>
        <p:spPr>
          <a:xfrm flipH="false" flipV="false" rot="0">
            <a:off x="7930789" y="1255952"/>
            <a:ext cx="9566735" cy="8688213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-9394654" y="9472677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Al Diras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77447" y="1577340"/>
            <a:ext cx="15933107" cy="726948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731305" y="40007"/>
            <a:ext cx="6825390" cy="1263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85"/>
              </a:lnSpc>
            </a:pPr>
            <a:r>
              <a:rPr lang="en-US" sz="7418">
                <a:solidFill>
                  <a:srgbClr val="7D8AAB"/>
                </a:solidFill>
                <a:latin typeface="Fredoka One"/>
              </a:rPr>
              <a:t>Hapus todo list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9394654" y="9472677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Raihan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67548" y="444646"/>
            <a:ext cx="12290952" cy="1640517"/>
            <a:chOff x="0" y="0"/>
            <a:chExt cx="16387936" cy="21873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6387936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Fredoka One"/>
                </a:rPr>
                <a:t>Lihat todo list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974478" y="1589961"/>
              <a:ext cx="14438980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4813" r="0" b="4813"/>
          <a:stretch>
            <a:fillRect/>
          </a:stretch>
        </p:blipFill>
        <p:spPr>
          <a:xfrm flipH="false" flipV="false" rot="0">
            <a:off x="1821825" y="1904157"/>
            <a:ext cx="14782399" cy="795708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-9884048" y="9625055"/>
            <a:ext cx="11232155" cy="47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Fredoka One"/>
              </a:rPr>
              <a:t>Yahya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DAEyajDyxP0</dc:identifier>
  <dcterms:modified xsi:type="dcterms:W3CDTF">2011-08-01T06:04:30Z</dcterms:modified>
  <cp:revision>1</cp:revision>
  <dc:title>Salinan dari program to do list</dc:title>
</cp:coreProperties>
</file>