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49" r:id="rId2"/>
  </p:sldMasterIdLst>
  <p:notesMasterIdLst>
    <p:notesMasterId r:id="rId1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4"/>
    </p:embeddedFont>
    <p:embeddedFont>
      <p:font typeface="Bernard MT Condensed" panose="02050806060905020404" pitchFamily="18" charset="0"/>
      <p:regular r:id="rId15"/>
    </p:embeddedFont>
    <p:embeddedFont>
      <p:font typeface="Cascadia Code" panose="020B0609020000020004" pitchFamily="49" charset="0"/>
      <p:regular r:id="rId16"/>
      <p:bold r:id="rId17"/>
      <p:italic r:id="rId18"/>
      <p:boldItalic r:id="rId19"/>
    </p:embeddedFont>
    <p:embeddedFont>
      <p:font typeface="Cooper Black" panose="0208090404030B020404" pitchFamily="18" charset="0"/>
      <p:regular r:id="rId20"/>
    </p:embeddedFont>
    <p:embeddedFont>
      <p:font typeface="Nunito" pitchFamily="2" charset="0"/>
      <p:regular r:id="rId21"/>
      <p:bold r:id="rId22"/>
      <p:italic r:id="rId23"/>
      <p:boldItalic r:id="rId24"/>
    </p:embeddedFont>
    <p:embeddedFont>
      <p:font typeface="Nunito Light" pitchFamily="2" charset="0"/>
      <p:regular r:id="rId25"/>
      <p:bold r:id="rId26"/>
      <p:italic r:id="rId27"/>
      <p:boldItalic r:id="rId28"/>
    </p:embeddedFont>
    <p:embeddedFont>
      <p:font typeface="ROG Fonts" panose="00000500000000000000" pitchFamily="50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7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89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138;g27f411d41b3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8" name="Google Shape;139;g27f411d41b3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Google Shape;390;g27f411d41b3_2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85" name="Google Shape;391;g27f411d41b3_2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156;g27f411d41b3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7" name="Google Shape;157;g27f411d41b3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172;g27f411d41b3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4" name="Google Shape;173;g27f411d41b3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218;g27f411d41b3_2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4" name="Google Shape;219;g27f411d41b3_2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Google Shape;204;g27f411d41b3_2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4" name="Google Shape;205;g27f411d41b3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250;g27f411d41b3_2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7" name="Google Shape;251;g27f411d41b3_2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326;g27f411d41b3_2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7" name="Google Shape;327;g27f411d41b3_2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Google Shape;250;g27f411d41b3_2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50" name="Google Shape;251;g27f411d41b3_2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326;g27f411d41b3_2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4" name="Google Shape;327;g27f411d41b3_2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48745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8746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48747" name="Google Shape;13;p2"/>
          <p:cNvSpPr/>
          <p:nvPr/>
        </p:nvSpPr>
        <p:spPr>
          <a:xfrm>
            <a:off x="575590" y="3547023"/>
            <a:ext cx="7992819" cy="643318"/>
          </a:xfrm>
          <a:custGeom>
            <a:avLst/>
            <a:gdLst/>
            <a:ahLst/>
            <a:cxnLst/>
            <a:rect l="l" t="t" r="r" b="b"/>
            <a:pathLst>
              <a:path w="8155938" h="656447" extrusionOk="0">
                <a:moveTo>
                  <a:pt x="0" y="0"/>
                </a:moveTo>
                <a:lnTo>
                  <a:pt x="8155938" y="0"/>
                </a:lnTo>
                <a:lnTo>
                  <a:pt x="8155938" y="656447"/>
                </a:lnTo>
                <a:lnTo>
                  <a:pt x="0" y="6564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-490109"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69;p1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582" name="Google Shape;70;p1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583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Google Shape;73;p13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703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8704" name="Google Shape;75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705" name="Google Shape;76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706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79;p14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698" name="Google Shape;80;p14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lvl9pPr>
          </a:lstStyle>
          <a:p>
            <a:endParaRPr/>
          </a:p>
        </p:txBody>
      </p:sp>
      <p:sp>
        <p:nvSpPr>
          <p:cNvPr id="1048699" name="Google Shape;81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700" name="Google Shape;82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701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Google Shape;85;p15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693" name="Google Shape;86;p15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8694" name="Google Shape;87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695" name="Google Shape;88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696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91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721" name="Google Shape;92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1048722" name="Google Shape;93;p16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1048723" name="Google Shape;94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724" name="Google Shape;95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725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Google Shape;98;p17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713" name="Google Shape;99;p17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1048714" name="Google Shape;100;p17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1048715" name="Google Shape;101;p17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1048716" name="Google Shape;102;p17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1048717" name="Google Shape;103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718" name="Google Shape;104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719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Google Shape;107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738" name="Google Shape;108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739" name="Google Shape;109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74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Google Shape;112;p19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732" name="Google Shape;113;p19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48733" name="Google Shape;114;p19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48734" name="Google Shape;115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735" name="Google Shape;116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736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Google Shape;119;p20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687" name="Google Shape;120;p20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688" name="Google Shape;121;p20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48689" name="Google Shape;122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690" name="Google Shape;123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691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Google Shape;126;p2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727" name="Google Shape;127;p21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lvl9pPr>
          </a:lstStyle>
          <a:p>
            <a:endParaRPr/>
          </a:p>
        </p:txBody>
      </p:sp>
      <p:sp>
        <p:nvSpPr>
          <p:cNvPr id="1048728" name="Google Shape;128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729" name="Google Shape;129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7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753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48754" name="Google Shape;17;p3"/>
          <p:cNvSpPr/>
          <p:nvPr/>
        </p:nvSpPr>
        <p:spPr>
          <a:xfrm>
            <a:off x="1350404" y="1353104"/>
            <a:ext cx="6443191" cy="676140"/>
          </a:xfrm>
          <a:custGeom>
            <a:avLst/>
            <a:gdLst/>
            <a:ahLst/>
            <a:cxnLst/>
            <a:rect l="l" t="t" r="r" b="b"/>
            <a:pathLst>
              <a:path w="8155938" h="656447" extrusionOk="0">
                <a:moveTo>
                  <a:pt x="0" y="0"/>
                </a:moveTo>
                <a:lnTo>
                  <a:pt x="8155938" y="0"/>
                </a:lnTo>
                <a:lnTo>
                  <a:pt x="8155938" y="656447"/>
                </a:lnTo>
                <a:lnTo>
                  <a:pt x="0" y="6564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-490109"/>
            </a:stretch>
          </a:blipFill>
          <a:ln>
            <a:noFill/>
          </a:ln>
        </p:spPr>
      </p:sp>
      <p:sp>
        <p:nvSpPr>
          <p:cNvPr id="1048755" name="Google Shape;18;p3"/>
          <p:cNvSpPr/>
          <p:nvPr/>
        </p:nvSpPr>
        <p:spPr>
          <a:xfrm>
            <a:off x="1350404" y="3114263"/>
            <a:ext cx="6443191" cy="676140"/>
          </a:xfrm>
          <a:custGeom>
            <a:avLst/>
            <a:gdLst/>
            <a:ahLst/>
            <a:cxnLst/>
            <a:rect l="l" t="t" r="r" b="b"/>
            <a:pathLst>
              <a:path w="8155938" h="656447" extrusionOk="0">
                <a:moveTo>
                  <a:pt x="0" y="0"/>
                </a:moveTo>
                <a:lnTo>
                  <a:pt x="8155938" y="0"/>
                </a:lnTo>
                <a:lnTo>
                  <a:pt x="8155938" y="656447"/>
                </a:lnTo>
                <a:lnTo>
                  <a:pt x="0" y="6564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-490109"/>
            </a:stretch>
          </a:blipFill>
          <a:ln>
            <a:noFill/>
          </a:ln>
        </p:spPr>
      </p:sp>
      <p:sp>
        <p:nvSpPr>
          <p:cNvPr id="1048756" name="Google Shape;19;p3"/>
          <p:cNvSpPr/>
          <p:nvPr/>
        </p:nvSpPr>
        <p:spPr>
          <a:xfrm>
            <a:off x="-160373" y="3249825"/>
            <a:ext cx="2668147" cy="2438019"/>
          </a:xfrm>
          <a:custGeom>
            <a:avLst/>
            <a:gdLst/>
            <a:ahLst/>
            <a:cxnLst/>
            <a:rect l="l" t="t" r="r" b="b"/>
            <a:pathLst>
              <a:path w="4503201" h="4114800" extrusionOk="0">
                <a:moveTo>
                  <a:pt x="0" y="0"/>
                </a:moveTo>
                <a:lnTo>
                  <a:pt x="4503201" y="0"/>
                </a:lnTo>
                <a:lnTo>
                  <a:pt x="45032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757" name="Google Shape;20;p3"/>
          <p:cNvSpPr/>
          <p:nvPr/>
        </p:nvSpPr>
        <p:spPr>
          <a:xfrm rot="10800000" flipH="1">
            <a:off x="6861916" y="-75992"/>
            <a:ext cx="2282092" cy="1982568"/>
          </a:xfrm>
          <a:custGeom>
            <a:avLst/>
            <a:gdLst/>
            <a:ahLst/>
            <a:cxnLst/>
            <a:rect l="l" t="t" r="r" b="b"/>
            <a:pathLst>
              <a:path w="4564184" h="3965135" extrusionOk="0">
                <a:moveTo>
                  <a:pt x="0" y="0"/>
                </a:moveTo>
                <a:lnTo>
                  <a:pt x="4564184" y="0"/>
                </a:lnTo>
                <a:lnTo>
                  <a:pt x="4564184" y="3965135"/>
                </a:lnTo>
                <a:lnTo>
                  <a:pt x="0" y="39651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132;p22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708" name="Google Shape;133;p22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lvl9pPr>
          </a:lstStyle>
          <a:p>
            <a:endParaRPr/>
          </a:p>
        </p:txBody>
      </p:sp>
      <p:sp>
        <p:nvSpPr>
          <p:cNvPr id="1048709" name="Google Shape;134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710" name="Google Shape;135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</a:lvl9pPr>
          </a:lstStyle>
          <a:p>
            <a:endParaRPr/>
          </a:p>
        </p:txBody>
      </p:sp>
      <p:sp>
        <p:nvSpPr>
          <p:cNvPr id="1048711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762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763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48764" name="Google Shape;25;p4"/>
          <p:cNvSpPr/>
          <p:nvPr/>
        </p:nvSpPr>
        <p:spPr>
          <a:xfrm rot="2064314">
            <a:off x="-420559" y="3394127"/>
            <a:ext cx="2311512" cy="2057246"/>
          </a:xfrm>
          <a:custGeom>
            <a:avLst/>
            <a:gdLst/>
            <a:ahLst/>
            <a:cxnLst/>
            <a:rect l="l" t="t" r="r" b="b"/>
            <a:pathLst>
              <a:path w="4623371" h="4114800" extrusionOk="0">
                <a:moveTo>
                  <a:pt x="0" y="0"/>
                </a:moveTo>
                <a:lnTo>
                  <a:pt x="4623371" y="0"/>
                </a:lnTo>
                <a:lnTo>
                  <a:pt x="46233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765" name="Google Shape;26;p4"/>
          <p:cNvSpPr/>
          <p:nvPr/>
        </p:nvSpPr>
        <p:spPr>
          <a:xfrm rot="-2346466">
            <a:off x="6404278" y="3467609"/>
            <a:ext cx="2004471" cy="2054852"/>
          </a:xfrm>
          <a:custGeom>
            <a:avLst/>
            <a:gdLst/>
            <a:ahLst/>
            <a:cxnLst/>
            <a:rect l="l" t="t" r="r" b="b"/>
            <a:pathLst>
              <a:path w="4013912" h="4114800" extrusionOk="0">
                <a:moveTo>
                  <a:pt x="0" y="0"/>
                </a:moveTo>
                <a:lnTo>
                  <a:pt x="4013912" y="0"/>
                </a:lnTo>
                <a:lnTo>
                  <a:pt x="4013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766" name="Google Shape;27;p4"/>
          <p:cNvSpPr/>
          <p:nvPr/>
        </p:nvSpPr>
        <p:spPr>
          <a:xfrm rot="-1663110">
            <a:off x="7617463" y="-54942"/>
            <a:ext cx="1225438" cy="2000715"/>
          </a:xfrm>
          <a:custGeom>
            <a:avLst/>
            <a:gdLst/>
            <a:ahLst/>
            <a:cxnLst/>
            <a:rect l="l" t="t" r="r" b="b"/>
            <a:pathLst>
              <a:path w="2451550" h="4002530" extrusionOk="0">
                <a:moveTo>
                  <a:pt x="0" y="0"/>
                </a:moveTo>
                <a:lnTo>
                  <a:pt x="2451550" y="0"/>
                </a:lnTo>
                <a:lnTo>
                  <a:pt x="2451550" y="4002530"/>
                </a:lnTo>
                <a:lnTo>
                  <a:pt x="0" y="40025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768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769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770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48771" name="Google Shape;33;p5"/>
          <p:cNvSpPr/>
          <p:nvPr/>
        </p:nvSpPr>
        <p:spPr>
          <a:xfrm rot="-2893262">
            <a:off x="3288221" y="2978135"/>
            <a:ext cx="4100668" cy="4100668"/>
          </a:xfrm>
          <a:custGeom>
            <a:avLst/>
            <a:gdLst/>
            <a:ahLst/>
            <a:cxnLst/>
            <a:rect l="l" t="t" r="r" b="b"/>
            <a:pathLst>
              <a:path w="10026075" h="10026075" extrusionOk="0">
                <a:moveTo>
                  <a:pt x="0" y="0"/>
                </a:moveTo>
                <a:lnTo>
                  <a:pt x="10026075" y="0"/>
                </a:lnTo>
                <a:lnTo>
                  <a:pt x="10026075" y="10026076"/>
                </a:lnTo>
                <a:lnTo>
                  <a:pt x="0" y="100260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Google Shape;3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773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48774" name="Google Shape;37;p6"/>
          <p:cNvSpPr/>
          <p:nvPr/>
        </p:nvSpPr>
        <p:spPr>
          <a:xfrm rot="1601577">
            <a:off x="727" y="3181605"/>
            <a:ext cx="2113380" cy="1479366"/>
          </a:xfrm>
          <a:custGeom>
            <a:avLst/>
            <a:gdLst/>
            <a:ahLst/>
            <a:cxnLst/>
            <a:rect l="l" t="t" r="r" b="b"/>
            <a:pathLst>
              <a:path w="4219330" h="2953531" extrusionOk="0">
                <a:moveTo>
                  <a:pt x="0" y="0"/>
                </a:moveTo>
                <a:lnTo>
                  <a:pt x="4219330" y="0"/>
                </a:lnTo>
                <a:lnTo>
                  <a:pt x="4219330" y="2953531"/>
                </a:lnTo>
                <a:lnTo>
                  <a:pt x="0" y="29535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775" name="Google Shape;38;p6"/>
          <p:cNvSpPr/>
          <p:nvPr/>
        </p:nvSpPr>
        <p:spPr>
          <a:xfrm rot="-2236282">
            <a:off x="6624995" y="2918307"/>
            <a:ext cx="1444648" cy="3005882"/>
          </a:xfrm>
          <a:custGeom>
            <a:avLst/>
            <a:gdLst/>
            <a:ahLst/>
            <a:cxnLst/>
            <a:rect l="l" t="t" r="r" b="b"/>
            <a:pathLst>
              <a:path w="2892118" h="6017634" extrusionOk="0">
                <a:moveTo>
                  <a:pt x="0" y="0"/>
                </a:moveTo>
                <a:lnTo>
                  <a:pt x="2892118" y="0"/>
                </a:lnTo>
                <a:lnTo>
                  <a:pt x="2892118" y="6017635"/>
                </a:lnTo>
                <a:lnTo>
                  <a:pt x="0" y="60176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776" name="Google Shape;39;p6"/>
          <p:cNvSpPr/>
          <p:nvPr/>
        </p:nvSpPr>
        <p:spPr>
          <a:xfrm rot="767787">
            <a:off x="7788845" y="275681"/>
            <a:ext cx="1038414" cy="1658781"/>
          </a:xfrm>
          <a:custGeom>
            <a:avLst/>
            <a:gdLst/>
            <a:ahLst/>
            <a:cxnLst/>
            <a:rect l="l" t="t" r="r" b="b"/>
            <a:pathLst>
              <a:path w="1277758" h="2032219" extrusionOk="0">
                <a:moveTo>
                  <a:pt x="0" y="0"/>
                </a:moveTo>
                <a:lnTo>
                  <a:pt x="1277758" y="0"/>
                </a:lnTo>
                <a:lnTo>
                  <a:pt x="1277758" y="2032220"/>
                </a:lnTo>
                <a:lnTo>
                  <a:pt x="0" y="20322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Google Shape;41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48749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48750" name="Google Shape;43;p7"/>
          <p:cNvSpPr/>
          <p:nvPr/>
        </p:nvSpPr>
        <p:spPr>
          <a:xfrm rot="-1893528">
            <a:off x="6662901" y="235059"/>
            <a:ext cx="1740946" cy="1638666"/>
          </a:xfrm>
          <a:custGeom>
            <a:avLst/>
            <a:gdLst/>
            <a:ahLst/>
            <a:cxnLst/>
            <a:rect l="l" t="t" r="r" b="b"/>
            <a:pathLst>
              <a:path w="3012114" h="2835153" extrusionOk="0">
                <a:moveTo>
                  <a:pt x="0" y="0"/>
                </a:moveTo>
                <a:lnTo>
                  <a:pt x="3012114" y="0"/>
                </a:lnTo>
                <a:lnTo>
                  <a:pt x="3012114" y="2835153"/>
                </a:lnTo>
                <a:lnTo>
                  <a:pt x="0" y="2835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751" name="Google Shape;44;p7"/>
          <p:cNvSpPr/>
          <p:nvPr/>
        </p:nvSpPr>
        <p:spPr>
          <a:xfrm>
            <a:off x="209462" y="3751101"/>
            <a:ext cx="2885871" cy="1515082"/>
          </a:xfrm>
          <a:custGeom>
            <a:avLst/>
            <a:gdLst/>
            <a:ahLst/>
            <a:cxnLst/>
            <a:rect l="l" t="t" r="r" b="b"/>
            <a:pathLst>
              <a:path w="2355813" h="1236802" extrusionOk="0">
                <a:moveTo>
                  <a:pt x="0" y="0"/>
                </a:moveTo>
                <a:lnTo>
                  <a:pt x="2355813" y="0"/>
                </a:lnTo>
                <a:lnTo>
                  <a:pt x="2355813" y="1236802"/>
                </a:lnTo>
                <a:lnTo>
                  <a:pt x="0" y="12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Google Shape;4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78" name="Google Shape;47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8779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780" name="Google Shape;4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781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48782" name="Google Shape;51;p8"/>
          <p:cNvSpPr/>
          <p:nvPr/>
        </p:nvSpPr>
        <p:spPr>
          <a:xfrm rot="-7698120">
            <a:off x="3399009" y="-659453"/>
            <a:ext cx="562334" cy="1828728"/>
          </a:xfrm>
          <a:custGeom>
            <a:avLst/>
            <a:gdLst/>
            <a:ahLst/>
            <a:cxnLst/>
            <a:rect l="l" t="t" r="r" b="b"/>
            <a:pathLst>
              <a:path w="1124317" h="3656314" extrusionOk="0">
                <a:moveTo>
                  <a:pt x="0" y="0"/>
                </a:moveTo>
                <a:lnTo>
                  <a:pt x="1124317" y="0"/>
                </a:lnTo>
                <a:lnTo>
                  <a:pt x="1124317" y="3656314"/>
                </a:lnTo>
                <a:lnTo>
                  <a:pt x="0" y="36563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783" name="Google Shape;52;p8"/>
          <p:cNvSpPr/>
          <p:nvPr/>
        </p:nvSpPr>
        <p:spPr>
          <a:xfrm rot="813077">
            <a:off x="5156721" y="3940090"/>
            <a:ext cx="631919" cy="1031705"/>
          </a:xfrm>
          <a:custGeom>
            <a:avLst/>
            <a:gdLst/>
            <a:ahLst/>
            <a:cxnLst/>
            <a:rect l="l" t="t" r="r" b="b"/>
            <a:pathLst>
              <a:path w="1260158" h="2057400" extrusionOk="0">
                <a:moveTo>
                  <a:pt x="0" y="0"/>
                </a:moveTo>
                <a:lnTo>
                  <a:pt x="1260157" y="0"/>
                </a:lnTo>
                <a:lnTo>
                  <a:pt x="126015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Google Shape;54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>
            <a:endParaRPr/>
          </a:p>
        </p:txBody>
      </p:sp>
      <p:sp>
        <p:nvSpPr>
          <p:cNvPr id="104878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48786" name="Google Shape;56;p9"/>
          <p:cNvSpPr/>
          <p:nvPr/>
        </p:nvSpPr>
        <p:spPr>
          <a:xfrm rot="-5400000">
            <a:off x="-544293" y="1252667"/>
            <a:ext cx="2611909" cy="695421"/>
          </a:xfrm>
          <a:custGeom>
            <a:avLst/>
            <a:gdLst/>
            <a:ahLst/>
            <a:cxnLst/>
            <a:rect l="l" t="t" r="r" b="b"/>
            <a:pathLst>
              <a:path w="5223818" h="1390842" extrusionOk="0">
                <a:moveTo>
                  <a:pt x="0" y="0"/>
                </a:moveTo>
                <a:lnTo>
                  <a:pt x="5223819" y="0"/>
                </a:lnTo>
                <a:lnTo>
                  <a:pt x="5223819" y="1390842"/>
                </a:lnTo>
                <a:lnTo>
                  <a:pt x="0" y="13908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787" name="Google Shape;57;p9"/>
          <p:cNvSpPr/>
          <p:nvPr/>
        </p:nvSpPr>
        <p:spPr>
          <a:xfrm rot="-1575881">
            <a:off x="7276451" y="2300538"/>
            <a:ext cx="1013576" cy="3510219"/>
          </a:xfrm>
          <a:custGeom>
            <a:avLst/>
            <a:gdLst/>
            <a:ahLst/>
            <a:cxnLst/>
            <a:rect l="l" t="t" r="r" b="b"/>
            <a:pathLst>
              <a:path w="1188149" h="4114800" extrusionOk="0">
                <a:moveTo>
                  <a:pt x="0" y="0"/>
                </a:moveTo>
                <a:lnTo>
                  <a:pt x="1188148" y="0"/>
                </a:lnTo>
                <a:lnTo>
                  <a:pt x="11881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48759" name="Google Shape;60;p10"/>
          <p:cNvSpPr/>
          <p:nvPr/>
        </p:nvSpPr>
        <p:spPr>
          <a:xfrm>
            <a:off x="6849065" y="2921021"/>
            <a:ext cx="2391867" cy="2517754"/>
          </a:xfrm>
          <a:custGeom>
            <a:avLst/>
            <a:gdLst/>
            <a:ahLst/>
            <a:cxnLst/>
            <a:rect l="l" t="t" r="r" b="b"/>
            <a:pathLst>
              <a:path w="4783733" h="5035508" extrusionOk="0">
                <a:moveTo>
                  <a:pt x="0" y="0"/>
                </a:moveTo>
                <a:lnTo>
                  <a:pt x="4783733" y="0"/>
                </a:lnTo>
                <a:lnTo>
                  <a:pt x="4783733" y="5035508"/>
                </a:lnTo>
                <a:lnTo>
                  <a:pt x="0" y="50355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760" name="Google Shape;61;p10"/>
          <p:cNvSpPr/>
          <p:nvPr/>
        </p:nvSpPr>
        <p:spPr>
          <a:xfrm rot="10800000">
            <a:off x="138987" y="-232143"/>
            <a:ext cx="2785749" cy="1462518"/>
          </a:xfrm>
          <a:custGeom>
            <a:avLst/>
            <a:gdLst/>
            <a:ahLst/>
            <a:cxnLst/>
            <a:rect l="l" t="t" r="r" b="b"/>
            <a:pathLst>
              <a:path w="2355813" h="1236802" extrusionOk="0">
                <a:moveTo>
                  <a:pt x="0" y="0"/>
                </a:moveTo>
                <a:lnTo>
                  <a:pt x="2355813" y="0"/>
                </a:lnTo>
                <a:lnTo>
                  <a:pt x="2355813" y="1236802"/>
                </a:lnTo>
                <a:lnTo>
                  <a:pt x="0" y="12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Light"/>
              <a:buNone/>
              <a:defRPr sz="28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8742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 Light"/>
              <a:buChar char="●"/>
              <a:defRPr sz="1800">
                <a:solidFill>
                  <a:schemeClr val="dk2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risienne"/>
              <a:buChar char="○"/>
              <a:defRPr>
                <a:solidFill>
                  <a:schemeClr val="dk2"/>
                </a:solidFill>
                <a:latin typeface="Parisienne"/>
                <a:ea typeface="Parisienne"/>
                <a:cs typeface="Parisienne"/>
                <a:sym typeface="Parisienn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48743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3;p1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1048577" name="Google Shape;64;p11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78" name="Google Shape;65;p1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79" name="Google Shape;66;p1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80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28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33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364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141;p23"/>
          <p:cNvSpPr/>
          <p:nvPr/>
        </p:nvSpPr>
        <p:spPr>
          <a:xfrm>
            <a:off x="965416" y="746564"/>
            <a:ext cx="7213169" cy="2864052"/>
          </a:xfrm>
          <a:custGeom>
            <a:avLst/>
            <a:gdLst/>
            <a:ahLst/>
            <a:cxnLst/>
            <a:rect l="l" t="t" r="r" b="b"/>
            <a:pathLst>
              <a:path w="14426337" h="5728104" extrusionOk="0">
                <a:moveTo>
                  <a:pt x="0" y="0"/>
                </a:moveTo>
                <a:lnTo>
                  <a:pt x="14426336" y="0"/>
                </a:lnTo>
                <a:lnTo>
                  <a:pt x="14426336" y="5728104"/>
                </a:lnTo>
                <a:lnTo>
                  <a:pt x="0" y="57281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585" name="Google Shape;142;p23"/>
          <p:cNvSpPr txBox="1"/>
          <p:nvPr/>
        </p:nvSpPr>
        <p:spPr>
          <a:xfrm>
            <a:off x="869795" y="3330543"/>
            <a:ext cx="7620000" cy="113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8DE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(https://github.com/FarhanNurIchsan/Aplikasi-Penjualan-Handphone)</a:t>
            </a:r>
          </a:p>
          <a:p>
            <a:pPr algn="ctr">
              <a:lnSpc>
                <a:spcPct val="139998"/>
              </a:lnSpc>
            </a:pPr>
            <a:r>
              <a:rPr lang="en-US" dirty="0">
                <a:solidFill>
                  <a:srgbClr val="FF8DE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FARHAN NUR ICHSAN</a:t>
            </a:r>
          </a:p>
          <a:p>
            <a:pPr marL="0" marR="0" lvl="0" indent="0" algn="ctr" rtl="0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8DE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2300018074</a:t>
            </a:r>
          </a:p>
          <a:p>
            <a:pPr marL="0" marR="0" lvl="0" indent="0" algn="ctr" rtl="0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8DE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KELAS B</a:t>
            </a:r>
            <a:endParaRPr dirty="0">
              <a:solidFill>
                <a:srgbClr val="FF8DE7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27" name="Google Shape;143;p23"/>
          <p:cNvGrpSpPr/>
          <p:nvPr/>
        </p:nvGrpSpPr>
        <p:grpSpPr>
          <a:xfrm>
            <a:off x="2003906" y="970859"/>
            <a:ext cx="5255179" cy="2806634"/>
            <a:chOff x="0" y="-57150"/>
            <a:chExt cx="1628905" cy="869950"/>
          </a:xfrm>
        </p:grpSpPr>
        <p:sp>
          <p:nvSpPr>
            <p:cNvPr id="1048586" name="Google Shape;144;p23"/>
            <p:cNvSpPr/>
            <p:nvPr/>
          </p:nvSpPr>
          <p:spPr>
            <a:xfrm>
              <a:off x="0" y="0"/>
              <a:ext cx="1628905" cy="534761"/>
            </a:xfrm>
            <a:custGeom>
              <a:avLst/>
              <a:gdLst/>
              <a:ahLst/>
              <a:cxnLst/>
              <a:rect l="l" t="t" r="r" b="b"/>
              <a:pathLst>
                <a:path w="1628905" h="534761" extrusionOk="0">
                  <a:moveTo>
                    <a:pt x="0" y="0"/>
                  </a:moveTo>
                  <a:lnTo>
                    <a:pt x="1628905" y="0"/>
                  </a:lnTo>
                  <a:lnTo>
                    <a:pt x="1628905" y="534761"/>
                  </a:lnTo>
                  <a:lnTo>
                    <a:pt x="0" y="534761"/>
                  </a:lnTo>
                  <a:close/>
                </a:path>
              </a:pathLst>
            </a:custGeom>
            <a:solidFill>
              <a:srgbClr val="172364"/>
            </a:solidFill>
            <a:ln>
              <a:noFill/>
            </a:ln>
          </p:spPr>
        </p:sp>
        <p:sp>
          <p:nvSpPr>
            <p:cNvPr id="1048587" name="Google Shape;145;p2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025" tIns="33025" rIns="33025" bIns="33025" anchor="ctr" anchorCtr="0">
              <a:noAutofit/>
            </a:bodyPr>
            <a:lstStyle/>
            <a:p>
              <a:pPr marL="0" marR="0" lvl="0" indent="0" algn="ctr" rtl="0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88" name="Google Shape;146;p23"/>
          <p:cNvSpPr txBox="1"/>
          <p:nvPr/>
        </p:nvSpPr>
        <p:spPr>
          <a:xfrm>
            <a:off x="1985386" y="1912110"/>
            <a:ext cx="5222700" cy="120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00"/>
                </a:solidFill>
                <a:latin typeface="Bernard MT Condensed" panose="02050806060905020404" pitchFamily="18" charset="0"/>
                <a:ea typeface="Nunito Light"/>
                <a:cs typeface="Nunito Light"/>
                <a:sym typeface="Nunito Light"/>
              </a:rPr>
              <a:t>APLIKASI PENJUALAN</a:t>
            </a:r>
          </a:p>
          <a:p>
            <a:pPr marL="0" marR="0" lvl="0" indent="0" algn="ctr" rtl="0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00"/>
                </a:solidFill>
                <a:latin typeface="Bernard MT Condensed" panose="02050806060905020404" pitchFamily="18" charset="0"/>
                <a:ea typeface="Nunito Light"/>
                <a:cs typeface="Nunito Light"/>
                <a:sym typeface="Nunito Light"/>
              </a:rPr>
              <a:t>HANDPHONE</a:t>
            </a:r>
            <a:endParaRPr sz="2800" dirty="0">
              <a:solidFill>
                <a:srgbClr val="FFFF00"/>
              </a:solidFill>
              <a:latin typeface="Bernard MT Condensed" panose="02050806060905020404" pitchFamily="18" charset="0"/>
              <a:ea typeface="Nunito Light"/>
              <a:cs typeface="Nunito Light"/>
              <a:sym typeface="Nunito Light"/>
            </a:endParaRPr>
          </a:p>
        </p:txBody>
      </p:sp>
      <p:sp>
        <p:nvSpPr>
          <p:cNvPr id="1048589" name="Google Shape;147;p23"/>
          <p:cNvSpPr/>
          <p:nvPr/>
        </p:nvSpPr>
        <p:spPr>
          <a:xfrm>
            <a:off x="-160384" y="3249827"/>
            <a:ext cx="2251601" cy="2057400"/>
          </a:xfrm>
          <a:custGeom>
            <a:avLst/>
            <a:gdLst/>
            <a:ahLst/>
            <a:cxnLst/>
            <a:rect l="l" t="t" r="r" b="b"/>
            <a:pathLst>
              <a:path w="4503201" h="4114800" extrusionOk="0">
                <a:moveTo>
                  <a:pt x="0" y="0"/>
                </a:moveTo>
                <a:lnTo>
                  <a:pt x="4503201" y="0"/>
                </a:lnTo>
                <a:lnTo>
                  <a:pt x="45032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590" name="Google Shape;148;p23"/>
          <p:cNvSpPr/>
          <p:nvPr/>
        </p:nvSpPr>
        <p:spPr>
          <a:xfrm rot="-1573818">
            <a:off x="7974267" y="-105527"/>
            <a:ext cx="594074" cy="2057400"/>
          </a:xfrm>
          <a:custGeom>
            <a:avLst/>
            <a:gdLst/>
            <a:ahLst/>
            <a:cxnLst/>
            <a:rect l="l" t="t" r="r" b="b"/>
            <a:pathLst>
              <a:path w="1188149" h="4114800" extrusionOk="0">
                <a:moveTo>
                  <a:pt x="0" y="0"/>
                </a:moveTo>
                <a:lnTo>
                  <a:pt x="1188148" y="0"/>
                </a:lnTo>
                <a:lnTo>
                  <a:pt x="11881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591" name="Google Shape;149;p23"/>
          <p:cNvSpPr/>
          <p:nvPr/>
        </p:nvSpPr>
        <p:spPr>
          <a:xfrm>
            <a:off x="7068616" y="3160932"/>
            <a:ext cx="2282092" cy="1982568"/>
          </a:xfrm>
          <a:custGeom>
            <a:avLst/>
            <a:gdLst/>
            <a:ahLst/>
            <a:cxnLst/>
            <a:rect l="l" t="t" r="r" b="b"/>
            <a:pathLst>
              <a:path w="4564184" h="3965135" extrusionOk="0">
                <a:moveTo>
                  <a:pt x="0" y="0"/>
                </a:moveTo>
                <a:lnTo>
                  <a:pt x="4564184" y="0"/>
                </a:lnTo>
                <a:lnTo>
                  <a:pt x="4564184" y="3965135"/>
                </a:lnTo>
                <a:lnTo>
                  <a:pt x="0" y="39651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592" name="Google Shape;150;p23"/>
          <p:cNvSpPr/>
          <p:nvPr/>
        </p:nvSpPr>
        <p:spPr>
          <a:xfrm rot="1459106">
            <a:off x="7951864" y="2063695"/>
            <a:ext cx="638879" cy="1016110"/>
          </a:xfrm>
          <a:custGeom>
            <a:avLst/>
            <a:gdLst/>
            <a:ahLst/>
            <a:cxnLst/>
            <a:rect l="l" t="t" r="r" b="b"/>
            <a:pathLst>
              <a:path w="1277758" h="2032219" extrusionOk="0">
                <a:moveTo>
                  <a:pt x="0" y="0"/>
                </a:moveTo>
                <a:lnTo>
                  <a:pt x="1277758" y="0"/>
                </a:lnTo>
                <a:lnTo>
                  <a:pt x="1277758" y="2032220"/>
                </a:lnTo>
                <a:lnTo>
                  <a:pt x="0" y="20322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593" name="Google Shape;151;p23"/>
          <p:cNvSpPr/>
          <p:nvPr/>
        </p:nvSpPr>
        <p:spPr>
          <a:xfrm rot="1836729">
            <a:off x="6220524" y="-219927"/>
            <a:ext cx="630079" cy="1028700"/>
          </a:xfrm>
          <a:custGeom>
            <a:avLst/>
            <a:gdLst/>
            <a:ahLst/>
            <a:cxnLst/>
            <a:rect l="l" t="t" r="r" b="b"/>
            <a:pathLst>
              <a:path w="1260158" h="2057400" extrusionOk="0">
                <a:moveTo>
                  <a:pt x="0" y="0"/>
                </a:moveTo>
                <a:lnTo>
                  <a:pt x="1260157" y="0"/>
                </a:lnTo>
                <a:lnTo>
                  <a:pt x="126015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594" name="Google Shape;152;p23"/>
          <p:cNvSpPr/>
          <p:nvPr/>
        </p:nvSpPr>
        <p:spPr>
          <a:xfrm rot="-5400000">
            <a:off x="-544293" y="1252667"/>
            <a:ext cx="2611909" cy="695421"/>
          </a:xfrm>
          <a:custGeom>
            <a:avLst/>
            <a:gdLst/>
            <a:ahLst/>
            <a:cxnLst/>
            <a:rect l="l" t="t" r="r" b="b"/>
            <a:pathLst>
              <a:path w="5223818" h="1390842" extrusionOk="0">
                <a:moveTo>
                  <a:pt x="0" y="0"/>
                </a:moveTo>
                <a:lnTo>
                  <a:pt x="5223819" y="0"/>
                </a:lnTo>
                <a:lnTo>
                  <a:pt x="5223819" y="1390842"/>
                </a:lnTo>
                <a:lnTo>
                  <a:pt x="0" y="13908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595" name="Google Shape;153;p23"/>
          <p:cNvSpPr/>
          <p:nvPr/>
        </p:nvSpPr>
        <p:spPr>
          <a:xfrm>
            <a:off x="3902467" y="205149"/>
            <a:ext cx="1177907" cy="618401"/>
          </a:xfrm>
          <a:custGeom>
            <a:avLst/>
            <a:gdLst/>
            <a:ahLst/>
            <a:cxnLst/>
            <a:rect l="l" t="t" r="r" b="b"/>
            <a:pathLst>
              <a:path w="2355813" h="1236802" extrusionOk="0">
                <a:moveTo>
                  <a:pt x="0" y="0"/>
                </a:moveTo>
                <a:lnTo>
                  <a:pt x="2355813" y="0"/>
                </a:lnTo>
                <a:lnTo>
                  <a:pt x="2355813" y="1236802"/>
                </a:lnTo>
                <a:lnTo>
                  <a:pt x="0" y="12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596" name="Google Shape;154;p23"/>
          <p:cNvSpPr/>
          <p:nvPr/>
        </p:nvSpPr>
        <p:spPr>
          <a:xfrm rot="7115492">
            <a:off x="2052139" y="-619656"/>
            <a:ext cx="562159" cy="1828157"/>
          </a:xfrm>
          <a:custGeom>
            <a:avLst/>
            <a:gdLst/>
            <a:ahLst/>
            <a:cxnLst/>
            <a:rect l="l" t="t" r="r" b="b"/>
            <a:pathLst>
              <a:path w="1124317" h="3656314" extrusionOk="0">
                <a:moveTo>
                  <a:pt x="0" y="0"/>
                </a:moveTo>
                <a:lnTo>
                  <a:pt x="1124317" y="0"/>
                </a:lnTo>
                <a:lnTo>
                  <a:pt x="1124317" y="3656314"/>
                </a:lnTo>
                <a:lnTo>
                  <a:pt x="0" y="36563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Google Shape;170;p24">
            <a:extLst>
              <a:ext uri="{FF2B5EF4-FFF2-40B4-BE49-F238E27FC236}">
                <a16:creationId xmlns:a16="http://schemas.microsoft.com/office/drawing/2014/main" id="{63919C2B-CDA8-0F11-1645-3CF0D31EEEB1}"/>
              </a:ext>
            </a:extLst>
          </p:cNvPr>
          <p:cNvSpPr txBox="1"/>
          <p:nvPr/>
        </p:nvSpPr>
        <p:spPr>
          <a:xfrm>
            <a:off x="620000" y="1114593"/>
            <a:ext cx="8071800" cy="62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5CFFF7"/>
                </a:solidFill>
                <a:latin typeface="Algerian" panose="04020705040A02060702" pitchFamily="82" charset="0"/>
                <a:ea typeface="MS Mincho" panose="02020609040205080304" pitchFamily="49" charset="-128"/>
                <a:cs typeface="Nunito Light"/>
                <a:sym typeface="Nunito Light"/>
              </a:rPr>
              <a:t>DASAR SISTEM KOMPUTER</a:t>
            </a:r>
            <a:endParaRPr sz="700" dirty="0">
              <a:latin typeface="Algerian" panose="04020705040A02060702" pitchFamily="82" charset="0"/>
              <a:ea typeface="MS Mincho" panose="02020609040205080304" pitchFamily="49" charset="-128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364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Google Shape;393;p37"/>
          <p:cNvSpPr/>
          <p:nvPr/>
        </p:nvSpPr>
        <p:spPr>
          <a:xfrm>
            <a:off x="1644080" y="1032470"/>
            <a:ext cx="5855839" cy="3078561"/>
          </a:xfrm>
          <a:custGeom>
            <a:avLst/>
            <a:gdLst/>
            <a:ahLst/>
            <a:cxnLst/>
            <a:rect l="l" t="t" r="r" b="b"/>
            <a:pathLst>
              <a:path w="11711678" h="6157122" extrusionOk="0">
                <a:moveTo>
                  <a:pt x="0" y="0"/>
                </a:moveTo>
                <a:lnTo>
                  <a:pt x="11711678" y="0"/>
                </a:lnTo>
                <a:lnTo>
                  <a:pt x="11711678" y="6157122"/>
                </a:lnTo>
                <a:lnTo>
                  <a:pt x="0" y="61571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676" name="Google Shape;394;p37"/>
          <p:cNvSpPr/>
          <p:nvPr/>
        </p:nvSpPr>
        <p:spPr>
          <a:xfrm>
            <a:off x="7266673" y="1763736"/>
            <a:ext cx="2186167" cy="3504877"/>
          </a:xfrm>
          <a:custGeom>
            <a:avLst/>
            <a:gdLst/>
            <a:ahLst/>
            <a:cxnLst/>
            <a:rect l="l" t="t" r="r" b="b"/>
            <a:pathLst>
              <a:path w="4372333" h="7009753" extrusionOk="0">
                <a:moveTo>
                  <a:pt x="0" y="0"/>
                </a:moveTo>
                <a:lnTo>
                  <a:pt x="4372334" y="0"/>
                </a:lnTo>
                <a:lnTo>
                  <a:pt x="4372334" y="7009752"/>
                </a:lnTo>
                <a:lnTo>
                  <a:pt x="0" y="70097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677" name="Google Shape;395;p37"/>
          <p:cNvSpPr/>
          <p:nvPr/>
        </p:nvSpPr>
        <p:spPr>
          <a:xfrm>
            <a:off x="-216395" y="-55692"/>
            <a:ext cx="2363535" cy="2366493"/>
          </a:xfrm>
          <a:custGeom>
            <a:avLst/>
            <a:gdLst/>
            <a:ahLst/>
            <a:cxnLst/>
            <a:rect l="l" t="t" r="r" b="b"/>
            <a:pathLst>
              <a:path w="4727069" h="4732985" extrusionOk="0">
                <a:moveTo>
                  <a:pt x="0" y="0"/>
                </a:moveTo>
                <a:lnTo>
                  <a:pt x="4727069" y="0"/>
                </a:lnTo>
                <a:lnTo>
                  <a:pt x="4727069" y="4732986"/>
                </a:lnTo>
                <a:lnTo>
                  <a:pt x="0" y="4732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678" name="Google Shape;396;p37"/>
          <p:cNvSpPr/>
          <p:nvPr/>
        </p:nvSpPr>
        <p:spPr>
          <a:xfrm rot="-1529706">
            <a:off x="647809" y="2590986"/>
            <a:ext cx="1281331" cy="2524791"/>
          </a:xfrm>
          <a:custGeom>
            <a:avLst/>
            <a:gdLst/>
            <a:ahLst/>
            <a:cxnLst/>
            <a:rect l="l" t="t" r="r" b="b"/>
            <a:pathLst>
              <a:path w="2562663" h="5049582" extrusionOk="0">
                <a:moveTo>
                  <a:pt x="0" y="0"/>
                </a:moveTo>
                <a:lnTo>
                  <a:pt x="2562663" y="0"/>
                </a:lnTo>
                <a:lnTo>
                  <a:pt x="2562663" y="5049583"/>
                </a:lnTo>
                <a:lnTo>
                  <a:pt x="0" y="50495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679" name="Google Shape;397;p37"/>
          <p:cNvSpPr/>
          <p:nvPr/>
        </p:nvSpPr>
        <p:spPr>
          <a:xfrm>
            <a:off x="7086600" y="-293664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4114800" h="4114800" extrusionOk="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680" name="Google Shape;398;p37"/>
          <p:cNvSpPr/>
          <p:nvPr/>
        </p:nvSpPr>
        <p:spPr>
          <a:xfrm rot="1817796">
            <a:off x="5673192" y="3629518"/>
            <a:ext cx="1593482" cy="1591490"/>
          </a:xfrm>
          <a:custGeom>
            <a:avLst/>
            <a:gdLst/>
            <a:ahLst/>
            <a:cxnLst/>
            <a:rect l="l" t="t" r="r" b="b"/>
            <a:pathLst>
              <a:path w="3186963" h="3182979" extrusionOk="0">
                <a:moveTo>
                  <a:pt x="0" y="0"/>
                </a:moveTo>
                <a:lnTo>
                  <a:pt x="3186962" y="0"/>
                </a:lnTo>
                <a:lnTo>
                  <a:pt x="3186962" y="3182980"/>
                </a:lnTo>
                <a:lnTo>
                  <a:pt x="0" y="31829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681" name="Google Shape;399;p37"/>
          <p:cNvSpPr/>
          <p:nvPr/>
        </p:nvSpPr>
        <p:spPr>
          <a:xfrm rot="924862">
            <a:off x="5094834" y="57539"/>
            <a:ext cx="1348453" cy="1171846"/>
          </a:xfrm>
          <a:custGeom>
            <a:avLst/>
            <a:gdLst/>
            <a:ahLst/>
            <a:cxnLst/>
            <a:rect l="l" t="t" r="r" b="b"/>
            <a:pathLst>
              <a:path w="2696907" h="2343691" extrusionOk="0">
                <a:moveTo>
                  <a:pt x="0" y="0"/>
                </a:moveTo>
                <a:lnTo>
                  <a:pt x="2696907" y="0"/>
                </a:lnTo>
                <a:lnTo>
                  <a:pt x="2696907" y="2343692"/>
                </a:lnTo>
                <a:lnTo>
                  <a:pt x="0" y="23436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682" name="Google Shape;400;p37"/>
          <p:cNvSpPr/>
          <p:nvPr/>
        </p:nvSpPr>
        <p:spPr>
          <a:xfrm>
            <a:off x="2744512" y="3994106"/>
            <a:ext cx="1878694" cy="985883"/>
          </a:xfrm>
          <a:custGeom>
            <a:avLst/>
            <a:gdLst/>
            <a:ahLst/>
            <a:cxnLst/>
            <a:rect l="l" t="t" r="r" b="b"/>
            <a:pathLst>
              <a:path w="3757387" h="1971766" extrusionOk="0">
                <a:moveTo>
                  <a:pt x="0" y="0"/>
                </a:moveTo>
                <a:lnTo>
                  <a:pt x="3757387" y="0"/>
                </a:lnTo>
                <a:lnTo>
                  <a:pt x="3757387" y="1971766"/>
                </a:lnTo>
                <a:lnTo>
                  <a:pt x="0" y="1971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683" name="Google Shape;401;p37"/>
          <p:cNvSpPr/>
          <p:nvPr/>
        </p:nvSpPr>
        <p:spPr>
          <a:xfrm rot="-140849">
            <a:off x="2315956" y="-312933"/>
            <a:ext cx="2274318" cy="1654566"/>
          </a:xfrm>
          <a:custGeom>
            <a:avLst/>
            <a:gdLst/>
            <a:ahLst/>
            <a:cxnLst/>
            <a:rect l="l" t="t" r="r" b="b"/>
            <a:pathLst>
              <a:path w="4548635" h="3309132" extrusionOk="0">
                <a:moveTo>
                  <a:pt x="0" y="0"/>
                </a:moveTo>
                <a:lnTo>
                  <a:pt x="4548635" y="0"/>
                </a:lnTo>
                <a:lnTo>
                  <a:pt x="4548635" y="3309132"/>
                </a:lnTo>
                <a:lnTo>
                  <a:pt x="0" y="3309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364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337;p33"/>
          <p:cNvSpPr/>
          <p:nvPr/>
        </p:nvSpPr>
        <p:spPr>
          <a:xfrm rot="-2095087">
            <a:off x="186618" y="1395387"/>
            <a:ext cx="1034721" cy="928663"/>
          </a:xfrm>
          <a:custGeom>
            <a:avLst/>
            <a:gdLst/>
            <a:ahLst/>
            <a:cxnLst/>
            <a:rect l="l" t="t" r="r" b="b"/>
            <a:pathLst>
              <a:path w="2069442" h="1857325" extrusionOk="0">
                <a:moveTo>
                  <a:pt x="0" y="0"/>
                </a:moveTo>
                <a:lnTo>
                  <a:pt x="2069443" y="0"/>
                </a:lnTo>
                <a:lnTo>
                  <a:pt x="2069443" y="1857324"/>
                </a:lnTo>
                <a:lnTo>
                  <a:pt x="0" y="18573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600" name="Google Shape;337;p33"/>
          <p:cNvSpPr/>
          <p:nvPr/>
        </p:nvSpPr>
        <p:spPr>
          <a:xfrm rot="2447814">
            <a:off x="7633383" y="1429228"/>
            <a:ext cx="1034721" cy="928663"/>
          </a:xfrm>
          <a:custGeom>
            <a:avLst/>
            <a:gdLst/>
            <a:ahLst/>
            <a:cxnLst/>
            <a:rect l="l" t="t" r="r" b="b"/>
            <a:pathLst>
              <a:path w="2069442" h="1857325" extrusionOk="0">
                <a:moveTo>
                  <a:pt x="0" y="0"/>
                </a:moveTo>
                <a:lnTo>
                  <a:pt x="2069443" y="0"/>
                </a:lnTo>
                <a:lnTo>
                  <a:pt x="2069443" y="1857324"/>
                </a:lnTo>
                <a:lnTo>
                  <a:pt x="0" y="18573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601" name="Google Shape;168;p24"/>
          <p:cNvSpPr/>
          <p:nvPr/>
        </p:nvSpPr>
        <p:spPr>
          <a:xfrm rot="5400000">
            <a:off x="-1496868" y="-290928"/>
            <a:ext cx="1944243" cy="2057400"/>
          </a:xfrm>
          <a:custGeom>
            <a:avLst/>
            <a:gdLst/>
            <a:ahLst/>
            <a:cxnLst/>
            <a:rect l="l" t="t" r="r" b="b"/>
            <a:pathLst>
              <a:path w="3888486" h="4114800" extrusionOk="0">
                <a:moveTo>
                  <a:pt x="0" y="0"/>
                </a:moveTo>
                <a:lnTo>
                  <a:pt x="3888486" y="0"/>
                </a:lnTo>
                <a:lnTo>
                  <a:pt x="38884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602" name="Google Shape;169;p24"/>
          <p:cNvSpPr/>
          <p:nvPr/>
        </p:nvSpPr>
        <p:spPr>
          <a:xfrm rot="-5400000">
            <a:off x="8686229" y="-290928"/>
            <a:ext cx="1944243" cy="2057400"/>
          </a:xfrm>
          <a:custGeom>
            <a:avLst/>
            <a:gdLst/>
            <a:ahLst/>
            <a:cxnLst/>
            <a:rect l="l" t="t" r="r" b="b"/>
            <a:pathLst>
              <a:path w="3888486" h="4114800" extrusionOk="0">
                <a:moveTo>
                  <a:pt x="388848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888486" y="0"/>
                </a:lnTo>
                <a:lnTo>
                  <a:pt x="3888486" y="41148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603" name="Google Shape;170;p24"/>
          <p:cNvSpPr txBox="1"/>
          <p:nvPr/>
        </p:nvSpPr>
        <p:spPr>
          <a:xfrm>
            <a:off x="503954" y="-73342"/>
            <a:ext cx="8071800" cy="62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5CFFF7"/>
                </a:solidFill>
                <a:latin typeface="Algerian" panose="04020705040A02060702" pitchFamily="82" charset="0"/>
                <a:ea typeface="MS Mincho" panose="02020609040205080304" pitchFamily="49" charset="-128"/>
                <a:cs typeface="Nunito Light"/>
                <a:sym typeface="Nunito Light"/>
              </a:rPr>
              <a:t>DESKRIPSI APLIKASI</a:t>
            </a:r>
            <a:endParaRPr sz="700" dirty="0">
              <a:latin typeface="Algerian" panose="04020705040A02060702" pitchFamily="82" charset="0"/>
              <a:ea typeface="MS Mincho" panose="02020609040205080304" pitchFamily="49" charset="-128"/>
              <a:cs typeface="Nunito Light"/>
              <a:sym typeface="Nunito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1087755" y="1105251"/>
            <a:ext cx="6122670" cy="737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228600" algn="just">
              <a:lnSpc>
                <a:spcPct val="106000"/>
              </a:lnSpc>
              <a:spcAft>
                <a:spcPts val="800"/>
              </a:spcAft>
            </a:pPr>
            <a:r>
              <a:rPr lang="id-ID" dirty="0">
                <a:solidFill>
                  <a:schemeClr val="bg1"/>
                </a:solidFill>
                <a:effectLst/>
                <a:latin typeface="Nunito Light" pitchFamily="2" charset="0"/>
                <a:ea typeface="Cambria" panose="02040503050406030204" pitchFamily="18" charset="0"/>
                <a:cs typeface="Times New Roman" panose="02020603050405020304" pitchFamily="18" charset="0"/>
              </a:rPr>
              <a:t>Program</a:t>
            </a:r>
            <a:r>
              <a:rPr lang="en-US" dirty="0">
                <a:solidFill>
                  <a:schemeClr val="bg1"/>
                </a:solidFill>
                <a:effectLst/>
                <a:latin typeface="Nunito Light" pitchFamily="2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solidFill>
                  <a:schemeClr val="bg1"/>
                </a:solidFill>
                <a:effectLst/>
                <a:latin typeface="Nunito Light" pitchFamily="2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chemeClr val="bg1"/>
                </a:solidFill>
                <a:effectLst/>
                <a:latin typeface="Nunito Light" pitchFamily="2" charset="0"/>
                <a:ea typeface="Cambria" panose="020405030504060302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solidFill>
                  <a:schemeClr val="bg1"/>
                </a:solidFill>
                <a:effectLst/>
                <a:latin typeface="Nunito Light" pitchFamily="2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Nunito Light" pitchFamily="2" charset="0"/>
                <a:ea typeface="Cambria" panose="02040503050406030204" pitchFamily="18" charset="0"/>
                <a:cs typeface="Times New Roman" panose="02020603050405020304" pitchFamily="18" charset="0"/>
              </a:rPr>
              <a:t>Penjualan</a:t>
            </a:r>
            <a:r>
              <a:rPr lang="en-US" dirty="0">
                <a:solidFill>
                  <a:schemeClr val="bg1"/>
                </a:solidFill>
                <a:effectLst/>
                <a:latin typeface="Nunito Light" pitchFamily="2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Nunito Light" pitchFamily="2" charset="0"/>
                <a:ea typeface="Cambria" panose="02040503050406030204" pitchFamily="18" charset="0"/>
                <a:cs typeface="Times New Roman" panose="02020603050405020304" pitchFamily="18" charset="0"/>
              </a:rPr>
              <a:t>HandPhone</a:t>
            </a:r>
            <a:r>
              <a:rPr lang="id-ID" dirty="0">
                <a:solidFill>
                  <a:schemeClr val="bg1"/>
                </a:solidFill>
                <a:effectLst/>
                <a:latin typeface="Nunito Light" pitchFamily="2" charset="0"/>
                <a:ea typeface="Cambria" panose="02040503050406030204" pitchFamily="18" charset="0"/>
                <a:cs typeface="Times New Roman" panose="02020603050405020304" pitchFamily="18" charset="0"/>
              </a:rPr>
              <a:t>" adalah sebuah program yang dibuat menggunakan bahasa assembly. Program ini dirancang untuk melakukan </a:t>
            </a:r>
            <a:r>
              <a:rPr lang="en-US" dirty="0" err="1">
                <a:solidFill>
                  <a:schemeClr val="bg1"/>
                </a:solidFill>
                <a:effectLst/>
                <a:latin typeface="Nunito Light" pitchFamily="2" charset="0"/>
                <a:ea typeface="Cambria" panose="02040503050406030204" pitchFamily="18" charset="0"/>
                <a:cs typeface="Times New Roman" panose="02020603050405020304" pitchFamily="18" charset="0"/>
              </a:rPr>
              <a:t>Pembelian</a:t>
            </a:r>
            <a:r>
              <a:rPr lang="en-US" dirty="0">
                <a:solidFill>
                  <a:schemeClr val="bg1"/>
                </a:solidFill>
                <a:effectLst/>
                <a:latin typeface="Nunito Light" pitchFamily="2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Nunito Light" pitchFamily="2" charset="0"/>
                <a:ea typeface="Cambria" panose="02040503050406030204" pitchFamily="18" charset="0"/>
                <a:cs typeface="Times New Roman" panose="02020603050405020304" pitchFamily="18" charset="0"/>
              </a:rPr>
              <a:t>Handphone</a:t>
            </a:r>
            <a:r>
              <a:rPr lang="id-ID" dirty="0">
                <a:solidFill>
                  <a:schemeClr val="bg1"/>
                </a:solidFill>
                <a:effectLst/>
                <a:latin typeface="Nunito Light" pitchFamily="2" charset="0"/>
                <a:ea typeface="Cambria" panose="02040503050406030204" pitchFamily="18" charset="0"/>
                <a:cs typeface="Times New Roman" panose="02020603050405020304" pitchFamily="18" charset="0"/>
              </a:rPr>
              <a:t> yang diinginkan.</a:t>
            </a:r>
            <a:endParaRPr lang="en-ID" dirty="0">
              <a:solidFill>
                <a:schemeClr val="bg1"/>
              </a:solidFill>
              <a:effectLst/>
              <a:latin typeface="Nunito Light" pitchFamily="2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Google Shape;334;p33"/>
          <p:cNvSpPr/>
          <p:nvPr/>
        </p:nvSpPr>
        <p:spPr>
          <a:xfrm>
            <a:off x="503954" y="1907554"/>
            <a:ext cx="7893286" cy="3235946"/>
          </a:xfrm>
          <a:custGeom>
            <a:avLst/>
            <a:gdLst/>
            <a:ahLst/>
            <a:cxnLst/>
            <a:rect l="l" t="t" r="r" b="b"/>
            <a:pathLst>
              <a:path w="5669185" h="5669185" extrusionOk="0">
                <a:moveTo>
                  <a:pt x="0" y="0"/>
                </a:moveTo>
                <a:lnTo>
                  <a:pt x="5669186" y="0"/>
                </a:lnTo>
                <a:lnTo>
                  <a:pt x="5669186" y="5669186"/>
                </a:lnTo>
                <a:lnTo>
                  <a:pt x="0" y="5669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2097152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2077226"/>
            <a:ext cx="7094219" cy="28605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364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93;p25"/>
          <p:cNvSpPr/>
          <p:nvPr/>
        </p:nvSpPr>
        <p:spPr>
          <a:xfrm rot="2114951">
            <a:off x="7476298" y="-76482"/>
            <a:ext cx="970811" cy="933192"/>
          </a:xfrm>
          <a:custGeom>
            <a:avLst/>
            <a:gdLst/>
            <a:ahLst/>
            <a:cxnLst/>
            <a:rect l="l" t="t" r="r" b="b"/>
            <a:pathLst>
              <a:path w="1941623" h="1866385" extrusionOk="0">
                <a:moveTo>
                  <a:pt x="0" y="0"/>
                </a:moveTo>
                <a:lnTo>
                  <a:pt x="1941623" y="0"/>
                </a:lnTo>
                <a:lnTo>
                  <a:pt x="1941623" y="1866385"/>
                </a:lnTo>
                <a:lnTo>
                  <a:pt x="0" y="18663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609" name="Google Shape;194;p25"/>
          <p:cNvSpPr/>
          <p:nvPr/>
        </p:nvSpPr>
        <p:spPr>
          <a:xfrm rot="324456">
            <a:off x="1231264" y="-341818"/>
            <a:ext cx="1000807" cy="1591740"/>
          </a:xfrm>
          <a:custGeom>
            <a:avLst/>
            <a:gdLst/>
            <a:ahLst/>
            <a:cxnLst/>
            <a:rect l="l" t="t" r="r" b="b"/>
            <a:pathLst>
              <a:path w="2001613" h="3183480" extrusionOk="0">
                <a:moveTo>
                  <a:pt x="0" y="0"/>
                </a:moveTo>
                <a:lnTo>
                  <a:pt x="2001613" y="0"/>
                </a:lnTo>
                <a:lnTo>
                  <a:pt x="2001613" y="3183480"/>
                </a:lnTo>
                <a:lnTo>
                  <a:pt x="0" y="3183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610" name="Google Shape;195;p25"/>
          <p:cNvSpPr/>
          <p:nvPr/>
        </p:nvSpPr>
        <p:spPr>
          <a:xfrm rot="1533543">
            <a:off x="7156769" y="3895444"/>
            <a:ext cx="1424732" cy="1394456"/>
          </a:xfrm>
          <a:custGeom>
            <a:avLst/>
            <a:gdLst/>
            <a:ahLst/>
            <a:cxnLst/>
            <a:rect l="l" t="t" r="r" b="b"/>
            <a:pathLst>
              <a:path w="2849463" h="2788912" extrusionOk="0">
                <a:moveTo>
                  <a:pt x="0" y="0"/>
                </a:moveTo>
                <a:lnTo>
                  <a:pt x="2849463" y="0"/>
                </a:lnTo>
                <a:lnTo>
                  <a:pt x="2849463" y="2788913"/>
                </a:lnTo>
                <a:lnTo>
                  <a:pt x="0" y="27889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611" name="Google Shape;196;p25"/>
          <p:cNvSpPr txBox="1"/>
          <p:nvPr/>
        </p:nvSpPr>
        <p:spPr>
          <a:xfrm>
            <a:off x="2946673" y="-84065"/>
            <a:ext cx="3625112" cy="62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i="0" u="none" strike="noStrike" cap="none" dirty="0">
                <a:solidFill>
                  <a:srgbClr val="5CFFF7"/>
                </a:solidFill>
                <a:latin typeface="Algerian" panose="04020705040A02060702" pitchFamily="82" charset="0"/>
                <a:ea typeface="Nunito Light"/>
                <a:cs typeface="Nunito Light"/>
                <a:sym typeface="Nunito Light"/>
              </a:rPr>
              <a:t>FITUR APLIKASI</a:t>
            </a:r>
            <a:endParaRPr sz="700" dirty="0">
              <a:latin typeface="Algerian" panose="04020705040A02060702" pitchFamily="82" charset="0"/>
              <a:ea typeface="Nunito Light"/>
              <a:cs typeface="Nunito Light"/>
              <a:sym typeface="Nunito Light"/>
            </a:endParaRPr>
          </a:p>
        </p:txBody>
      </p:sp>
      <p:pic>
        <p:nvPicPr>
          <p:cNvPr id="2097153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6359" y="622496"/>
            <a:ext cx="4728738" cy="2455016"/>
          </a:xfrm>
          <a:prstGeom prst="rect">
            <a:avLst/>
          </a:prstGeom>
        </p:spPr>
      </p:pic>
      <p:sp>
        <p:nvSpPr>
          <p:cNvPr id="1048612" name="Google Shape;211;p26"/>
          <p:cNvSpPr txBox="1"/>
          <p:nvPr/>
        </p:nvSpPr>
        <p:spPr>
          <a:xfrm>
            <a:off x="973505" y="3448595"/>
            <a:ext cx="7078927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2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risienne"/>
              </a:rPr>
              <a:t>Aplikasi ini memiliki fitur untuk menampilkan hasil pemilihan </a:t>
            </a: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2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risienne"/>
              </a:rPr>
              <a:t> handhpone dan harganya yang ingin dibeli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47010" y="2886549"/>
            <a:ext cx="2751858" cy="26917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364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94;p25"/>
          <p:cNvSpPr/>
          <p:nvPr/>
        </p:nvSpPr>
        <p:spPr>
          <a:xfrm rot="324456">
            <a:off x="361514" y="3675494"/>
            <a:ext cx="1000807" cy="1591740"/>
          </a:xfrm>
          <a:custGeom>
            <a:avLst/>
            <a:gdLst/>
            <a:ahLst/>
            <a:cxnLst/>
            <a:rect l="l" t="t" r="r" b="b"/>
            <a:pathLst>
              <a:path w="2001613" h="3183480" extrusionOk="0">
                <a:moveTo>
                  <a:pt x="0" y="0"/>
                </a:moveTo>
                <a:lnTo>
                  <a:pt x="2001613" y="0"/>
                </a:lnTo>
                <a:lnTo>
                  <a:pt x="2001613" y="3183480"/>
                </a:lnTo>
                <a:lnTo>
                  <a:pt x="0" y="3183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 dirty="0"/>
          </a:p>
        </p:txBody>
      </p:sp>
      <p:pic>
        <p:nvPicPr>
          <p:cNvPr id="2097155" name="Google Shape;221;p27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325" y="2456500"/>
            <a:ext cx="3032317" cy="5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16" name="Google Shape;223;p27"/>
          <p:cNvSpPr/>
          <p:nvPr/>
        </p:nvSpPr>
        <p:spPr>
          <a:xfrm>
            <a:off x="4647500" y="1914020"/>
            <a:ext cx="4077969" cy="328224"/>
          </a:xfrm>
          <a:custGeom>
            <a:avLst/>
            <a:gdLst/>
            <a:ahLst/>
            <a:cxnLst/>
            <a:rect l="l" t="t" r="r" b="b"/>
            <a:pathLst>
              <a:path w="8155938" h="656447" extrusionOk="0">
                <a:moveTo>
                  <a:pt x="0" y="0"/>
                </a:moveTo>
                <a:lnTo>
                  <a:pt x="8155938" y="0"/>
                </a:lnTo>
                <a:lnTo>
                  <a:pt x="8155938" y="656447"/>
                </a:lnTo>
                <a:lnTo>
                  <a:pt x="0" y="6564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490144"/>
            </a:stretch>
          </a:blipFill>
          <a:ln>
            <a:noFill/>
          </a:ln>
        </p:spPr>
      </p:sp>
      <p:sp>
        <p:nvSpPr>
          <p:cNvPr id="1048617" name="Google Shape;224;p27"/>
          <p:cNvSpPr/>
          <p:nvPr/>
        </p:nvSpPr>
        <p:spPr>
          <a:xfrm>
            <a:off x="4647500" y="3113004"/>
            <a:ext cx="4077969" cy="328224"/>
          </a:xfrm>
          <a:custGeom>
            <a:avLst/>
            <a:gdLst/>
            <a:ahLst/>
            <a:cxnLst/>
            <a:rect l="l" t="t" r="r" b="b"/>
            <a:pathLst>
              <a:path w="8155938" h="656447" extrusionOk="0">
                <a:moveTo>
                  <a:pt x="0" y="0"/>
                </a:moveTo>
                <a:lnTo>
                  <a:pt x="8155938" y="0"/>
                </a:lnTo>
                <a:lnTo>
                  <a:pt x="8155938" y="656447"/>
                </a:lnTo>
                <a:lnTo>
                  <a:pt x="0" y="6564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490144"/>
            </a:stretch>
          </a:blipFill>
          <a:ln>
            <a:noFill/>
          </a:ln>
        </p:spPr>
      </p:sp>
      <p:sp>
        <p:nvSpPr>
          <p:cNvPr id="1048618" name="Google Shape;225;p27"/>
          <p:cNvSpPr/>
          <p:nvPr/>
        </p:nvSpPr>
        <p:spPr>
          <a:xfrm>
            <a:off x="4647500" y="4388948"/>
            <a:ext cx="4077969" cy="328224"/>
          </a:xfrm>
          <a:custGeom>
            <a:avLst/>
            <a:gdLst/>
            <a:ahLst/>
            <a:cxnLst/>
            <a:rect l="l" t="t" r="r" b="b"/>
            <a:pathLst>
              <a:path w="8155938" h="656447" extrusionOk="0">
                <a:moveTo>
                  <a:pt x="0" y="0"/>
                </a:moveTo>
                <a:lnTo>
                  <a:pt x="8155938" y="0"/>
                </a:lnTo>
                <a:lnTo>
                  <a:pt x="8155938" y="656447"/>
                </a:lnTo>
                <a:lnTo>
                  <a:pt x="0" y="6564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490144"/>
            </a:stretch>
          </a:blipFill>
          <a:ln>
            <a:noFill/>
          </a:ln>
        </p:spPr>
      </p:sp>
      <p:sp>
        <p:nvSpPr>
          <p:cNvPr id="1048619" name="Google Shape;226;p27"/>
          <p:cNvSpPr/>
          <p:nvPr/>
        </p:nvSpPr>
        <p:spPr>
          <a:xfrm>
            <a:off x="5545439" y="0"/>
            <a:ext cx="2282092" cy="1982568"/>
          </a:xfrm>
          <a:custGeom>
            <a:avLst/>
            <a:gdLst/>
            <a:ahLst/>
            <a:cxnLst/>
            <a:rect l="l" t="t" r="r" b="b"/>
            <a:pathLst>
              <a:path w="4564184" h="3965135" extrusionOk="0">
                <a:moveTo>
                  <a:pt x="0" y="0"/>
                </a:moveTo>
                <a:lnTo>
                  <a:pt x="4564184" y="0"/>
                </a:lnTo>
                <a:lnTo>
                  <a:pt x="4564184" y="3965135"/>
                </a:lnTo>
                <a:lnTo>
                  <a:pt x="0" y="39651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620" name="Google Shape;227;p27"/>
          <p:cNvSpPr txBox="1"/>
          <p:nvPr/>
        </p:nvSpPr>
        <p:spPr>
          <a:xfrm>
            <a:off x="2433" y="-87758"/>
            <a:ext cx="2628071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3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C4FFFC"/>
                </a:solidFill>
                <a:latin typeface="Nunito"/>
                <a:ea typeface="Nunito"/>
                <a:cs typeface="Nunito"/>
                <a:sym typeface="Nunito"/>
              </a:rPr>
              <a:t>ALUR KERJA</a:t>
            </a:r>
            <a:endParaRPr lang="en-US" sz="1200" dirty="0"/>
          </a:p>
        </p:txBody>
      </p:sp>
      <p:pic>
        <p:nvPicPr>
          <p:cNvPr id="2097156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9337" y="368865"/>
            <a:ext cx="3606832" cy="2028381"/>
          </a:xfrm>
          <a:prstGeom prst="rect">
            <a:avLst/>
          </a:prstGeom>
        </p:spPr>
      </p:pic>
      <p:sp>
        <p:nvSpPr>
          <p:cNvPr id="1048621" name="TextBox 5"/>
          <p:cNvSpPr txBox="1"/>
          <p:nvPr/>
        </p:nvSpPr>
        <p:spPr>
          <a:xfrm>
            <a:off x="0" y="672136"/>
            <a:ext cx="4572000" cy="3281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d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Pengguna memilih </a:t>
            </a: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Jenis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Handphone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diinginkan dengan cara:</a:t>
            </a:r>
            <a:endParaRPr lang="en-US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0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Mengetik angka 1 untuk </a:t>
            </a:r>
            <a:r>
              <a:rPr lang="en-US" sz="1000" dirty="0" err="1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Samsung Galaxy A25 </a:t>
            </a:r>
            <a:endParaRPr lang="en-ID" sz="1000" dirty="0">
              <a:solidFill>
                <a:schemeClr val="bg1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0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Mengetik angka </a:t>
            </a: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id-ID" sz="10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untuk </a:t>
            </a:r>
            <a:r>
              <a:rPr lang="en-US" sz="1000" dirty="0" err="1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P</a:t>
            </a: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OCO C65      </a:t>
            </a:r>
            <a:endParaRPr lang="en-ID" sz="1000" dirty="0">
              <a:solidFill>
                <a:schemeClr val="bg1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0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Mengetik angka </a:t>
            </a: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id-ID" sz="10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untuk </a:t>
            </a:r>
            <a:r>
              <a:rPr lang="en-US" sz="1000" dirty="0" err="1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OPPO RENO11    </a:t>
            </a:r>
            <a:endParaRPr lang="en-ID" sz="1000" dirty="0">
              <a:solidFill>
                <a:schemeClr val="bg1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0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Mengetik angka </a:t>
            </a: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id-ID" sz="10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untuk </a:t>
            </a:r>
            <a:r>
              <a:rPr lang="en-US" sz="1000" dirty="0" err="1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TECNO SPARK 20</a:t>
            </a:r>
            <a:endParaRPr lang="en-ID" sz="1000" dirty="0">
              <a:solidFill>
                <a:schemeClr val="bg1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0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Mengetik angka </a:t>
            </a: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id-ID" sz="10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untuk </a:t>
            </a:r>
            <a:r>
              <a:rPr lang="en-US" sz="1000" dirty="0" err="1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INFINIX HOT 40i   </a:t>
            </a:r>
            <a:endParaRPr lang="en-ID" sz="1000" dirty="0">
              <a:solidFill>
                <a:schemeClr val="bg1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0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Mengetik angka </a:t>
            </a: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6</a:t>
            </a:r>
            <a:r>
              <a:rPr lang="id-ID" sz="10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untuk </a:t>
            </a:r>
            <a:r>
              <a:rPr lang="en-US" sz="1000" dirty="0" err="1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VIVO V29e     </a:t>
            </a:r>
            <a:endParaRPr lang="en-ID" sz="1000" dirty="0">
              <a:solidFill>
                <a:schemeClr val="bg1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0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Mengetik angka </a:t>
            </a: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7</a:t>
            </a:r>
            <a:r>
              <a:rPr lang="id-ID" sz="10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untuk </a:t>
            </a:r>
            <a:r>
              <a:rPr lang="en-US" sz="1000" dirty="0" err="1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OPPO FIND N3   </a:t>
            </a:r>
            <a:endParaRPr lang="en-ID" sz="1000" dirty="0">
              <a:solidFill>
                <a:schemeClr val="bg1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</a:t>
            </a:r>
            <a:r>
              <a:rPr lang="id-ID" sz="1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Hasil </a:t>
            </a:r>
            <a:r>
              <a:rPr lang="en-US" sz="1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pemilihan</a:t>
            </a:r>
            <a:r>
              <a:rPr lang="id-ID" sz="1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akan ditampilkan setelah pengguna memasukkan angka tersebut</a:t>
            </a:r>
            <a:r>
              <a:rPr lang="en-US" sz="1100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ID" sz="1100" dirty="0">
              <a:solidFill>
                <a:schemeClr val="bg1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6226" y="2994497"/>
            <a:ext cx="3813055" cy="1982569"/>
          </a:xfrm>
          <a:prstGeom prst="rect">
            <a:avLst/>
          </a:prstGeom>
        </p:spPr>
      </p:pic>
      <p:sp>
        <p:nvSpPr>
          <p:cNvPr id="1048622" name="Google Shape;214;p26"/>
          <p:cNvSpPr/>
          <p:nvPr/>
        </p:nvSpPr>
        <p:spPr>
          <a:xfrm rot="-2346864">
            <a:off x="2854929" y="3291242"/>
            <a:ext cx="1864742" cy="1768935"/>
          </a:xfrm>
          <a:custGeom>
            <a:avLst/>
            <a:gdLst/>
            <a:ahLst/>
            <a:cxnLst/>
            <a:rect l="l" t="t" r="r" b="b"/>
            <a:pathLst>
              <a:path w="4013912" h="4114800" extrusionOk="0">
                <a:moveTo>
                  <a:pt x="0" y="0"/>
                </a:moveTo>
                <a:lnTo>
                  <a:pt x="4013912" y="0"/>
                </a:lnTo>
                <a:lnTo>
                  <a:pt x="4013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364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207;p26"/>
          <p:cNvSpPr/>
          <p:nvPr/>
        </p:nvSpPr>
        <p:spPr>
          <a:xfrm rot="-2887820">
            <a:off x="2054808" y="65231"/>
            <a:ext cx="5013037" cy="5013038"/>
          </a:xfrm>
          <a:custGeom>
            <a:avLst/>
            <a:gdLst/>
            <a:ahLst/>
            <a:cxnLst/>
            <a:rect l="l" t="t" r="r" b="b"/>
            <a:pathLst>
              <a:path w="10026075" h="10026075" extrusionOk="0">
                <a:moveTo>
                  <a:pt x="0" y="0"/>
                </a:moveTo>
                <a:lnTo>
                  <a:pt x="10026075" y="0"/>
                </a:lnTo>
                <a:lnTo>
                  <a:pt x="10026075" y="10026076"/>
                </a:lnTo>
                <a:lnTo>
                  <a:pt x="0" y="100260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41" name="Google Shape;208;p26"/>
          <p:cNvGrpSpPr/>
          <p:nvPr/>
        </p:nvGrpSpPr>
        <p:grpSpPr>
          <a:xfrm rot="-2887820">
            <a:off x="2941235" y="951657"/>
            <a:ext cx="3240185" cy="3240185"/>
            <a:chOff x="0" y="0"/>
            <a:chExt cx="812800" cy="812800"/>
          </a:xfrm>
        </p:grpSpPr>
        <p:sp>
          <p:nvSpPr>
            <p:cNvPr id="1048626" name="Google Shape;209;p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236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7" name="Google Shape;210;p2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28" name="Google Shape;211;p26"/>
          <p:cNvSpPr txBox="1"/>
          <p:nvPr/>
        </p:nvSpPr>
        <p:spPr>
          <a:xfrm>
            <a:off x="966071" y="2140189"/>
            <a:ext cx="7078927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 dirty="0">
                <a:solidFill>
                  <a:srgbClr val="FFF200"/>
                </a:solidFill>
                <a:latin typeface="Times New Roman" panose="02020603050405020304" pitchFamily="18" charset="0"/>
                <a:ea typeface="Parisienne"/>
                <a:cs typeface="Times New Roman" panose="02020603050405020304" pitchFamily="18" charset="0"/>
                <a:sym typeface="Parisienne"/>
              </a:rPr>
              <a:t>PROSES APLIKASI</a:t>
            </a:r>
            <a:endParaRPr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9" name="Google Shape;212;p26"/>
          <p:cNvSpPr/>
          <p:nvPr/>
        </p:nvSpPr>
        <p:spPr>
          <a:xfrm>
            <a:off x="6849065" y="2921021"/>
            <a:ext cx="2391867" cy="2517754"/>
          </a:xfrm>
          <a:custGeom>
            <a:avLst/>
            <a:gdLst/>
            <a:ahLst/>
            <a:cxnLst/>
            <a:rect l="l" t="t" r="r" b="b"/>
            <a:pathLst>
              <a:path w="4783733" h="5035508" extrusionOk="0">
                <a:moveTo>
                  <a:pt x="0" y="0"/>
                </a:moveTo>
                <a:lnTo>
                  <a:pt x="4783733" y="0"/>
                </a:lnTo>
                <a:lnTo>
                  <a:pt x="4783733" y="5035508"/>
                </a:lnTo>
                <a:lnTo>
                  <a:pt x="0" y="50355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630" name="Google Shape;213;p26"/>
          <p:cNvSpPr/>
          <p:nvPr/>
        </p:nvSpPr>
        <p:spPr>
          <a:xfrm rot="2055182">
            <a:off x="-416629" y="3393168"/>
            <a:ext cx="2311686" cy="2057400"/>
          </a:xfrm>
          <a:custGeom>
            <a:avLst/>
            <a:gdLst/>
            <a:ahLst/>
            <a:cxnLst/>
            <a:rect l="l" t="t" r="r" b="b"/>
            <a:pathLst>
              <a:path w="4623371" h="4114800" extrusionOk="0">
                <a:moveTo>
                  <a:pt x="0" y="0"/>
                </a:moveTo>
                <a:lnTo>
                  <a:pt x="4623371" y="0"/>
                </a:lnTo>
                <a:lnTo>
                  <a:pt x="46233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631" name="Google Shape;214;p26"/>
          <p:cNvSpPr/>
          <p:nvPr/>
        </p:nvSpPr>
        <p:spPr>
          <a:xfrm rot="-2346864">
            <a:off x="-98603" y="-161925"/>
            <a:ext cx="2006956" cy="2057400"/>
          </a:xfrm>
          <a:custGeom>
            <a:avLst/>
            <a:gdLst/>
            <a:ahLst/>
            <a:cxnLst/>
            <a:rect l="l" t="t" r="r" b="b"/>
            <a:pathLst>
              <a:path w="4013912" h="4114800" extrusionOk="0">
                <a:moveTo>
                  <a:pt x="0" y="0"/>
                </a:moveTo>
                <a:lnTo>
                  <a:pt x="4013912" y="0"/>
                </a:lnTo>
                <a:lnTo>
                  <a:pt x="4013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r>
              <a:rPr lang="en-US" dirty="0"/>
              <a:t>c</a:t>
            </a:r>
            <a:endParaRPr lang="en-ID" dirty="0"/>
          </a:p>
        </p:txBody>
      </p:sp>
      <p:sp>
        <p:nvSpPr>
          <p:cNvPr id="1048632" name="Google Shape;215;p26"/>
          <p:cNvSpPr/>
          <p:nvPr/>
        </p:nvSpPr>
        <p:spPr>
          <a:xfrm rot="-1670261">
            <a:off x="7618820" y="-57150"/>
            <a:ext cx="1225775" cy="2001265"/>
          </a:xfrm>
          <a:custGeom>
            <a:avLst/>
            <a:gdLst/>
            <a:ahLst/>
            <a:cxnLst/>
            <a:rect l="l" t="t" r="r" b="b"/>
            <a:pathLst>
              <a:path w="2451550" h="4002530" extrusionOk="0">
                <a:moveTo>
                  <a:pt x="0" y="0"/>
                </a:moveTo>
                <a:lnTo>
                  <a:pt x="2451550" y="0"/>
                </a:lnTo>
                <a:lnTo>
                  <a:pt x="2451550" y="4002530"/>
                </a:lnTo>
                <a:lnTo>
                  <a:pt x="0" y="40025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364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259;p29"/>
          <p:cNvSpPr txBox="1"/>
          <p:nvPr/>
        </p:nvSpPr>
        <p:spPr>
          <a:xfrm>
            <a:off x="1321793" y="0"/>
            <a:ext cx="6604500" cy="62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i="0" u="none" strike="noStrike" cap="none" dirty="0">
                <a:solidFill>
                  <a:srgbClr val="5CFFF7"/>
                </a:solidFill>
                <a:latin typeface="Nunito Light"/>
                <a:ea typeface="Nunito Light"/>
                <a:cs typeface="Nunito Light"/>
                <a:sym typeface="Nunito Light"/>
              </a:rPr>
              <a:t>ANTAR MUKA PROGRAM</a:t>
            </a:r>
            <a:endParaRPr sz="7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2097158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7891"/>
            <a:ext cx="4289502" cy="4245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9" name="Pictur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4" y="624786"/>
            <a:ext cx="2360337" cy="415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0" name="Picture 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8184" y="877547"/>
            <a:ext cx="3679902" cy="401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364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329;p33"/>
          <p:cNvSpPr/>
          <p:nvPr/>
        </p:nvSpPr>
        <p:spPr>
          <a:xfrm>
            <a:off x="2083800" y="285617"/>
            <a:ext cx="4976402" cy="1366793"/>
          </a:xfrm>
          <a:custGeom>
            <a:avLst/>
            <a:gdLst/>
            <a:ahLst/>
            <a:cxnLst/>
            <a:rect l="l" t="t" r="r" b="b"/>
            <a:pathLst>
              <a:path w="9952803" h="2733585" extrusionOk="0">
                <a:moveTo>
                  <a:pt x="0" y="0"/>
                </a:moveTo>
                <a:lnTo>
                  <a:pt x="9952802" y="0"/>
                </a:lnTo>
                <a:lnTo>
                  <a:pt x="9952802" y="2733585"/>
                </a:lnTo>
                <a:lnTo>
                  <a:pt x="0" y="27335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48" name="Google Shape;330;p33"/>
          <p:cNvGrpSpPr/>
          <p:nvPr/>
        </p:nvGrpSpPr>
        <p:grpSpPr>
          <a:xfrm>
            <a:off x="2618616" y="314847"/>
            <a:ext cx="3902629" cy="2806631"/>
            <a:chOff x="0" y="-57150"/>
            <a:chExt cx="1209666" cy="869950"/>
          </a:xfrm>
        </p:grpSpPr>
        <p:sp>
          <p:nvSpPr>
            <p:cNvPr id="1048639" name="Google Shape;331;p33"/>
            <p:cNvSpPr/>
            <p:nvPr/>
          </p:nvSpPr>
          <p:spPr>
            <a:xfrm>
              <a:off x="0" y="0"/>
              <a:ext cx="1209666" cy="198189"/>
            </a:xfrm>
            <a:custGeom>
              <a:avLst/>
              <a:gdLst/>
              <a:ahLst/>
              <a:cxnLst/>
              <a:rect l="l" t="t" r="r" b="b"/>
              <a:pathLst>
                <a:path w="1209666" h="198189" extrusionOk="0">
                  <a:moveTo>
                    <a:pt x="0" y="0"/>
                  </a:moveTo>
                  <a:lnTo>
                    <a:pt x="1209666" y="0"/>
                  </a:lnTo>
                  <a:lnTo>
                    <a:pt x="1209666" y="198189"/>
                  </a:lnTo>
                  <a:lnTo>
                    <a:pt x="0" y="198189"/>
                  </a:lnTo>
                  <a:close/>
                </a:path>
              </a:pathLst>
            </a:custGeom>
            <a:solidFill>
              <a:srgbClr val="172364"/>
            </a:solidFill>
            <a:ln>
              <a:noFill/>
            </a:ln>
          </p:spPr>
        </p:sp>
        <p:sp>
          <p:nvSpPr>
            <p:cNvPr id="1048640" name="Google Shape;332;p3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025" tIns="33025" rIns="33025" bIns="33025" anchor="ctr" anchorCtr="0">
              <a:noAutofit/>
            </a:bodyPr>
            <a:lstStyle/>
            <a:p>
              <a:pPr marL="0" marR="0" lvl="0" indent="0" algn="ctr" rtl="0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41" name="Google Shape;333;p33"/>
          <p:cNvSpPr/>
          <p:nvPr/>
        </p:nvSpPr>
        <p:spPr>
          <a:xfrm rot="-842231">
            <a:off x="193713" y="237486"/>
            <a:ext cx="1941035" cy="1463056"/>
          </a:xfrm>
          <a:custGeom>
            <a:avLst/>
            <a:gdLst/>
            <a:ahLst/>
            <a:cxnLst/>
            <a:rect l="l" t="t" r="r" b="b"/>
            <a:pathLst>
              <a:path w="3882070" h="2926111" extrusionOk="0">
                <a:moveTo>
                  <a:pt x="0" y="0"/>
                </a:moveTo>
                <a:lnTo>
                  <a:pt x="3882071" y="0"/>
                </a:lnTo>
                <a:lnTo>
                  <a:pt x="3882071" y="2926111"/>
                </a:lnTo>
                <a:lnTo>
                  <a:pt x="0" y="29261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642" name="Google Shape;334;p33"/>
          <p:cNvSpPr/>
          <p:nvPr/>
        </p:nvSpPr>
        <p:spPr>
          <a:xfrm>
            <a:off x="2660667" y="1674759"/>
            <a:ext cx="3818526" cy="3235946"/>
          </a:xfrm>
          <a:custGeom>
            <a:avLst/>
            <a:gdLst/>
            <a:ahLst/>
            <a:cxnLst/>
            <a:rect l="l" t="t" r="r" b="b"/>
            <a:pathLst>
              <a:path w="5669185" h="5669185" extrusionOk="0">
                <a:moveTo>
                  <a:pt x="0" y="0"/>
                </a:moveTo>
                <a:lnTo>
                  <a:pt x="5669186" y="0"/>
                </a:lnTo>
                <a:lnTo>
                  <a:pt x="5669186" y="5669186"/>
                </a:lnTo>
                <a:lnTo>
                  <a:pt x="0" y="5669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643" name="Google Shape;337;p33"/>
          <p:cNvSpPr/>
          <p:nvPr/>
        </p:nvSpPr>
        <p:spPr>
          <a:xfrm rot="-2095087">
            <a:off x="7422283" y="212547"/>
            <a:ext cx="1034721" cy="928663"/>
          </a:xfrm>
          <a:custGeom>
            <a:avLst/>
            <a:gdLst/>
            <a:ahLst/>
            <a:cxnLst/>
            <a:rect l="l" t="t" r="r" b="b"/>
            <a:pathLst>
              <a:path w="2069442" h="1857325" extrusionOk="0">
                <a:moveTo>
                  <a:pt x="0" y="0"/>
                </a:moveTo>
                <a:lnTo>
                  <a:pt x="2069443" y="0"/>
                </a:lnTo>
                <a:lnTo>
                  <a:pt x="2069443" y="1857324"/>
                </a:lnTo>
                <a:lnTo>
                  <a:pt x="0" y="18573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644" name="Google Shape;338;p33"/>
          <p:cNvSpPr/>
          <p:nvPr/>
        </p:nvSpPr>
        <p:spPr>
          <a:xfrm rot="-3910429">
            <a:off x="7489661" y="4180518"/>
            <a:ext cx="1549188" cy="1221966"/>
          </a:xfrm>
          <a:custGeom>
            <a:avLst/>
            <a:gdLst/>
            <a:ahLst/>
            <a:cxnLst/>
            <a:rect l="l" t="t" r="r" b="b"/>
            <a:pathLst>
              <a:path w="3098375" h="2443932" extrusionOk="0">
                <a:moveTo>
                  <a:pt x="0" y="0"/>
                </a:moveTo>
                <a:lnTo>
                  <a:pt x="3098375" y="0"/>
                </a:lnTo>
                <a:lnTo>
                  <a:pt x="3098375" y="2443932"/>
                </a:lnTo>
                <a:lnTo>
                  <a:pt x="0" y="24439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l="-196252"/>
            </a:stretch>
          </a:blipFill>
          <a:ln>
            <a:noFill/>
          </a:ln>
        </p:spPr>
      </p:sp>
      <p:sp>
        <p:nvSpPr>
          <p:cNvPr id="1048645" name="Google Shape;339;p33"/>
          <p:cNvSpPr txBox="1"/>
          <p:nvPr/>
        </p:nvSpPr>
        <p:spPr>
          <a:xfrm>
            <a:off x="2618616" y="600347"/>
            <a:ext cx="390262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0" u="none" strike="noStrike" cap="none" dirty="0">
                <a:solidFill>
                  <a:srgbClr val="5CFFF7"/>
                </a:solidFill>
                <a:latin typeface="ROG Fonts" panose="00000500000000000000" pitchFamily="50" charset="0"/>
                <a:ea typeface="Nunito Light"/>
                <a:cs typeface="Nunito Light"/>
                <a:sym typeface="Nunito Light"/>
              </a:rPr>
              <a:t>SKETSA PROGRAM</a:t>
            </a:r>
            <a:endParaRPr sz="2000" dirty="0">
              <a:latin typeface="ROG Fonts" panose="00000500000000000000" pitchFamily="50" charset="0"/>
              <a:ea typeface="Nunito Light"/>
              <a:cs typeface="Nunito Light"/>
              <a:sym typeface="Nunito Light"/>
            </a:endParaRPr>
          </a:p>
        </p:txBody>
      </p:sp>
      <p:pic>
        <p:nvPicPr>
          <p:cNvPr id="2097161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7141" y="1878698"/>
            <a:ext cx="3385036" cy="27655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364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259;p29"/>
          <p:cNvSpPr txBox="1"/>
          <p:nvPr/>
        </p:nvSpPr>
        <p:spPr>
          <a:xfrm>
            <a:off x="1321793" y="0"/>
            <a:ext cx="6604500" cy="62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i="0" u="none" strike="noStrike" cap="none" dirty="0">
                <a:solidFill>
                  <a:srgbClr val="5CFFF7"/>
                </a:solidFill>
                <a:latin typeface="Nunito Light"/>
                <a:ea typeface="Nunito Light"/>
                <a:cs typeface="Nunito Light"/>
                <a:sym typeface="Nunito Light"/>
              </a:rPr>
              <a:t>KODE PROGRAM</a:t>
            </a:r>
            <a:endParaRPr sz="7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2097162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7891"/>
            <a:ext cx="4289502" cy="4245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3" name="Pictur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4" y="624786"/>
            <a:ext cx="2360337" cy="415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4" name="Picture 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8184" y="877547"/>
            <a:ext cx="3679902" cy="401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364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304;p31"/>
          <p:cNvSpPr/>
          <p:nvPr/>
        </p:nvSpPr>
        <p:spPr>
          <a:xfrm rot="-1683346">
            <a:off x="3768305" y="2777924"/>
            <a:ext cx="1428905" cy="1308576"/>
          </a:xfrm>
          <a:custGeom>
            <a:avLst/>
            <a:gdLst/>
            <a:ahLst/>
            <a:cxnLst/>
            <a:rect l="l" t="t" r="r" b="b"/>
            <a:pathLst>
              <a:path w="2857810" h="2617152" extrusionOk="0">
                <a:moveTo>
                  <a:pt x="0" y="0"/>
                </a:moveTo>
                <a:lnTo>
                  <a:pt x="2857810" y="0"/>
                </a:lnTo>
                <a:lnTo>
                  <a:pt x="2857810" y="2617152"/>
                </a:lnTo>
                <a:lnTo>
                  <a:pt x="0" y="26171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652" name="Google Shape;329;p33"/>
          <p:cNvSpPr/>
          <p:nvPr/>
        </p:nvSpPr>
        <p:spPr>
          <a:xfrm>
            <a:off x="2083800" y="285617"/>
            <a:ext cx="4976402" cy="1366793"/>
          </a:xfrm>
          <a:custGeom>
            <a:avLst/>
            <a:gdLst/>
            <a:ahLst/>
            <a:cxnLst/>
            <a:rect l="l" t="t" r="r" b="b"/>
            <a:pathLst>
              <a:path w="9952803" h="2733585" extrusionOk="0">
                <a:moveTo>
                  <a:pt x="0" y="0"/>
                </a:moveTo>
                <a:lnTo>
                  <a:pt x="9952802" y="0"/>
                </a:lnTo>
                <a:lnTo>
                  <a:pt x="9952802" y="2733585"/>
                </a:lnTo>
                <a:lnTo>
                  <a:pt x="0" y="27335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55" name="Google Shape;330;p33"/>
          <p:cNvGrpSpPr/>
          <p:nvPr/>
        </p:nvGrpSpPr>
        <p:grpSpPr>
          <a:xfrm>
            <a:off x="2618616" y="314847"/>
            <a:ext cx="3902629" cy="2806631"/>
            <a:chOff x="0" y="-57150"/>
            <a:chExt cx="1209666" cy="869950"/>
          </a:xfrm>
        </p:grpSpPr>
        <p:sp>
          <p:nvSpPr>
            <p:cNvPr id="1048653" name="Google Shape;331;p33"/>
            <p:cNvSpPr/>
            <p:nvPr/>
          </p:nvSpPr>
          <p:spPr>
            <a:xfrm>
              <a:off x="0" y="0"/>
              <a:ext cx="1209666" cy="198189"/>
            </a:xfrm>
            <a:custGeom>
              <a:avLst/>
              <a:gdLst/>
              <a:ahLst/>
              <a:cxnLst/>
              <a:rect l="l" t="t" r="r" b="b"/>
              <a:pathLst>
                <a:path w="1209666" h="198189" extrusionOk="0">
                  <a:moveTo>
                    <a:pt x="0" y="0"/>
                  </a:moveTo>
                  <a:lnTo>
                    <a:pt x="1209666" y="0"/>
                  </a:lnTo>
                  <a:lnTo>
                    <a:pt x="1209666" y="198189"/>
                  </a:lnTo>
                  <a:lnTo>
                    <a:pt x="0" y="198189"/>
                  </a:lnTo>
                  <a:close/>
                </a:path>
              </a:pathLst>
            </a:custGeom>
            <a:solidFill>
              <a:srgbClr val="172364"/>
            </a:solidFill>
            <a:ln>
              <a:noFill/>
            </a:ln>
          </p:spPr>
        </p:sp>
        <p:sp>
          <p:nvSpPr>
            <p:cNvPr id="1048654" name="Google Shape;332;p3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025" tIns="33025" rIns="33025" bIns="33025" anchor="ctr" anchorCtr="0">
              <a:noAutofit/>
            </a:bodyPr>
            <a:lstStyle/>
            <a:p>
              <a:pPr marL="0" marR="0" lvl="0" indent="0" algn="ctr" rtl="0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55" name="Google Shape;333;p33"/>
          <p:cNvSpPr/>
          <p:nvPr/>
        </p:nvSpPr>
        <p:spPr>
          <a:xfrm rot="-842231">
            <a:off x="193713" y="237486"/>
            <a:ext cx="1941035" cy="1463056"/>
          </a:xfrm>
          <a:custGeom>
            <a:avLst/>
            <a:gdLst/>
            <a:ahLst/>
            <a:cxnLst/>
            <a:rect l="l" t="t" r="r" b="b"/>
            <a:pathLst>
              <a:path w="3882070" h="2926111" extrusionOk="0">
                <a:moveTo>
                  <a:pt x="0" y="0"/>
                </a:moveTo>
                <a:lnTo>
                  <a:pt x="3882071" y="0"/>
                </a:lnTo>
                <a:lnTo>
                  <a:pt x="3882071" y="2926111"/>
                </a:lnTo>
                <a:lnTo>
                  <a:pt x="0" y="29261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656" name="Google Shape;334;p33"/>
          <p:cNvSpPr/>
          <p:nvPr/>
        </p:nvSpPr>
        <p:spPr>
          <a:xfrm>
            <a:off x="111219" y="1914098"/>
            <a:ext cx="3818526" cy="3235946"/>
          </a:xfrm>
          <a:custGeom>
            <a:avLst/>
            <a:gdLst/>
            <a:ahLst/>
            <a:cxnLst/>
            <a:rect l="l" t="t" r="r" b="b"/>
            <a:pathLst>
              <a:path w="5669185" h="5669185" extrusionOk="0">
                <a:moveTo>
                  <a:pt x="0" y="0"/>
                </a:moveTo>
                <a:lnTo>
                  <a:pt x="5669186" y="0"/>
                </a:lnTo>
                <a:lnTo>
                  <a:pt x="5669186" y="5669186"/>
                </a:lnTo>
                <a:lnTo>
                  <a:pt x="0" y="5669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657" name="Google Shape;337;p33"/>
          <p:cNvSpPr/>
          <p:nvPr/>
        </p:nvSpPr>
        <p:spPr>
          <a:xfrm rot="-2095087">
            <a:off x="7422283" y="212547"/>
            <a:ext cx="1034721" cy="928663"/>
          </a:xfrm>
          <a:custGeom>
            <a:avLst/>
            <a:gdLst/>
            <a:ahLst/>
            <a:cxnLst/>
            <a:rect l="l" t="t" r="r" b="b"/>
            <a:pathLst>
              <a:path w="2069442" h="1857325" extrusionOk="0">
                <a:moveTo>
                  <a:pt x="0" y="0"/>
                </a:moveTo>
                <a:lnTo>
                  <a:pt x="2069443" y="0"/>
                </a:lnTo>
                <a:lnTo>
                  <a:pt x="2069443" y="1857324"/>
                </a:lnTo>
                <a:lnTo>
                  <a:pt x="0" y="18573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8658" name="Google Shape;338;p33"/>
          <p:cNvSpPr/>
          <p:nvPr/>
        </p:nvSpPr>
        <p:spPr>
          <a:xfrm rot="-3910429">
            <a:off x="7489661" y="4180518"/>
            <a:ext cx="1549188" cy="1221966"/>
          </a:xfrm>
          <a:custGeom>
            <a:avLst/>
            <a:gdLst/>
            <a:ahLst/>
            <a:cxnLst/>
            <a:rect l="l" t="t" r="r" b="b"/>
            <a:pathLst>
              <a:path w="3098375" h="2443932" extrusionOk="0">
                <a:moveTo>
                  <a:pt x="0" y="0"/>
                </a:moveTo>
                <a:lnTo>
                  <a:pt x="3098375" y="0"/>
                </a:lnTo>
                <a:lnTo>
                  <a:pt x="3098375" y="2443932"/>
                </a:lnTo>
                <a:lnTo>
                  <a:pt x="0" y="24439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l="-196252"/>
            </a:stretch>
          </a:blipFill>
          <a:ln>
            <a:noFill/>
          </a:ln>
        </p:spPr>
      </p:sp>
      <p:sp>
        <p:nvSpPr>
          <p:cNvPr id="1048659" name="Google Shape;339;p33"/>
          <p:cNvSpPr txBox="1"/>
          <p:nvPr/>
        </p:nvSpPr>
        <p:spPr>
          <a:xfrm>
            <a:off x="2656785" y="609971"/>
            <a:ext cx="381852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0" u="none" strike="noStrike" cap="none" dirty="0">
                <a:solidFill>
                  <a:srgbClr val="5CFFF7"/>
                </a:solidFill>
                <a:latin typeface="ROG Fonts" panose="00000500000000000000" pitchFamily="50" charset="0"/>
                <a:ea typeface="Nunito Light"/>
                <a:cs typeface="Nunito Light"/>
                <a:sym typeface="Nunito Light"/>
              </a:rPr>
              <a:t>TAMPILAN PROGRAM</a:t>
            </a:r>
            <a:endParaRPr sz="2000" dirty="0">
              <a:latin typeface="ROG Fonts" panose="00000500000000000000" pitchFamily="50" charset="0"/>
              <a:ea typeface="Nunito Light"/>
              <a:cs typeface="Nunito Light"/>
              <a:sym typeface="Nunito Light"/>
            </a:endParaRPr>
          </a:p>
        </p:txBody>
      </p:sp>
      <p:sp>
        <p:nvSpPr>
          <p:cNvPr id="1048660" name="Google Shape;334;p33"/>
          <p:cNvSpPr/>
          <p:nvPr/>
        </p:nvSpPr>
        <p:spPr>
          <a:xfrm>
            <a:off x="4965252" y="1914098"/>
            <a:ext cx="3818526" cy="3235946"/>
          </a:xfrm>
          <a:custGeom>
            <a:avLst/>
            <a:gdLst/>
            <a:ahLst/>
            <a:cxnLst/>
            <a:rect l="l" t="t" r="r" b="b"/>
            <a:pathLst>
              <a:path w="5669185" h="5669185" extrusionOk="0">
                <a:moveTo>
                  <a:pt x="0" y="0"/>
                </a:moveTo>
                <a:lnTo>
                  <a:pt x="5669186" y="0"/>
                </a:lnTo>
                <a:lnTo>
                  <a:pt x="5669186" y="5669186"/>
                </a:lnTo>
                <a:lnTo>
                  <a:pt x="0" y="5669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2097165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314" y="2098476"/>
            <a:ext cx="3444051" cy="2860100"/>
          </a:xfrm>
          <a:prstGeom prst="rect">
            <a:avLst/>
          </a:prstGeom>
        </p:spPr>
      </p:pic>
      <p:pic>
        <p:nvPicPr>
          <p:cNvPr id="2097166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66731" y="2099529"/>
            <a:ext cx="3462919" cy="2859047"/>
          </a:xfrm>
          <a:prstGeom prst="rect">
            <a:avLst/>
          </a:prstGeom>
        </p:spPr>
      </p:pic>
      <p:sp>
        <p:nvSpPr>
          <p:cNvPr id="1048661" name="TextBox 6"/>
          <p:cNvSpPr txBox="1"/>
          <p:nvPr/>
        </p:nvSpPr>
        <p:spPr>
          <a:xfrm>
            <a:off x="-464634" y="1556304"/>
            <a:ext cx="4572000" cy="372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i="0" u="none" strike="noStrike" cap="none" dirty="0">
                <a:solidFill>
                  <a:srgbClr val="5CFFF7"/>
                </a:solidFill>
                <a:latin typeface="Cooper Black" panose="0208090404030B020404" pitchFamily="18" charset="0"/>
                <a:ea typeface="Nunito Light"/>
                <a:cs typeface="Nunito Light"/>
                <a:sym typeface="Nunito Light"/>
              </a:rPr>
              <a:t>TAMPILAN AWAL</a:t>
            </a:r>
            <a:endParaRPr lang="en-ID" sz="100" dirty="0">
              <a:latin typeface="Cooper Black" panose="0208090404030B020404" pitchFamily="18" charset="0"/>
              <a:ea typeface="Nunito Light"/>
              <a:cs typeface="Nunito Light"/>
              <a:sym typeface="Nunito Light"/>
            </a:endParaRPr>
          </a:p>
        </p:txBody>
      </p:sp>
      <p:sp>
        <p:nvSpPr>
          <p:cNvPr id="1048662" name="TextBox 8"/>
          <p:cNvSpPr txBox="1"/>
          <p:nvPr/>
        </p:nvSpPr>
        <p:spPr>
          <a:xfrm>
            <a:off x="4496961" y="1583812"/>
            <a:ext cx="4802458" cy="372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rgbClr val="5CFFF7"/>
                </a:solidFill>
                <a:latin typeface="Cooper Black" panose="0208090404030B020404" pitchFamily="18" charset="0"/>
                <a:ea typeface="Nunito Light"/>
                <a:cs typeface="Nunito Light"/>
                <a:sym typeface="Nunito Light"/>
              </a:rPr>
              <a:t>SETELAH DI INPUT</a:t>
            </a:r>
            <a:endParaRPr lang="en-ID" sz="100" dirty="0">
              <a:latin typeface="Cooper Black" panose="0208090404030B020404" pitchFamily="18" charset="0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FF8DE7"/>
      </a:dk1>
      <a:lt1>
        <a:srgbClr val="172364"/>
      </a:lt1>
      <a:dk2>
        <a:srgbClr val="FFF200"/>
      </a:dk2>
      <a:lt2>
        <a:srgbClr val="FF8DE7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On-screen Show (16:9)</PresentationFormat>
  <Paragraphs>31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Calibri</vt:lpstr>
      <vt:lpstr>Bernard MT Condensed</vt:lpstr>
      <vt:lpstr>Nunito</vt:lpstr>
      <vt:lpstr>ROG Fonts</vt:lpstr>
      <vt:lpstr>Cooper Black</vt:lpstr>
      <vt:lpstr>Times New Roman</vt:lpstr>
      <vt:lpstr>Arial</vt:lpstr>
      <vt:lpstr>Algerian</vt:lpstr>
      <vt:lpstr>Nunito Light</vt:lpstr>
      <vt:lpstr>Cascadia Code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Farhan Nur Ichsan</cp:lastModifiedBy>
  <cp:revision>1</cp:revision>
  <dcterms:created xsi:type="dcterms:W3CDTF">2024-01-10T11:29:26Z</dcterms:created>
  <dcterms:modified xsi:type="dcterms:W3CDTF">2024-01-10T12:34:26Z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758d9a8f1b5649abbe789996bfab5ad0</vt:lpwstr>
  </property>
  <property fmtid="{D5CDD505-2E9C-101B-9397-08002B2CF9AE}" pid="3" name="NXPowerLiteLastOptimized">
    <vt:lpwstr>3297027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S10.0.0</vt:lpwstr>
  </property>
</Properties>
</file>